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8.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Lst>
  <p:notesMasterIdLst>
    <p:notesMasterId r:id="rId37"/>
  </p:notesMasterIdLst>
  <p:handoutMasterIdLst>
    <p:handoutMasterId r:id="rId38"/>
  </p:handoutMasterIdLst>
  <p:sldIdLst>
    <p:sldId id="281" r:id="rId3"/>
    <p:sldId id="315" r:id="rId4"/>
    <p:sldId id="285" r:id="rId5"/>
    <p:sldId id="324" r:id="rId6"/>
    <p:sldId id="2044" r:id="rId7"/>
    <p:sldId id="2045" r:id="rId8"/>
    <p:sldId id="286" r:id="rId9"/>
    <p:sldId id="316" r:id="rId10"/>
    <p:sldId id="2046" r:id="rId11"/>
    <p:sldId id="318" r:id="rId12"/>
    <p:sldId id="287" r:id="rId13"/>
    <p:sldId id="320" r:id="rId14"/>
    <p:sldId id="297" r:id="rId15"/>
    <p:sldId id="313" r:id="rId16"/>
    <p:sldId id="299" r:id="rId17"/>
    <p:sldId id="323" r:id="rId18"/>
    <p:sldId id="288" r:id="rId19"/>
    <p:sldId id="308" r:id="rId20"/>
    <p:sldId id="309" r:id="rId21"/>
    <p:sldId id="321" r:id="rId22"/>
    <p:sldId id="2036" r:id="rId23"/>
    <p:sldId id="2035" r:id="rId24"/>
    <p:sldId id="307" r:id="rId25"/>
    <p:sldId id="314" r:id="rId26"/>
    <p:sldId id="310" r:id="rId27"/>
    <p:sldId id="301" r:id="rId28"/>
    <p:sldId id="295" r:id="rId29"/>
    <p:sldId id="294" r:id="rId30"/>
    <p:sldId id="319" r:id="rId31"/>
    <p:sldId id="2032" r:id="rId32"/>
    <p:sldId id="283" r:id="rId33"/>
    <p:sldId id="655" r:id="rId34"/>
    <p:sldId id="1723" r:id="rId35"/>
    <p:sldId id="1728" r:id="rId36"/>
  </p:sldIdLst>
  <p:sldSz cx="12192000" cy="6858000"/>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6" userDrawn="1">
          <p15:clr>
            <a:srgbClr val="A4A3A4"/>
          </p15:clr>
        </p15:guide>
        <p15:guide id="2" pos="7256" userDrawn="1">
          <p15:clr>
            <a:srgbClr val="A4A3A4"/>
          </p15:clr>
        </p15:guide>
        <p15:guide id="3" orient="horz" pos="648" userDrawn="1">
          <p15:clr>
            <a:srgbClr val="A4A3A4"/>
          </p15:clr>
        </p15:guide>
        <p15:guide id="4" orient="horz" pos="712" userDrawn="1">
          <p15:clr>
            <a:srgbClr val="A4A3A4"/>
          </p15:clr>
        </p15:guide>
        <p15:guide id="5" orient="horz" pos="3928" userDrawn="1">
          <p15:clr>
            <a:srgbClr val="A4A3A4"/>
          </p15:clr>
        </p15:guide>
        <p15:guide id="6" orient="horz" pos="386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82" autoAdjust="0"/>
    <p:restoredTop sz="94660"/>
  </p:normalViewPr>
  <p:slideViewPr>
    <p:cSldViewPr snapToGrid="0" showGuides="1">
      <p:cViewPr varScale="1">
        <p:scale>
          <a:sx n="102" d="100"/>
          <a:sy n="102" d="100"/>
        </p:scale>
        <p:origin x="426" y="78"/>
      </p:cViewPr>
      <p:guideLst>
        <p:guide pos="416"/>
        <p:guide pos="7256"/>
        <p:guide orient="horz" pos="648"/>
        <p:guide orient="horz" pos="712"/>
        <p:guide orient="horz" pos="3928"/>
        <p:guide orient="horz" pos="3864"/>
      </p:guideLst>
    </p:cSldViewPr>
  </p:slideViewPr>
  <p:notesTextViewPr>
    <p:cViewPr>
      <p:scale>
        <a:sx n="1" d="1"/>
        <a:sy n="1" d="1"/>
      </p:scale>
      <p:origin x="0" y="0"/>
    </p:cViewPr>
  </p:notesTextViewPr>
  <p:sorterViewPr>
    <p:cViewPr>
      <p:scale>
        <a:sx n="66" d="100"/>
        <a:sy n="66" d="100"/>
      </p:scale>
      <p:origin x="0" y="0"/>
    </p:cViewPr>
  </p:sorterViewPr>
  <p:notesViewPr>
    <p:cSldViewPr snapToGrid="0" showGuides="1">
      <p:cViewPr varScale="1">
        <p:scale>
          <a:sx n="48" d="100"/>
          <a:sy n="48" d="100"/>
        </p:scale>
        <p:origin x="2076" y="6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gs" Target="tags/tag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CDD-4F61-BECD-2BD725BE1D3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CDD-4F61-BECD-2BD725BE1D34}"/>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CDD-4F61-BECD-2BD725BE1D34}"/>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CDD-4F61-BECD-2BD725BE1D34}"/>
              </c:ext>
            </c:extLst>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5511-4BA5-9897-7BD3EFABBBA9}"/>
            </c:ext>
          </c:extLst>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64AF-4A3C-8A1C-C7FFFC2F3A14}"/>
            </c:ext>
          </c:extLst>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64AF-4A3C-8A1C-C7FFFC2F3A14}"/>
            </c:ext>
          </c:extLst>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64AF-4A3C-8A1C-C7FFFC2F3A14}"/>
            </c:ext>
          </c:extLst>
        </c:ser>
        <c:dLbls>
          <c:showLegendKey val="0"/>
          <c:showVal val="0"/>
          <c:showCatName val="0"/>
          <c:showSerName val="0"/>
          <c:showPercent val="0"/>
          <c:showBubbleSize val="0"/>
        </c:dLbls>
        <c:gapWidth val="219"/>
        <c:overlap val="-27"/>
        <c:axId val="930728704"/>
        <c:axId val="895944800"/>
      </c:barChart>
      <c:catAx>
        <c:axId val="93072870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5944800"/>
        <c:crosses val="autoZero"/>
        <c:auto val="1"/>
        <c:lblAlgn val="ctr"/>
        <c:lblOffset val="100"/>
        <c:noMultiLvlLbl val="0"/>
      </c:catAx>
      <c:valAx>
        <c:axId val="895944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307287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3"/>
                <c:pt idx="0">
                  <c:v>类别 1</c:v>
                </c:pt>
                <c:pt idx="1">
                  <c:v>类别 2</c:v>
                </c:pt>
                <c:pt idx="2">
                  <c:v>类别 3</c:v>
                </c:pt>
              </c:strCache>
            </c:strRef>
          </c:cat>
          <c:val>
            <c:numRef>
              <c:f>Sheet1!$B$2:$B$5</c:f>
              <c:numCache>
                <c:formatCode>General</c:formatCode>
                <c:ptCount val="4"/>
                <c:pt idx="0">
                  <c:v>4.3</c:v>
                </c:pt>
                <c:pt idx="1">
                  <c:v>2.5</c:v>
                </c:pt>
                <c:pt idx="2">
                  <c:v>3.5</c:v>
                </c:pt>
              </c:numCache>
            </c:numRef>
          </c:val>
          <c:extLst>
            <c:ext xmlns:c16="http://schemas.microsoft.com/office/drawing/2014/chart" uri="{C3380CC4-5D6E-409C-BE32-E72D297353CC}">
              <c16:uniqueId val="{00000000-6880-423A-B6C4-1213E5C42E7F}"/>
            </c:ext>
          </c:extLst>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3"/>
                <c:pt idx="0">
                  <c:v>类别 1</c:v>
                </c:pt>
                <c:pt idx="1">
                  <c:v>类别 2</c:v>
                </c:pt>
                <c:pt idx="2">
                  <c:v>类别 3</c:v>
                </c:pt>
              </c:strCache>
            </c:strRef>
          </c:cat>
          <c:val>
            <c:numRef>
              <c:f>Sheet1!$C$2:$C$5</c:f>
              <c:numCache>
                <c:formatCode>General</c:formatCode>
                <c:ptCount val="4"/>
                <c:pt idx="0">
                  <c:v>2.4</c:v>
                </c:pt>
                <c:pt idx="1">
                  <c:v>4.4000000000000004</c:v>
                </c:pt>
                <c:pt idx="2">
                  <c:v>1.8</c:v>
                </c:pt>
              </c:numCache>
            </c:numRef>
          </c:val>
          <c:extLst>
            <c:ext xmlns:c16="http://schemas.microsoft.com/office/drawing/2014/chart" uri="{C3380CC4-5D6E-409C-BE32-E72D297353CC}">
              <c16:uniqueId val="{00000001-6880-423A-B6C4-1213E5C42E7F}"/>
            </c:ext>
          </c:extLst>
        </c:ser>
        <c:ser>
          <c:idx val="2"/>
          <c:order val="2"/>
          <c:tx>
            <c:strRef>
              <c:f>Sheet1!$D$1</c:f>
              <c:strCache>
                <c:ptCount val="1"/>
                <c:pt idx="0">
                  <c:v>列1</c:v>
                </c:pt>
              </c:strCache>
            </c:strRef>
          </c:tx>
          <c:spPr>
            <a:solidFill>
              <a:schemeClr val="accent3"/>
            </a:solidFill>
            <a:ln>
              <a:noFill/>
            </a:ln>
            <a:effectLst/>
          </c:spPr>
          <c:invertIfNegative val="0"/>
          <c:cat>
            <c:strRef>
              <c:f>Sheet1!$A$2:$A$5</c:f>
              <c:strCache>
                <c:ptCount val="3"/>
                <c:pt idx="0">
                  <c:v>类别 1</c:v>
                </c:pt>
                <c:pt idx="1">
                  <c:v>类别 2</c:v>
                </c:pt>
                <c:pt idx="2">
                  <c:v>类别 3</c:v>
                </c:pt>
              </c:strCache>
            </c:strRef>
          </c:cat>
          <c:val>
            <c:numRef>
              <c:f>Sheet1!$D$2:$D$5</c:f>
              <c:numCache>
                <c:formatCode>General</c:formatCode>
                <c:ptCount val="4"/>
              </c:numCache>
            </c:numRef>
          </c:val>
          <c:extLst>
            <c:ext xmlns:c16="http://schemas.microsoft.com/office/drawing/2014/chart" uri="{C3380CC4-5D6E-409C-BE32-E72D297353CC}">
              <c16:uniqueId val="{00000002-6880-423A-B6C4-1213E5C42E7F}"/>
            </c:ext>
          </c:extLst>
        </c:ser>
        <c:dLbls>
          <c:showLegendKey val="0"/>
          <c:showVal val="0"/>
          <c:showCatName val="0"/>
          <c:showSerName val="0"/>
          <c:showPercent val="0"/>
          <c:showBubbleSize val="0"/>
        </c:dLbls>
        <c:gapWidth val="182"/>
        <c:axId val="57943648"/>
        <c:axId val="57206992"/>
      </c:barChart>
      <c:catAx>
        <c:axId val="57943648"/>
        <c:scaling>
          <c:orientation val="minMax"/>
        </c:scaling>
        <c:delete val="1"/>
        <c:axPos val="l"/>
        <c:numFmt formatCode="General" sourceLinked="1"/>
        <c:majorTickMark val="out"/>
        <c:minorTickMark val="none"/>
        <c:tickLblPos val="nextTo"/>
        <c:crossAx val="57206992"/>
        <c:crosses val="autoZero"/>
        <c:auto val="1"/>
        <c:lblAlgn val="ctr"/>
        <c:lblOffset val="100"/>
        <c:noMultiLvlLbl val="0"/>
      </c:catAx>
      <c:valAx>
        <c:axId val="57206992"/>
        <c:scaling>
          <c:orientation val="minMax"/>
        </c:scaling>
        <c:delete val="1"/>
        <c:axPos val="b"/>
        <c:numFmt formatCode="General" sourceLinked="1"/>
        <c:majorTickMark val="out"/>
        <c:minorTickMark val="none"/>
        <c:tickLblPos val="nextTo"/>
        <c:crossAx val="5794364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CE13-4303-8FCC-FEA319C2FF0F}"/>
            </c:ext>
          </c:extLst>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CE13-4303-8FCC-FEA319C2FF0F}"/>
            </c:ext>
          </c:extLst>
        </c:ser>
        <c:ser>
          <c:idx val="2"/>
          <c:order val="2"/>
          <c:tx>
            <c:strRef>
              <c:f>Sheet1!$D$1</c:f>
              <c:strCache>
                <c:ptCount val="1"/>
                <c:pt idx="0">
                  <c:v>系列 3</c:v>
                </c:pt>
              </c:strCache>
            </c:strRef>
          </c:tx>
          <c:spPr>
            <a:ln w="28575" cap="rnd">
              <a:solidFill>
                <a:schemeClr val="accent3"/>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CE13-4303-8FCC-FEA319C2FF0F}"/>
            </c:ext>
          </c:extLst>
        </c:ser>
        <c:dLbls>
          <c:showLegendKey val="0"/>
          <c:showVal val="0"/>
          <c:showCatName val="0"/>
          <c:showSerName val="0"/>
          <c:showPercent val="0"/>
          <c:showBubbleSize val="0"/>
        </c:dLbls>
        <c:smooth val="0"/>
        <c:axId val="149537728"/>
        <c:axId val="56814080"/>
      </c:lineChart>
      <c:catAx>
        <c:axId val="1495377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6814080"/>
        <c:crosses val="autoZero"/>
        <c:auto val="1"/>
        <c:lblAlgn val="ctr"/>
        <c:lblOffset val="100"/>
        <c:noMultiLvlLbl val="0"/>
      </c:catAx>
      <c:valAx>
        <c:axId val="568140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95377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F5A35454-7A2E-46AB-A262-B3376C919E2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86A1293E-8902-4DFD-A6DD-0941970D4F4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956FB7A-3B99-4A98-B293-CD6D1F27212B}" type="datetimeFigureOut">
              <a:rPr lang="zh-CN" altLang="en-US" smtClean="0"/>
              <a:t>2019/4/12</a:t>
            </a:fld>
            <a:endParaRPr lang="zh-CN" altLang="en-US"/>
          </a:p>
        </p:txBody>
      </p:sp>
      <p:sp>
        <p:nvSpPr>
          <p:cNvPr id="4" name="页脚占位符 3">
            <a:extLst>
              <a:ext uri="{FF2B5EF4-FFF2-40B4-BE49-F238E27FC236}">
                <a16:creationId xmlns:a16="http://schemas.microsoft.com/office/drawing/2014/main" id="{1807679C-4187-4F65-A58F-BC9D133B2F0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B52FD714-2961-4C56-8FE1-1C820199BA0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689F7F5-8395-4D51-B801-A05ECFBDCAF5}" type="slidenum">
              <a:rPr lang="zh-CN" altLang="en-US" smtClean="0"/>
              <a:t>‹#›</a:t>
            </a:fld>
            <a:endParaRPr lang="zh-CN" altLang="en-US"/>
          </a:p>
        </p:txBody>
      </p:sp>
    </p:spTree>
    <p:extLst>
      <p:ext uri="{BB962C8B-B14F-4D97-AF65-F5344CB8AC3E}">
        <p14:creationId xmlns:p14="http://schemas.microsoft.com/office/powerpoint/2010/main" val="45074190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1.jpg>
</file>

<file path=ppt/media/image12.jp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3BFC74-6B74-4203-97F8-01FB7D807B1B}" type="datetimeFigureOut">
              <a:rPr lang="zh-CN" altLang="en-US" smtClean="0"/>
              <a:t>2019/4/12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104E55-DF02-47B0-9556-D52F990F54C1}" type="slidenum">
              <a:rPr lang="zh-CN" altLang="en-US" smtClean="0"/>
              <a:t>‹#›</a:t>
            </a:fld>
            <a:endParaRPr lang="zh-CN" altLang="en-US"/>
          </a:p>
        </p:txBody>
      </p:sp>
    </p:spTree>
    <p:extLst>
      <p:ext uri="{BB962C8B-B14F-4D97-AF65-F5344CB8AC3E}">
        <p14:creationId xmlns:p14="http://schemas.microsoft.com/office/powerpoint/2010/main" val="2242139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a:t>
            </a:fld>
            <a:endParaRPr lang="zh-CN" altLang="en-US"/>
          </a:p>
        </p:txBody>
      </p:sp>
    </p:spTree>
    <p:extLst>
      <p:ext uri="{BB962C8B-B14F-4D97-AF65-F5344CB8AC3E}">
        <p14:creationId xmlns:p14="http://schemas.microsoft.com/office/powerpoint/2010/main" val="1144653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10</a:t>
            </a:fld>
            <a:endParaRPr lang="zh-CN" altLang="en-US"/>
          </a:p>
        </p:txBody>
      </p:sp>
    </p:spTree>
    <p:extLst>
      <p:ext uri="{BB962C8B-B14F-4D97-AF65-F5344CB8AC3E}">
        <p14:creationId xmlns:p14="http://schemas.microsoft.com/office/powerpoint/2010/main" val="26482937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11</a:t>
            </a:fld>
            <a:endParaRPr lang="zh-CN" altLang="en-US"/>
          </a:p>
        </p:txBody>
      </p:sp>
    </p:spTree>
    <p:extLst>
      <p:ext uri="{BB962C8B-B14F-4D97-AF65-F5344CB8AC3E}">
        <p14:creationId xmlns:p14="http://schemas.microsoft.com/office/powerpoint/2010/main" val="312349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12</a:t>
            </a:fld>
            <a:endParaRPr lang="zh-CN" altLang="en-US"/>
          </a:p>
        </p:txBody>
      </p:sp>
    </p:spTree>
    <p:extLst>
      <p:ext uri="{BB962C8B-B14F-4D97-AF65-F5344CB8AC3E}">
        <p14:creationId xmlns:p14="http://schemas.microsoft.com/office/powerpoint/2010/main" val="20131169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13</a:t>
            </a:fld>
            <a:endParaRPr lang="zh-CN" altLang="en-US"/>
          </a:p>
        </p:txBody>
      </p:sp>
    </p:spTree>
    <p:extLst>
      <p:ext uri="{BB962C8B-B14F-4D97-AF65-F5344CB8AC3E}">
        <p14:creationId xmlns:p14="http://schemas.microsoft.com/office/powerpoint/2010/main" val="23967661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14</a:t>
            </a:fld>
            <a:endParaRPr lang="zh-CN" altLang="en-US"/>
          </a:p>
        </p:txBody>
      </p:sp>
    </p:spTree>
    <p:extLst>
      <p:ext uri="{BB962C8B-B14F-4D97-AF65-F5344CB8AC3E}">
        <p14:creationId xmlns:p14="http://schemas.microsoft.com/office/powerpoint/2010/main" val="1755781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15</a:t>
            </a:fld>
            <a:endParaRPr lang="zh-CN" altLang="en-US"/>
          </a:p>
        </p:txBody>
      </p:sp>
    </p:spTree>
    <p:extLst>
      <p:ext uri="{BB962C8B-B14F-4D97-AF65-F5344CB8AC3E}">
        <p14:creationId xmlns:p14="http://schemas.microsoft.com/office/powerpoint/2010/main" val="4411768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16</a:t>
            </a:fld>
            <a:endParaRPr lang="zh-CN" altLang="en-US"/>
          </a:p>
        </p:txBody>
      </p:sp>
    </p:spTree>
    <p:extLst>
      <p:ext uri="{BB962C8B-B14F-4D97-AF65-F5344CB8AC3E}">
        <p14:creationId xmlns:p14="http://schemas.microsoft.com/office/powerpoint/2010/main" val="3515116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17</a:t>
            </a:fld>
            <a:endParaRPr lang="zh-CN" altLang="en-US"/>
          </a:p>
        </p:txBody>
      </p:sp>
    </p:spTree>
    <p:extLst>
      <p:ext uri="{BB962C8B-B14F-4D97-AF65-F5344CB8AC3E}">
        <p14:creationId xmlns:p14="http://schemas.microsoft.com/office/powerpoint/2010/main" val="25595284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18</a:t>
            </a:fld>
            <a:endParaRPr lang="zh-CN" altLang="en-US"/>
          </a:p>
        </p:txBody>
      </p:sp>
    </p:spTree>
    <p:extLst>
      <p:ext uri="{BB962C8B-B14F-4D97-AF65-F5344CB8AC3E}">
        <p14:creationId xmlns:p14="http://schemas.microsoft.com/office/powerpoint/2010/main" val="18776566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19</a:t>
            </a:fld>
            <a:endParaRPr lang="zh-CN" altLang="en-US"/>
          </a:p>
        </p:txBody>
      </p:sp>
    </p:spTree>
    <p:extLst>
      <p:ext uri="{BB962C8B-B14F-4D97-AF65-F5344CB8AC3E}">
        <p14:creationId xmlns:p14="http://schemas.microsoft.com/office/powerpoint/2010/main" val="3084419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a:t>
            </a:fld>
            <a:endParaRPr lang="zh-CN" altLang="en-US"/>
          </a:p>
        </p:txBody>
      </p:sp>
    </p:spTree>
    <p:extLst>
      <p:ext uri="{BB962C8B-B14F-4D97-AF65-F5344CB8AC3E}">
        <p14:creationId xmlns:p14="http://schemas.microsoft.com/office/powerpoint/2010/main" val="13127420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20</a:t>
            </a:fld>
            <a:endParaRPr lang="zh-CN" altLang="en-US"/>
          </a:p>
        </p:txBody>
      </p:sp>
    </p:spTree>
    <p:extLst>
      <p:ext uri="{BB962C8B-B14F-4D97-AF65-F5344CB8AC3E}">
        <p14:creationId xmlns:p14="http://schemas.microsoft.com/office/powerpoint/2010/main" val="37371506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21</a:t>
            </a:fld>
            <a:endParaRPr lang="zh-CN" altLang="en-US"/>
          </a:p>
        </p:txBody>
      </p:sp>
    </p:spTree>
    <p:extLst>
      <p:ext uri="{BB962C8B-B14F-4D97-AF65-F5344CB8AC3E}">
        <p14:creationId xmlns:p14="http://schemas.microsoft.com/office/powerpoint/2010/main" val="4730216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22</a:t>
            </a:fld>
            <a:endParaRPr lang="zh-CN" altLang="en-US"/>
          </a:p>
        </p:txBody>
      </p:sp>
    </p:spTree>
    <p:extLst>
      <p:ext uri="{BB962C8B-B14F-4D97-AF65-F5344CB8AC3E}">
        <p14:creationId xmlns:p14="http://schemas.microsoft.com/office/powerpoint/2010/main" val="18137663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23</a:t>
            </a:fld>
            <a:endParaRPr lang="zh-CN" altLang="en-US"/>
          </a:p>
        </p:txBody>
      </p:sp>
    </p:spTree>
    <p:extLst>
      <p:ext uri="{BB962C8B-B14F-4D97-AF65-F5344CB8AC3E}">
        <p14:creationId xmlns:p14="http://schemas.microsoft.com/office/powerpoint/2010/main" val="8916450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24</a:t>
            </a:fld>
            <a:endParaRPr lang="zh-CN" altLang="en-US"/>
          </a:p>
        </p:txBody>
      </p:sp>
    </p:spTree>
    <p:extLst>
      <p:ext uri="{BB962C8B-B14F-4D97-AF65-F5344CB8AC3E}">
        <p14:creationId xmlns:p14="http://schemas.microsoft.com/office/powerpoint/2010/main" val="34520161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25</a:t>
            </a:fld>
            <a:endParaRPr lang="zh-CN" altLang="en-US"/>
          </a:p>
        </p:txBody>
      </p:sp>
    </p:spTree>
    <p:extLst>
      <p:ext uri="{BB962C8B-B14F-4D97-AF65-F5344CB8AC3E}">
        <p14:creationId xmlns:p14="http://schemas.microsoft.com/office/powerpoint/2010/main" val="19339191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26</a:t>
            </a:fld>
            <a:endParaRPr lang="zh-CN" altLang="en-US"/>
          </a:p>
        </p:txBody>
      </p:sp>
    </p:spTree>
    <p:extLst>
      <p:ext uri="{BB962C8B-B14F-4D97-AF65-F5344CB8AC3E}">
        <p14:creationId xmlns:p14="http://schemas.microsoft.com/office/powerpoint/2010/main" val="39306116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27</a:t>
            </a:fld>
            <a:endParaRPr lang="zh-CN" altLang="en-US"/>
          </a:p>
        </p:txBody>
      </p:sp>
    </p:spTree>
    <p:extLst>
      <p:ext uri="{BB962C8B-B14F-4D97-AF65-F5344CB8AC3E}">
        <p14:creationId xmlns:p14="http://schemas.microsoft.com/office/powerpoint/2010/main" val="1293737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28</a:t>
            </a:fld>
            <a:endParaRPr lang="zh-CN" altLang="en-US"/>
          </a:p>
        </p:txBody>
      </p:sp>
    </p:spTree>
    <p:extLst>
      <p:ext uri="{BB962C8B-B14F-4D97-AF65-F5344CB8AC3E}">
        <p14:creationId xmlns:p14="http://schemas.microsoft.com/office/powerpoint/2010/main" val="4257149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29</a:t>
            </a:fld>
            <a:endParaRPr lang="zh-CN" altLang="en-US"/>
          </a:p>
        </p:txBody>
      </p:sp>
    </p:spTree>
    <p:extLst>
      <p:ext uri="{BB962C8B-B14F-4D97-AF65-F5344CB8AC3E}">
        <p14:creationId xmlns:p14="http://schemas.microsoft.com/office/powerpoint/2010/main" val="1847503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3</a:t>
            </a:fld>
            <a:endParaRPr lang="zh-CN" altLang="en-US"/>
          </a:p>
        </p:txBody>
      </p:sp>
    </p:spTree>
    <p:extLst>
      <p:ext uri="{BB962C8B-B14F-4D97-AF65-F5344CB8AC3E}">
        <p14:creationId xmlns:p14="http://schemas.microsoft.com/office/powerpoint/2010/main" val="16508678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30</a:t>
            </a:fld>
            <a:endParaRPr lang="zh-CN" altLang="en-US"/>
          </a:p>
        </p:txBody>
      </p:sp>
    </p:spTree>
    <p:extLst>
      <p:ext uri="{BB962C8B-B14F-4D97-AF65-F5344CB8AC3E}">
        <p14:creationId xmlns:p14="http://schemas.microsoft.com/office/powerpoint/2010/main" val="22226114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31</a:t>
            </a:fld>
            <a:endParaRPr lang="zh-CN" altLang="en-US"/>
          </a:p>
        </p:txBody>
      </p:sp>
    </p:spTree>
    <p:extLst>
      <p:ext uri="{BB962C8B-B14F-4D97-AF65-F5344CB8AC3E}">
        <p14:creationId xmlns:p14="http://schemas.microsoft.com/office/powerpoint/2010/main" val="38238385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32</a:t>
            </a:fld>
            <a:endParaRPr lang="zh-CN" altLang="en-US"/>
          </a:p>
        </p:txBody>
      </p:sp>
    </p:spTree>
    <p:extLst>
      <p:ext uri="{BB962C8B-B14F-4D97-AF65-F5344CB8AC3E}">
        <p14:creationId xmlns:p14="http://schemas.microsoft.com/office/powerpoint/2010/main" val="22911830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4</a:t>
            </a:fld>
            <a:endParaRPr lang="zh-CN" altLang="en-US"/>
          </a:p>
        </p:txBody>
      </p:sp>
    </p:spTree>
    <p:extLst>
      <p:ext uri="{BB962C8B-B14F-4D97-AF65-F5344CB8AC3E}">
        <p14:creationId xmlns:p14="http://schemas.microsoft.com/office/powerpoint/2010/main" val="296040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00A11DA-7089-441E-B1EE-AF5F1F734450}" type="slidenum">
              <a:rPr lang="zh-CN" altLang="en-US" smtClean="0"/>
              <a:t>5</a:t>
            </a:fld>
            <a:endParaRPr lang="zh-CN" altLang="en-US"/>
          </a:p>
        </p:txBody>
      </p:sp>
    </p:spTree>
    <p:extLst>
      <p:ext uri="{BB962C8B-B14F-4D97-AF65-F5344CB8AC3E}">
        <p14:creationId xmlns:p14="http://schemas.microsoft.com/office/powerpoint/2010/main" val="3307536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00A11DA-7089-441E-B1EE-AF5F1F734450}" type="slidenum">
              <a:rPr lang="zh-CN" altLang="en-US" smtClean="0"/>
              <a:t>6</a:t>
            </a:fld>
            <a:endParaRPr lang="zh-CN" altLang="en-US"/>
          </a:p>
        </p:txBody>
      </p:sp>
    </p:spTree>
    <p:extLst>
      <p:ext uri="{BB962C8B-B14F-4D97-AF65-F5344CB8AC3E}">
        <p14:creationId xmlns:p14="http://schemas.microsoft.com/office/powerpoint/2010/main" val="2743912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7</a:t>
            </a:fld>
            <a:endParaRPr lang="zh-CN" altLang="en-US"/>
          </a:p>
        </p:txBody>
      </p:sp>
    </p:spTree>
    <p:extLst>
      <p:ext uri="{BB962C8B-B14F-4D97-AF65-F5344CB8AC3E}">
        <p14:creationId xmlns:p14="http://schemas.microsoft.com/office/powerpoint/2010/main" val="516539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104E55-DF02-47B0-9556-D52F990F54C1}" type="slidenum">
              <a:rPr lang="zh-CN" altLang="en-US" smtClean="0"/>
              <a:t>8</a:t>
            </a:fld>
            <a:endParaRPr lang="zh-CN" altLang="en-US"/>
          </a:p>
        </p:txBody>
      </p:sp>
    </p:spTree>
    <p:extLst>
      <p:ext uri="{BB962C8B-B14F-4D97-AF65-F5344CB8AC3E}">
        <p14:creationId xmlns:p14="http://schemas.microsoft.com/office/powerpoint/2010/main" val="23148680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00A11DA-7089-441E-B1EE-AF5F1F734450}" type="slidenum">
              <a:rPr lang="zh-CN" altLang="en-US" smtClean="0"/>
              <a:t>9</a:t>
            </a:fld>
            <a:endParaRPr lang="zh-CN" altLang="en-US"/>
          </a:p>
        </p:txBody>
      </p:sp>
    </p:spTree>
    <p:extLst>
      <p:ext uri="{BB962C8B-B14F-4D97-AF65-F5344CB8AC3E}">
        <p14:creationId xmlns:p14="http://schemas.microsoft.com/office/powerpoint/2010/main" val="203575329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2.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 Id="rId4" Type="http://schemas.microsoft.com/office/2007/relationships/hdphoto" Target="../media/hdphoto1.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 Id="rId4" Type="http://schemas.microsoft.com/office/2007/relationships/hdphoto" Target="../media/hdphoto1.wdp"/></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tags" Target="../tags/tag5.xml"/><Relationship Id="rId5" Type="http://schemas.microsoft.com/office/2007/relationships/hdphoto" Target="../media/hdphoto1.wdp"/><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7.xml"/><Relationship Id="rId4" Type="http://schemas.microsoft.com/office/2007/relationships/hdphoto" Target="../media/hdphoto1.wdp"/></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9B672E54-3BCF-4CD7-B082-03B1771DB31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3006877"/>
            <a:ext cx="12192000" cy="3851123"/>
          </a:xfrm>
          <a:prstGeom prst="rect">
            <a:avLst/>
          </a:prstGeom>
        </p:spPr>
      </p:pic>
    </p:spTree>
    <p:extLst>
      <p:ext uri="{BB962C8B-B14F-4D97-AF65-F5344CB8AC3E}">
        <p14:creationId xmlns:p14="http://schemas.microsoft.com/office/powerpoint/2010/main" val="4185284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设计规范">
    <p:spTree>
      <p:nvGrpSpPr>
        <p:cNvPr id="1" name=""/>
        <p:cNvGrpSpPr/>
        <p:nvPr/>
      </p:nvGrpSpPr>
      <p:grpSpPr>
        <a:xfrm>
          <a:off x="0" y="0"/>
          <a:ext cx="0" cy="0"/>
          <a:chOff x="0" y="0"/>
          <a:chExt cx="0" cy="0"/>
        </a:xfrm>
      </p:grpSpPr>
      <p:sp>
        <p:nvSpPr>
          <p:cNvPr id="28" name="图片占位符 27">
            <a:extLst>
              <a:ext uri="{FF2B5EF4-FFF2-40B4-BE49-F238E27FC236}">
                <a16:creationId xmlns:a16="http://schemas.microsoft.com/office/drawing/2014/main" id="{40F38086-BC6B-4934-A54E-328F7ABE1252}"/>
              </a:ext>
            </a:extLst>
          </p:cNvPr>
          <p:cNvSpPr>
            <a:spLocks noGrp="1"/>
          </p:cNvSpPr>
          <p:nvPr>
            <p:ph type="pic" sz="quarter" idx="10"/>
          </p:nvPr>
        </p:nvSpPr>
        <p:spPr>
          <a:xfrm>
            <a:off x="7075853" y="2592752"/>
            <a:ext cx="1183728" cy="914946"/>
          </a:xfrm>
          <a:noFill/>
        </p:spPr>
        <p:txBody>
          <a:bodyPr wrap="square" rtlCol="0">
            <a:spAutoFit/>
          </a:bodyPr>
          <a:lstStyle>
            <a:lvl1pPr>
              <a:defRPr lang="zh-CN" altLang="en-US" sz="1600"/>
            </a:lvl1pPr>
          </a:lstStyle>
          <a:p>
            <a:pPr marL="0" lvl="0"/>
            <a:endParaRPr lang="zh-CN" altLang="en-US" dirty="0"/>
          </a:p>
        </p:txBody>
      </p:sp>
      <p:sp>
        <p:nvSpPr>
          <p:cNvPr id="30" name="图片占位符 27">
            <a:extLst>
              <a:ext uri="{FF2B5EF4-FFF2-40B4-BE49-F238E27FC236}">
                <a16:creationId xmlns:a16="http://schemas.microsoft.com/office/drawing/2014/main" id="{90CDD79F-1ADE-475A-85F7-551B78E5EBE2}"/>
              </a:ext>
            </a:extLst>
          </p:cNvPr>
          <p:cNvSpPr>
            <a:spLocks noGrp="1"/>
          </p:cNvSpPr>
          <p:nvPr>
            <p:ph type="pic" sz="quarter" idx="11"/>
          </p:nvPr>
        </p:nvSpPr>
        <p:spPr>
          <a:xfrm>
            <a:off x="8409978" y="2592752"/>
            <a:ext cx="1183728" cy="914946"/>
          </a:xfrm>
          <a:noFill/>
        </p:spPr>
        <p:txBody>
          <a:bodyPr wrap="square" rtlCol="0">
            <a:spAutoFit/>
          </a:bodyPr>
          <a:lstStyle>
            <a:lvl1pPr>
              <a:defRPr lang="zh-CN" altLang="en-US" sz="1600"/>
            </a:lvl1pPr>
          </a:lstStyle>
          <a:p>
            <a:pPr marL="0" lvl="0"/>
            <a:endParaRPr lang="zh-CN" altLang="en-US" dirty="0"/>
          </a:p>
        </p:txBody>
      </p:sp>
      <p:sp>
        <p:nvSpPr>
          <p:cNvPr id="31" name="图片占位符 27">
            <a:extLst>
              <a:ext uri="{FF2B5EF4-FFF2-40B4-BE49-F238E27FC236}">
                <a16:creationId xmlns:a16="http://schemas.microsoft.com/office/drawing/2014/main" id="{2FCCDED9-0785-4A4A-88E2-28EF9C333D91}"/>
              </a:ext>
            </a:extLst>
          </p:cNvPr>
          <p:cNvSpPr>
            <a:spLocks noGrp="1"/>
          </p:cNvSpPr>
          <p:nvPr>
            <p:ph type="pic" sz="quarter" idx="12"/>
          </p:nvPr>
        </p:nvSpPr>
        <p:spPr>
          <a:xfrm>
            <a:off x="9774083" y="2592752"/>
            <a:ext cx="1183728" cy="914946"/>
          </a:xfrm>
          <a:noFill/>
        </p:spPr>
        <p:txBody>
          <a:bodyPr wrap="square" rtlCol="0">
            <a:spAutoFit/>
          </a:bodyPr>
          <a:lstStyle>
            <a:lvl1pPr>
              <a:defRPr lang="zh-CN" altLang="en-US" sz="1600"/>
            </a:lvl1pPr>
          </a:lstStyle>
          <a:p>
            <a:pPr marL="0" lvl="0"/>
            <a:endParaRPr lang="zh-CN" altLang="en-US" dirty="0"/>
          </a:p>
        </p:txBody>
      </p:sp>
      <p:sp>
        <p:nvSpPr>
          <p:cNvPr id="32" name="图片占位符 27">
            <a:extLst>
              <a:ext uri="{FF2B5EF4-FFF2-40B4-BE49-F238E27FC236}">
                <a16:creationId xmlns:a16="http://schemas.microsoft.com/office/drawing/2014/main" id="{578C2266-AC83-4A22-9072-299FD7131E03}"/>
              </a:ext>
            </a:extLst>
          </p:cNvPr>
          <p:cNvSpPr>
            <a:spLocks noGrp="1"/>
          </p:cNvSpPr>
          <p:nvPr>
            <p:ph type="pic" sz="quarter" idx="13"/>
          </p:nvPr>
        </p:nvSpPr>
        <p:spPr>
          <a:xfrm>
            <a:off x="7075853" y="3597093"/>
            <a:ext cx="1183728" cy="914946"/>
          </a:xfrm>
          <a:noFill/>
        </p:spPr>
        <p:txBody>
          <a:bodyPr wrap="square" rtlCol="0">
            <a:spAutoFit/>
          </a:bodyPr>
          <a:lstStyle>
            <a:lvl1pPr>
              <a:defRPr lang="zh-CN" altLang="en-US" sz="1600"/>
            </a:lvl1pPr>
          </a:lstStyle>
          <a:p>
            <a:pPr marL="0" lvl="0"/>
            <a:endParaRPr lang="zh-CN" altLang="en-US" dirty="0"/>
          </a:p>
        </p:txBody>
      </p:sp>
      <p:sp>
        <p:nvSpPr>
          <p:cNvPr id="33" name="图片占位符 27">
            <a:extLst>
              <a:ext uri="{FF2B5EF4-FFF2-40B4-BE49-F238E27FC236}">
                <a16:creationId xmlns:a16="http://schemas.microsoft.com/office/drawing/2014/main" id="{19964B46-7D2B-434F-BF98-8AF78B8FC91D}"/>
              </a:ext>
            </a:extLst>
          </p:cNvPr>
          <p:cNvSpPr>
            <a:spLocks noGrp="1"/>
          </p:cNvSpPr>
          <p:nvPr>
            <p:ph type="pic" sz="quarter" idx="14"/>
          </p:nvPr>
        </p:nvSpPr>
        <p:spPr>
          <a:xfrm>
            <a:off x="8409978" y="3597093"/>
            <a:ext cx="1183728" cy="914946"/>
          </a:xfrm>
          <a:noFill/>
        </p:spPr>
        <p:txBody>
          <a:bodyPr wrap="square" rtlCol="0">
            <a:spAutoFit/>
          </a:bodyPr>
          <a:lstStyle>
            <a:lvl1pPr>
              <a:defRPr lang="zh-CN" altLang="en-US" sz="1600"/>
            </a:lvl1pPr>
          </a:lstStyle>
          <a:p>
            <a:pPr marL="0" lvl="0"/>
            <a:endParaRPr lang="zh-CN" altLang="en-US" dirty="0"/>
          </a:p>
        </p:txBody>
      </p:sp>
      <p:sp>
        <p:nvSpPr>
          <p:cNvPr id="34" name="图片占位符 27">
            <a:extLst>
              <a:ext uri="{FF2B5EF4-FFF2-40B4-BE49-F238E27FC236}">
                <a16:creationId xmlns:a16="http://schemas.microsoft.com/office/drawing/2014/main" id="{DC8474C0-B9C4-4BA7-801F-11AD0DB1FBF0}"/>
              </a:ext>
            </a:extLst>
          </p:cNvPr>
          <p:cNvSpPr>
            <a:spLocks noGrp="1"/>
          </p:cNvSpPr>
          <p:nvPr>
            <p:ph type="pic" sz="quarter" idx="15"/>
          </p:nvPr>
        </p:nvSpPr>
        <p:spPr>
          <a:xfrm>
            <a:off x="9774083" y="3597093"/>
            <a:ext cx="1183728" cy="914946"/>
          </a:xfrm>
          <a:noFill/>
        </p:spPr>
        <p:txBody>
          <a:bodyPr wrap="square" rtlCol="0">
            <a:spAutoFit/>
          </a:bodyPr>
          <a:lstStyle>
            <a:lvl1pPr>
              <a:defRPr lang="zh-CN" altLang="en-US" sz="1600"/>
            </a:lvl1pPr>
          </a:lstStyle>
          <a:p>
            <a:pPr marL="0" lvl="0"/>
            <a:endParaRPr lang="zh-CN" altLang="en-US" dirty="0"/>
          </a:p>
        </p:txBody>
      </p:sp>
      <p:cxnSp>
        <p:nvCxnSpPr>
          <p:cNvPr id="50" name="直接连接符 49">
            <a:extLst>
              <a:ext uri="{FF2B5EF4-FFF2-40B4-BE49-F238E27FC236}">
                <a16:creationId xmlns:a16="http://schemas.microsoft.com/office/drawing/2014/main" id="{BBACC056-A9BE-44BD-8223-1530632CA0C7}"/>
              </a:ext>
            </a:extLst>
          </p:cNvPr>
          <p:cNvCxnSpPr/>
          <p:nvPr userDrawn="1"/>
        </p:nvCxnSpPr>
        <p:spPr>
          <a:xfrm>
            <a:off x="669926" y="2345999"/>
            <a:ext cx="585217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78900242-37E5-4B50-BA36-85702EDD264C}"/>
              </a:ext>
            </a:extLst>
          </p:cNvPr>
          <p:cNvCxnSpPr/>
          <p:nvPr userDrawn="1"/>
        </p:nvCxnSpPr>
        <p:spPr>
          <a:xfrm>
            <a:off x="669926" y="4654363"/>
            <a:ext cx="585217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2" name="직사각형 45">
            <a:extLst>
              <a:ext uri="{FF2B5EF4-FFF2-40B4-BE49-F238E27FC236}">
                <a16:creationId xmlns:a16="http://schemas.microsoft.com/office/drawing/2014/main" id="{6A3AA41E-964B-4DE3-B66D-F42D8587D883}"/>
              </a:ext>
            </a:extLst>
          </p:cNvPr>
          <p:cNvSpPr/>
          <p:nvPr userDrawn="1"/>
        </p:nvSpPr>
        <p:spPr>
          <a:xfrm>
            <a:off x="695325" y="1028700"/>
            <a:ext cx="10825163" cy="8767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cxnSp>
        <p:nvCxnSpPr>
          <p:cNvPr id="53" name="直接连接符 52">
            <a:extLst>
              <a:ext uri="{FF2B5EF4-FFF2-40B4-BE49-F238E27FC236}">
                <a16:creationId xmlns:a16="http://schemas.microsoft.com/office/drawing/2014/main" id="{3E92EF71-5CFA-4C2E-9068-FD35B24DEE04}"/>
              </a:ext>
            </a:extLst>
          </p:cNvPr>
          <p:cNvCxnSpPr>
            <a:cxnSpLocks/>
          </p:cNvCxnSpPr>
          <p:nvPr userDrawn="1"/>
        </p:nvCxnSpPr>
        <p:spPr>
          <a:xfrm>
            <a:off x="6933566" y="2345999"/>
            <a:ext cx="458533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6461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799332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553555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章节">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8F77058-8976-4E60-A6D5-405B388109C0}"/>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2077729"/>
            <a:ext cx="12192000" cy="3851123"/>
          </a:xfrm>
          <a:prstGeom prst="rect">
            <a:avLst/>
          </a:prstGeom>
        </p:spPr>
      </p:pic>
      <p:sp>
        <p:nvSpPr>
          <p:cNvPr id="7" name="矩形 6">
            <a:extLst>
              <a:ext uri="{FF2B5EF4-FFF2-40B4-BE49-F238E27FC236}">
                <a16:creationId xmlns:a16="http://schemas.microsoft.com/office/drawing/2014/main" id="{D78949C9-2A9E-4699-8722-EE20A7E70F77}"/>
              </a:ext>
            </a:extLst>
          </p:cNvPr>
          <p:cNvSpPr/>
          <p:nvPr userDrawn="1"/>
        </p:nvSpPr>
        <p:spPr>
          <a:xfrm>
            <a:off x="447804" y="6288088"/>
            <a:ext cx="4595683" cy="307777"/>
          </a:xfrm>
          <a:prstGeom prst="rect">
            <a:avLst/>
          </a:prstGeom>
        </p:spPr>
        <p:txBody>
          <a:bodyPr wrap="square">
            <a:spAutoFit/>
          </a:bodyPr>
          <a:lstStyle/>
          <a:p>
            <a:r>
              <a:rPr lang="zh-CN" altLang="en-US" sz="1400" spc="300" dirty="0">
                <a:solidFill>
                  <a:schemeClr val="bg2">
                    <a:lumMod val="50000"/>
                  </a:schemeClr>
                </a:solidFill>
                <a:latin typeface="华文新魏" panose="02010800040101010101" pitchFamily="2" charset="-122"/>
                <a:ea typeface="华文新魏" panose="02010800040101010101" pitchFamily="2" charset="-122"/>
              </a:rPr>
              <a:t>修德 求是 博学 笃行 </a:t>
            </a:r>
            <a:r>
              <a:rPr lang="en-US" altLang="zh-CN" sz="1400" dirty="0">
                <a:solidFill>
                  <a:schemeClr val="bg2">
                    <a:lumMod val="50000"/>
                  </a:schemeClr>
                </a:solidFill>
              </a:rPr>
              <a:t>|  </a:t>
            </a:r>
            <a:r>
              <a:rPr lang="zh-CN" altLang="en-US" sz="1400" spc="300" dirty="0">
                <a:solidFill>
                  <a:schemeClr val="bg2">
                    <a:lumMod val="50000"/>
                  </a:schemeClr>
                </a:solidFill>
              </a:rPr>
              <a:t>www.chzu.edu.cn</a:t>
            </a:r>
          </a:p>
        </p:txBody>
      </p:sp>
      <p:grpSp>
        <p:nvGrpSpPr>
          <p:cNvPr id="8" name="组合 7">
            <a:extLst>
              <a:ext uri="{FF2B5EF4-FFF2-40B4-BE49-F238E27FC236}">
                <a16:creationId xmlns:a16="http://schemas.microsoft.com/office/drawing/2014/main" id="{0DE7DCA8-9758-46C1-B216-82ECB5595CC3}"/>
              </a:ext>
            </a:extLst>
          </p:cNvPr>
          <p:cNvGrpSpPr/>
          <p:nvPr userDrawn="1"/>
        </p:nvGrpSpPr>
        <p:grpSpPr>
          <a:xfrm>
            <a:off x="355321" y="292311"/>
            <a:ext cx="1365752" cy="382197"/>
            <a:chOff x="5413124" y="1379222"/>
            <a:chExt cx="1365752" cy="382197"/>
          </a:xfrm>
        </p:grpSpPr>
        <p:grpSp>
          <p:nvGrpSpPr>
            <p:cNvPr id="9" name="组合 8">
              <a:extLst>
                <a:ext uri="{FF2B5EF4-FFF2-40B4-BE49-F238E27FC236}">
                  <a16:creationId xmlns:a16="http://schemas.microsoft.com/office/drawing/2014/main" id="{7DBF7315-FA8F-4A98-BDB9-BFAEBE9DA4F2}"/>
                </a:ext>
              </a:extLst>
            </p:cNvPr>
            <p:cNvGrpSpPr/>
            <p:nvPr/>
          </p:nvGrpSpPr>
          <p:grpSpPr>
            <a:xfrm>
              <a:off x="5791910" y="1380956"/>
              <a:ext cx="921418" cy="230954"/>
              <a:chOff x="4036092" y="3626762"/>
              <a:chExt cx="6749574" cy="1691781"/>
            </a:xfrm>
            <a:solidFill>
              <a:schemeClr val="accent1"/>
            </a:solidFill>
          </p:grpSpPr>
          <p:sp>
            <p:nvSpPr>
              <p:cNvPr id="22" name="任意多边形: 形状 21">
                <a:extLst>
                  <a:ext uri="{FF2B5EF4-FFF2-40B4-BE49-F238E27FC236}">
                    <a16:creationId xmlns:a16="http://schemas.microsoft.com/office/drawing/2014/main" id="{C5284675-BEC1-4221-AAD3-5C21C082F107}"/>
                  </a:ext>
                </a:extLst>
              </p:cNvPr>
              <p:cNvSpPr/>
              <p:nvPr/>
            </p:nvSpPr>
            <p:spPr>
              <a:xfrm>
                <a:off x="5974449" y="3737499"/>
                <a:ext cx="1263122" cy="1581044"/>
              </a:xfrm>
              <a:custGeom>
                <a:avLst/>
                <a:gdLst/>
                <a:ahLst/>
                <a:cxnLst/>
                <a:rect l="0" t="0" r="0" b="0"/>
                <a:pathLst>
                  <a:path w="1263122" h="1581044">
                    <a:moveTo>
                      <a:pt x="996343" y="49867"/>
                    </a:moveTo>
                    <a:cubicBezTo>
                      <a:pt x="959864" y="89230"/>
                      <a:pt x="957431" y="123334"/>
                      <a:pt x="986012" y="194763"/>
                    </a:cubicBezTo>
                    <a:cubicBezTo>
                      <a:pt x="1003414" y="238256"/>
                      <a:pt x="1004584" y="259623"/>
                      <a:pt x="993155" y="325195"/>
                    </a:cubicBezTo>
                    <a:cubicBezTo>
                      <a:pt x="956099" y="537793"/>
                      <a:pt x="935107" y="587763"/>
                      <a:pt x="882852" y="587763"/>
                    </a:cubicBezTo>
                    <a:cubicBezTo>
                      <a:pt x="837874" y="587763"/>
                      <a:pt x="797505" y="537291"/>
                      <a:pt x="731826" y="398940"/>
                    </a:cubicBezTo>
                    <a:cubicBezTo>
                      <a:pt x="711617" y="356369"/>
                      <a:pt x="631561" y="337474"/>
                      <a:pt x="589146" y="365265"/>
                    </a:cubicBezTo>
                    <a:cubicBezTo>
                      <a:pt x="558751" y="385181"/>
                      <a:pt x="558184" y="388491"/>
                      <a:pt x="566441" y="497873"/>
                    </a:cubicBezTo>
                    <a:cubicBezTo>
                      <a:pt x="580003" y="677520"/>
                      <a:pt x="558021" y="740163"/>
                      <a:pt x="481421" y="740163"/>
                    </a:cubicBezTo>
                    <a:cubicBezTo>
                      <a:pt x="421464" y="740163"/>
                      <a:pt x="409578" y="697351"/>
                      <a:pt x="437112" y="580560"/>
                    </a:cubicBezTo>
                    <a:cubicBezTo>
                      <a:pt x="463125" y="470219"/>
                      <a:pt x="461406" y="466271"/>
                      <a:pt x="368329" y="422676"/>
                    </a:cubicBezTo>
                    <a:cubicBezTo>
                      <a:pt x="277159" y="379975"/>
                      <a:pt x="265287" y="394711"/>
                      <a:pt x="248158" y="571833"/>
                    </a:cubicBezTo>
                    <a:cubicBezTo>
                      <a:pt x="232273" y="736092"/>
                      <a:pt x="223532" y="741960"/>
                      <a:pt x="120161" y="657764"/>
                    </a:cubicBezTo>
                    <a:cubicBezTo>
                      <a:pt x="81469" y="626248"/>
                      <a:pt x="45462" y="600463"/>
                      <a:pt x="40146" y="600463"/>
                    </a:cubicBezTo>
                    <a:cubicBezTo>
                      <a:pt x="16745" y="600463"/>
                      <a:pt x="0" y="634918"/>
                      <a:pt x="0" y="683067"/>
                    </a:cubicBezTo>
                    <a:cubicBezTo>
                      <a:pt x="0" y="745675"/>
                      <a:pt x="49807" y="830858"/>
                      <a:pt x="120472" y="889107"/>
                    </a:cubicBezTo>
                    <a:cubicBezTo>
                      <a:pt x="175376" y="934363"/>
                      <a:pt x="175406" y="964873"/>
                      <a:pt x="120610" y="1029994"/>
                    </a:cubicBezTo>
                    <a:cubicBezTo>
                      <a:pt x="55167" y="1107769"/>
                      <a:pt x="25788" y="1164610"/>
                      <a:pt x="32029" y="1201373"/>
                    </a:cubicBezTo>
                    <a:cubicBezTo>
                      <a:pt x="41725" y="1258485"/>
                      <a:pt x="62098" y="1286263"/>
                      <a:pt x="94290" y="1286263"/>
                    </a:cubicBezTo>
                    <a:cubicBezTo>
                      <a:pt x="130640" y="1286263"/>
                      <a:pt x="141579" y="1270724"/>
                      <a:pt x="241804" y="1076713"/>
                    </a:cubicBezTo>
                    <a:cubicBezTo>
                      <a:pt x="322338" y="920822"/>
                      <a:pt x="335762" y="905263"/>
                      <a:pt x="389740" y="905263"/>
                    </a:cubicBezTo>
                    <a:cubicBezTo>
                      <a:pt x="452243" y="905263"/>
                      <a:pt x="458510" y="910442"/>
                      <a:pt x="546086" y="1034464"/>
                    </a:cubicBezTo>
                    <a:cubicBezTo>
                      <a:pt x="606896" y="1120580"/>
                      <a:pt x="655567" y="1142983"/>
                      <a:pt x="735237" y="1121530"/>
                    </a:cubicBezTo>
                    <a:cubicBezTo>
                      <a:pt x="763337" y="1113963"/>
                      <a:pt x="790306" y="1101336"/>
                      <a:pt x="795169" y="1093468"/>
                    </a:cubicBezTo>
                    <a:cubicBezTo>
                      <a:pt x="800031" y="1085600"/>
                      <a:pt x="808298" y="1032109"/>
                      <a:pt x="813540" y="974598"/>
                    </a:cubicBezTo>
                    <a:cubicBezTo>
                      <a:pt x="825577" y="842536"/>
                      <a:pt x="838816" y="816363"/>
                      <a:pt x="893583" y="816363"/>
                    </a:cubicBezTo>
                    <a:cubicBezTo>
                      <a:pt x="936469" y="816363"/>
                      <a:pt x="961227" y="835587"/>
                      <a:pt x="991717" y="892563"/>
                    </a:cubicBezTo>
                    <a:cubicBezTo>
                      <a:pt x="1002722" y="913128"/>
                      <a:pt x="1012141" y="1002609"/>
                      <a:pt x="1018453" y="1146563"/>
                    </a:cubicBezTo>
                    <a:cubicBezTo>
                      <a:pt x="1023812" y="1268801"/>
                      <a:pt x="1031122" y="1386799"/>
                      <a:pt x="1034697" y="1408782"/>
                    </a:cubicBezTo>
                    <a:cubicBezTo>
                      <a:pt x="1038305" y="1430974"/>
                      <a:pt x="1032487" y="1469594"/>
                      <a:pt x="1021614" y="1495616"/>
                    </a:cubicBezTo>
                    <a:cubicBezTo>
                      <a:pt x="995768" y="1557474"/>
                      <a:pt x="1013191" y="1581043"/>
                      <a:pt x="1077880" y="1571731"/>
                    </a:cubicBezTo>
                    <a:cubicBezTo>
                      <a:pt x="1127718" y="1564556"/>
                      <a:pt x="1157054" y="1544969"/>
                      <a:pt x="1218017" y="1478166"/>
                    </a:cubicBezTo>
                    <a:cubicBezTo>
                      <a:pt x="1263109" y="1428753"/>
                      <a:pt x="1263121" y="1420486"/>
                      <a:pt x="1218440" y="1178313"/>
                    </a:cubicBezTo>
                    <a:cubicBezTo>
                      <a:pt x="1199942" y="1078054"/>
                      <a:pt x="1191003" y="963964"/>
                      <a:pt x="1186779" y="774208"/>
                    </a:cubicBezTo>
                    <a:cubicBezTo>
                      <a:pt x="1179399" y="442635"/>
                      <a:pt x="1185517" y="360815"/>
                      <a:pt x="1225409" y="257603"/>
                    </a:cubicBezTo>
                    <a:cubicBezTo>
                      <a:pt x="1242949" y="212223"/>
                      <a:pt x="1257300" y="165635"/>
                      <a:pt x="1257300" y="154075"/>
                    </a:cubicBezTo>
                    <a:cubicBezTo>
                      <a:pt x="1257300" y="142515"/>
                      <a:pt x="1221937" y="106778"/>
                      <a:pt x="1178716" y="74660"/>
                    </a:cubicBezTo>
                    <a:cubicBezTo>
                      <a:pt x="1086237" y="5938"/>
                      <a:pt x="1042559" y="0"/>
                      <a:pt x="996343" y="4986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3" name="组合 22">
                <a:extLst>
                  <a:ext uri="{FF2B5EF4-FFF2-40B4-BE49-F238E27FC236}">
                    <a16:creationId xmlns:a16="http://schemas.microsoft.com/office/drawing/2014/main" id="{B81D728D-6E91-4485-99FD-C9F1781E01D9}"/>
                  </a:ext>
                </a:extLst>
              </p:cNvPr>
              <p:cNvGrpSpPr/>
              <p:nvPr/>
            </p:nvGrpSpPr>
            <p:grpSpPr>
              <a:xfrm>
                <a:off x="7762337" y="3777519"/>
                <a:ext cx="1073879" cy="1412685"/>
                <a:chOff x="7951018" y="2645400"/>
                <a:chExt cx="1073879" cy="1412685"/>
              </a:xfrm>
              <a:grpFill/>
            </p:grpSpPr>
            <p:sp>
              <p:nvSpPr>
                <p:cNvPr id="36" name="任意多边形: 形状 35">
                  <a:extLst>
                    <a:ext uri="{FF2B5EF4-FFF2-40B4-BE49-F238E27FC236}">
                      <a16:creationId xmlns:a16="http://schemas.microsoft.com/office/drawing/2014/main" id="{2F4C14B8-A869-4137-8E73-C27B39358CAD}"/>
                    </a:ext>
                  </a:extLst>
                </p:cNvPr>
                <p:cNvSpPr/>
                <p:nvPr/>
              </p:nvSpPr>
              <p:spPr>
                <a:xfrm>
                  <a:off x="7964675" y="2645400"/>
                  <a:ext cx="313864" cy="379247"/>
                </a:xfrm>
                <a:custGeom>
                  <a:avLst/>
                  <a:gdLst/>
                  <a:ahLst/>
                  <a:cxnLst/>
                  <a:rect l="0" t="0" r="0" b="0"/>
                  <a:pathLst>
                    <a:path w="313864" h="379247">
                      <a:moveTo>
                        <a:pt x="34679" y="70284"/>
                      </a:moveTo>
                      <a:cubicBezTo>
                        <a:pt x="0" y="148698"/>
                        <a:pt x="3294" y="182124"/>
                        <a:pt x="53742" y="263752"/>
                      </a:cubicBezTo>
                      <a:cubicBezTo>
                        <a:pt x="103100" y="343615"/>
                        <a:pt x="214749" y="379246"/>
                        <a:pt x="266007" y="331491"/>
                      </a:cubicBezTo>
                      <a:cubicBezTo>
                        <a:pt x="296299" y="303270"/>
                        <a:pt x="313863" y="252180"/>
                        <a:pt x="300632" y="230772"/>
                      </a:cubicBezTo>
                      <a:cubicBezTo>
                        <a:pt x="296004" y="223285"/>
                        <a:pt x="273421" y="209304"/>
                        <a:pt x="250446" y="199705"/>
                      </a:cubicBezTo>
                      <a:cubicBezTo>
                        <a:pt x="213411" y="184231"/>
                        <a:pt x="207908" y="175451"/>
                        <a:pt x="201914" y="122275"/>
                      </a:cubicBezTo>
                      <a:cubicBezTo>
                        <a:pt x="194082" y="52784"/>
                        <a:pt x="154100" y="5320"/>
                        <a:pt x="100541" y="1932"/>
                      </a:cubicBezTo>
                      <a:cubicBezTo>
                        <a:pt x="69992" y="0"/>
                        <a:pt x="62173" y="8114"/>
                        <a:pt x="34679" y="7028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任意多边形: 形状 36">
                  <a:extLst>
                    <a:ext uri="{FF2B5EF4-FFF2-40B4-BE49-F238E27FC236}">
                      <a16:creationId xmlns:a16="http://schemas.microsoft.com/office/drawing/2014/main" id="{F5407EAE-A885-4190-8974-91CD30C5887F}"/>
                    </a:ext>
                  </a:extLst>
                </p:cNvPr>
                <p:cNvSpPr/>
                <p:nvPr/>
              </p:nvSpPr>
              <p:spPr>
                <a:xfrm>
                  <a:off x="7951018" y="2675487"/>
                  <a:ext cx="1073879" cy="1382598"/>
                </a:xfrm>
                <a:custGeom>
                  <a:avLst/>
                  <a:gdLst/>
                  <a:ahLst/>
                  <a:cxnLst/>
                  <a:rect l="0" t="0" r="0" b="0"/>
                  <a:pathLst>
                    <a:path w="1073879" h="1382598">
                      <a:moveTo>
                        <a:pt x="735422" y="36382"/>
                      </a:moveTo>
                      <a:cubicBezTo>
                        <a:pt x="694734" y="69296"/>
                        <a:pt x="674407" y="76121"/>
                        <a:pt x="608422" y="79023"/>
                      </a:cubicBezTo>
                      <a:cubicBezTo>
                        <a:pt x="565214" y="80923"/>
                        <a:pt x="510570" y="77522"/>
                        <a:pt x="486990" y="71466"/>
                      </a:cubicBezTo>
                      <a:cubicBezTo>
                        <a:pt x="361538" y="39247"/>
                        <a:pt x="268902" y="79452"/>
                        <a:pt x="355237" y="128648"/>
                      </a:cubicBezTo>
                      <a:cubicBezTo>
                        <a:pt x="374446" y="139594"/>
                        <a:pt x="406136" y="161029"/>
                        <a:pt x="425659" y="176282"/>
                      </a:cubicBezTo>
                      <a:lnTo>
                        <a:pt x="461157" y="204014"/>
                      </a:lnTo>
                      <a:lnTo>
                        <a:pt x="546309" y="179860"/>
                      </a:lnTo>
                      <a:cubicBezTo>
                        <a:pt x="650044" y="150435"/>
                        <a:pt x="651935" y="150395"/>
                        <a:pt x="666182" y="177317"/>
                      </a:cubicBezTo>
                      <a:cubicBezTo>
                        <a:pt x="675832" y="195551"/>
                        <a:pt x="664089" y="204212"/>
                        <a:pt x="591041" y="232736"/>
                      </a:cubicBezTo>
                      <a:cubicBezTo>
                        <a:pt x="517991" y="261261"/>
                        <a:pt x="487591" y="283682"/>
                        <a:pt x="396490" y="376225"/>
                      </a:cubicBezTo>
                      <a:cubicBezTo>
                        <a:pt x="291654" y="482721"/>
                        <a:pt x="211974" y="536376"/>
                        <a:pt x="81771" y="588152"/>
                      </a:cubicBezTo>
                      <a:cubicBezTo>
                        <a:pt x="8310" y="617364"/>
                        <a:pt x="0" y="637355"/>
                        <a:pt x="23658" y="727952"/>
                      </a:cubicBezTo>
                      <a:cubicBezTo>
                        <a:pt x="61661" y="873479"/>
                        <a:pt x="105079" y="917243"/>
                        <a:pt x="180470" y="886015"/>
                      </a:cubicBezTo>
                      <a:cubicBezTo>
                        <a:pt x="239169" y="861701"/>
                        <a:pt x="269512" y="815501"/>
                        <a:pt x="269512" y="750442"/>
                      </a:cubicBezTo>
                      <a:cubicBezTo>
                        <a:pt x="269512" y="696642"/>
                        <a:pt x="271563" y="693674"/>
                        <a:pt x="324390" y="671030"/>
                      </a:cubicBezTo>
                      <a:cubicBezTo>
                        <a:pt x="355297" y="657782"/>
                        <a:pt x="422046" y="605279"/>
                        <a:pt x="477206" y="550831"/>
                      </a:cubicBezTo>
                      <a:lnTo>
                        <a:pt x="575144" y="454156"/>
                      </a:lnTo>
                      <a:lnTo>
                        <a:pt x="661750" y="454156"/>
                      </a:lnTo>
                      <a:cubicBezTo>
                        <a:pt x="730928" y="454156"/>
                        <a:pt x="757022" y="459996"/>
                        <a:pt x="791421" y="483178"/>
                      </a:cubicBezTo>
                      <a:cubicBezTo>
                        <a:pt x="846674" y="520412"/>
                        <a:pt x="850159" y="542937"/>
                        <a:pt x="808354" y="592619"/>
                      </a:cubicBezTo>
                      <a:cubicBezTo>
                        <a:pt x="757487" y="653071"/>
                        <a:pt x="708718" y="674470"/>
                        <a:pt x="659118" y="658101"/>
                      </a:cubicBezTo>
                      <a:cubicBezTo>
                        <a:pt x="631499" y="648985"/>
                        <a:pt x="604312" y="648752"/>
                        <a:pt x="574255" y="657372"/>
                      </a:cubicBezTo>
                      <a:cubicBezTo>
                        <a:pt x="549931" y="664348"/>
                        <a:pt x="506142" y="670056"/>
                        <a:pt x="476945" y="670056"/>
                      </a:cubicBezTo>
                      <a:cubicBezTo>
                        <a:pt x="438137" y="670056"/>
                        <a:pt x="413175" y="679048"/>
                        <a:pt x="384124" y="703492"/>
                      </a:cubicBezTo>
                      <a:cubicBezTo>
                        <a:pt x="313679" y="762767"/>
                        <a:pt x="324702" y="776687"/>
                        <a:pt x="451087" y="788054"/>
                      </a:cubicBezTo>
                      <a:cubicBezTo>
                        <a:pt x="588868" y="800446"/>
                        <a:pt x="599390" y="814992"/>
                        <a:pt x="525232" y="890553"/>
                      </a:cubicBezTo>
                      <a:cubicBezTo>
                        <a:pt x="467998" y="948870"/>
                        <a:pt x="462911" y="963612"/>
                        <a:pt x="491762" y="987556"/>
                      </a:cubicBezTo>
                      <a:cubicBezTo>
                        <a:pt x="518072" y="1009391"/>
                        <a:pt x="515621" y="1047589"/>
                        <a:pt x="486925" y="1062947"/>
                      </a:cubicBezTo>
                      <a:cubicBezTo>
                        <a:pt x="473786" y="1069978"/>
                        <a:pt x="408321" y="1079577"/>
                        <a:pt x="341445" y="1084278"/>
                      </a:cubicBezTo>
                      <a:cubicBezTo>
                        <a:pt x="240027" y="1091407"/>
                        <a:pt x="214565" y="1089360"/>
                        <a:pt x="187979" y="1071940"/>
                      </a:cubicBezTo>
                      <a:cubicBezTo>
                        <a:pt x="170449" y="1060454"/>
                        <a:pt x="148103" y="1051056"/>
                        <a:pt x="138322" y="1051056"/>
                      </a:cubicBezTo>
                      <a:cubicBezTo>
                        <a:pt x="111228" y="1051056"/>
                        <a:pt x="53178" y="1101343"/>
                        <a:pt x="39873" y="1136339"/>
                      </a:cubicBezTo>
                      <a:cubicBezTo>
                        <a:pt x="24573" y="1176581"/>
                        <a:pt x="55752" y="1245007"/>
                        <a:pt x="105543" y="1280462"/>
                      </a:cubicBezTo>
                      <a:cubicBezTo>
                        <a:pt x="155592" y="1316099"/>
                        <a:pt x="314265" y="1347011"/>
                        <a:pt x="571968" y="1371327"/>
                      </a:cubicBezTo>
                      <a:cubicBezTo>
                        <a:pt x="691412" y="1382597"/>
                        <a:pt x="705244" y="1381634"/>
                        <a:pt x="728688" y="1360418"/>
                      </a:cubicBezTo>
                      <a:cubicBezTo>
                        <a:pt x="752733" y="1338658"/>
                        <a:pt x="753709" y="1328894"/>
                        <a:pt x="743732" y="1209977"/>
                      </a:cubicBezTo>
                      <a:lnTo>
                        <a:pt x="733062" y="1082806"/>
                      </a:lnTo>
                      <a:lnTo>
                        <a:pt x="833349" y="1076456"/>
                      </a:lnTo>
                      <a:cubicBezTo>
                        <a:pt x="888507" y="1072964"/>
                        <a:pt x="942406" y="1063539"/>
                        <a:pt x="953125" y="1055514"/>
                      </a:cubicBezTo>
                      <a:cubicBezTo>
                        <a:pt x="970556" y="1042462"/>
                        <a:pt x="970342" y="1037454"/>
                        <a:pt x="951102" y="1008090"/>
                      </a:cubicBezTo>
                      <a:cubicBezTo>
                        <a:pt x="922147" y="963899"/>
                        <a:pt x="876904" y="954698"/>
                        <a:pt x="811462" y="979691"/>
                      </a:cubicBezTo>
                      <a:cubicBezTo>
                        <a:pt x="719395" y="1014851"/>
                        <a:pt x="637812" y="1002498"/>
                        <a:pt x="637812" y="953396"/>
                      </a:cubicBezTo>
                      <a:cubicBezTo>
                        <a:pt x="637812" y="944387"/>
                        <a:pt x="669082" y="916253"/>
                        <a:pt x="707301" y="890878"/>
                      </a:cubicBezTo>
                      <a:cubicBezTo>
                        <a:pt x="784874" y="839372"/>
                        <a:pt x="799484" y="812001"/>
                        <a:pt x="777602" y="759172"/>
                      </a:cubicBezTo>
                      <a:cubicBezTo>
                        <a:pt x="767161" y="733968"/>
                        <a:pt x="766593" y="715858"/>
                        <a:pt x="775707" y="698829"/>
                      </a:cubicBezTo>
                      <a:cubicBezTo>
                        <a:pt x="787016" y="677697"/>
                        <a:pt x="888632" y="616434"/>
                        <a:pt x="977537" y="577147"/>
                      </a:cubicBezTo>
                      <a:cubicBezTo>
                        <a:pt x="1040477" y="549333"/>
                        <a:pt x="992607" y="473448"/>
                        <a:pt x="865300" y="399224"/>
                      </a:cubicBezTo>
                      <a:cubicBezTo>
                        <a:pt x="827867" y="377400"/>
                        <a:pt x="788427" y="365256"/>
                        <a:pt x="754980" y="365256"/>
                      </a:cubicBezTo>
                      <a:cubicBezTo>
                        <a:pt x="696827" y="365256"/>
                        <a:pt x="480832" y="399588"/>
                        <a:pt x="475887" y="409617"/>
                      </a:cubicBezTo>
                      <a:cubicBezTo>
                        <a:pt x="474141" y="413159"/>
                        <a:pt x="472712" y="407774"/>
                        <a:pt x="472712" y="397652"/>
                      </a:cubicBezTo>
                      <a:cubicBezTo>
                        <a:pt x="472712" y="340265"/>
                        <a:pt x="709641" y="237364"/>
                        <a:pt x="892836" y="215189"/>
                      </a:cubicBezTo>
                      <a:cubicBezTo>
                        <a:pt x="1016521" y="200217"/>
                        <a:pt x="1073878" y="175250"/>
                        <a:pt x="1061097" y="141944"/>
                      </a:cubicBezTo>
                      <a:cubicBezTo>
                        <a:pt x="1049147" y="110803"/>
                        <a:pt x="940183" y="40026"/>
                        <a:pt x="880024" y="24329"/>
                      </a:cubicBezTo>
                      <a:cubicBezTo>
                        <a:pt x="849094" y="16259"/>
                        <a:pt x="814804" y="6853"/>
                        <a:pt x="803824" y="3426"/>
                      </a:cubicBezTo>
                      <a:cubicBezTo>
                        <a:pt x="792845" y="0"/>
                        <a:pt x="762064" y="14830"/>
                        <a:pt x="735422" y="36382"/>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任意多边形: 形状 37">
                  <a:extLst>
                    <a:ext uri="{FF2B5EF4-FFF2-40B4-BE49-F238E27FC236}">
                      <a16:creationId xmlns:a16="http://schemas.microsoft.com/office/drawing/2014/main" id="{BF65C914-0E15-4D22-96B8-A3F52309DF56}"/>
                    </a:ext>
                  </a:extLst>
                </p:cNvPr>
                <p:cNvSpPr/>
                <p:nvPr/>
              </p:nvSpPr>
              <p:spPr>
                <a:xfrm>
                  <a:off x="8124481" y="3787597"/>
                  <a:ext cx="445091" cy="168073"/>
                </a:xfrm>
                <a:custGeom>
                  <a:avLst/>
                  <a:gdLst/>
                  <a:ahLst/>
                  <a:cxnLst/>
                  <a:rect l="0" t="0" r="0" b="0"/>
                  <a:pathLst>
                    <a:path w="445091" h="168073">
                      <a:moveTo>
                        <a:pt x="299249" y="28750"/>
                      </a:moveTo>
                      <a:cubicBezTo>
                        <a:pt x="253846" y="42149"/>
                        <a:pt x="172408" y="62581"/>
                        <a:pt x="118274" y="74154"/>
                      </a:cubicBezTo>
                      <a:cubicBezTo>
                        <a:pt x="29233" y="93189"/>
                        <a:pt x="0" y="112527"/>
                        <a:pt x="29374" y="132962"/>
                      </a:cubicBezTo>
                      <a:cubicBezTo>
                        <a:pt x="52512" y="149060"/>
                        <a:pt x="347012" y="168072"/>
                        <a:pt x="379846" y="155588"/>
                      </a:cubicBezTo>
                      <a:cubicBezTo>
                        <a:pt x="421101" y="139904"/>
                        <a:pt x="445090" y="92142"/>
                        <a:pt x="433969" y="47833"/>
                      </a:cubicBezTo>
                      <a:cubicBezTo>
                        <a:pt x="422896" y="3716"/>
                        <a:pt x="396665" y="0"/>
                        <a:pt x="299249" y="2875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4" name="组合 23">
                <a:extLst>
                  <a:ext uri="{FF2B5EF4-FFF2-40B4-BE49-F238E27FC236}">
                    <a16:creationId xmlns:a16="http://schemas.microsoft.com/office/drawing/2014/main" id="{7576BCAA-E9E6-4516-A0F5-FCB0DF8E371D}"/>
                  </a:ext>
                </a:extLst>
              </p:cNvPr>
              <p:cNvGrpSpPr/>
              <p:nvPr/>
            </p:nvGrpSpPr>
            <p:grpSpPr>
              <a:xfrm>
                <a:off x="9255291" y="3755878"/>
                <a:ext cx="1530375" cy="1444268"/>
                <a:chOff x="9443972" y="2623759"/>
                <a:chExt cx="1530375" cy="1444268"/>
              </a:xfrm>
              <a:grpFill/>
            </p:grpSpPr>
            <p:sp>
              <p:nvSpPr>
                <p:cNvPr id="32" name="任意多边形: 形状 31">
                  <a:extLst>
                    <a:ext uri="{FF2B5EF4-FFF2-40B4-BE49-F238E27FC236}">
                      <a16:creationId xmlns:a16="http://schemas.microsoft.com/office/drawing/2014/main" id="{DA73E815-1E8F-4B69-8613-E8D69E41A2BE}"/>
                    </a:ext>
                  </a:extLst>
                </p:cNvPr>
                <p:cNvSpPr/>
                <p:nvPr/>
              </p:nvSpPr>
              <p:spPr>
                <a:xfrm>
                  <a:off x="9945106" y="2623759"/>
                  <a:ext cx="798400" cy="747133"/>
                </a:xfrm>
                <a:custGeom>
                  <a:avLst/>
                  <a:gdLst/>
                  <a:ahLst/>
                  <a:cxnLst/>
                  <a:rect l="0" t="0" r="0" b="0"/>
                  <a:pathLst>
                    <a:path w="798400" h="747133">
                      <a:moveTo>
                        <a:pt x="310555" y="12533"/>
                      </a:moveTo>
                      <a:cubicBezTo>
                        <a:pt x="278558" y="44530"/>
                        <a:pt x="292335" y="98229"/>
                        <a:pt x="345524" y="148826"/>
                      </a:cubicBezTo>
                      <a:cubicBezTo>
                        <a:pt x="403205" y="203697"/>
                        <a:pt x="411441" y="249467"/>
                        <a:pt x="370924" y="289984"/>
                      </a:cubicBezTo>
                      <a:cubicBezTo>
                        <a:pt x="337161" y="323747"/>
                        <a:pt x="313014" y="322007"/>
                        <a:pt x="279437" y="283389"/>
                      </a:cubicBezTo>
                      <a:lnTo>
                        <a:pt x="251618" y="251395"/>
                      </a:lnTo>
                      <a:lnTo>
                        <a:pt x="215755" y="280214"/>
                      </a:lnTo>
                      <a:cubicBezTo>
                        <a:pt x="196031" y="296065"/>
                        <a:pt x="168645" y="338723"/>
                        <a:pt x="154898" y="375010"/>
                      </a:cubicBezTo>
                      <a:cubicBezTo>
                        <a:pt x="135676" y="425750"/>
                        <a:pt x="120716" y="444814"/>
                        <a:pt x="90119" y="457560"/>
                      </a:cubicBezTo>
                      <a:cubicBezTo>
                        <a:pt x="45474" y="476159"/>
                        <a:pt x="0" y="533026"/>
                        <a:pt x="3070" y="566420"/>
                      </a:cubicBezTo>
                      <a:cubicBezTo>
                        <a:pt x="6003" y="598330"/>
                        <a:pt x="73389" y="692238"/>
                        <a:pt x="111070" y="716927"/>
                      </a:cubicBezTo>
                      <a:cubicBezTo>
                        <a:pt x="157169" y="747132"/>
                        <a:pt x="193701" y="726267"/>
                        <a:pt x="240782" y="642845"/>
                      </a:cubicBezTo>
                      <a:cubicBezTo>
                        <a:pt x="262032" y="605193"/>
                        <a:pt x="299418" y="559132"/>
                        <a:pt x="323861" y="540488"/>
                      </a:cubicBezTo>
                      <a:cubicBezTo>
                        <a:pt x="348304" y="521844"/>
                        <a:pt x="421696" y="454996"/>
                        <a:pt x="486954" y="391937"/>
                      </a:cubicBezTo>
                      <a:cubicBezTo>
                        <a:pt x="604300" y="278545"/>
                        <a:pt x="640325" y="258310"/>
                        <a:pt x="655315" y="297373"/>
                      </a:cubicBezTo>
                      <a:cubicBezTo>
                        <a:pt x="668692" y="332231"/>
                        <a:pt x="663920" y="350471"/>
                        <a:pt x="631274" y="389268"/>
                      </a:cubicBezTo>
                      <a:cubicBezTo>
                        <a:pt x="599132" y="427467"/>
                        <a:pt x="589072" y="485225"/>
                        <a:pt x="612084" y="499447"/>
                      </a:cubicBezTo>
                      <a:cubicBezTo>
                        <a:pt x="636233" y="514372"/>
                        <a:pt x="709982" y="467883"/>
                        <a:pt x="718686" y="432247"/>
                      </a:cubicBezTo>
                      <a:cubicBezTo>
                        <a:pt x="723296" y="413375"/>
                        <a:pt x="743174" y="382732"/>
                        <a:pt x="762861" y="364151"/>
                      </a:cubicBezTo>
                      <a:cubicBezTo>
                        <a:pt x="797908" y="331072"/>
                        <a:pt x="798399" y="328693"/>
                        <a:pt x="786409" y="249851"/>
                      </a:cubicBezTo>
                      <a:cubicBezTo>
                        <a:pt x="769763" y="140394"/>
                        <a:pt x="768511" y="137912"/>
                        <a:pt x="719559" y="117459"/>
                      </a:cubicBezTo>
                      <a:cubicBezTo>
                        <a:pt x="658492" y="91943"/>
                        <a:pt x="624715" y="95003"/>
                        <a:pt x="571996" y="130826"/>
                      </a:cubicBezTo>
                      <a:lnTo>
                        <a:pt x="525873" y="162168"/>
                      </a:lnTo>
                      <a:lnTo>
                        <a:pt x="517404" y="128426"/>
                      </a:lnTo>
                      <a:cubicBezTo>
                        <a:pt x="503807" y="74249"/>
                        <a:pt x="463331" y="27160"/>
                        <a:pt x="423515" y="19197"/>
                      </a:cubicBezTo>
                      <a:cubicBezTo>
                        <a:pt x="403205" y="15135"/>
                        <a:pt x="373042" y="8412"/>
                        <a:pt x="356487" y="4257"/>
                      </a:cubicBezTo>
                      <a:cubicBezTo>
                        <a:pt x="339527" y="0"/>
                        <a:pt x="319474" y="3613"/>
                        <a:pt x="310555" y="12533"/>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任意多边形: 形状 32">
                  <a:extLst>
                    <a:ext uri="{FF2B5EF4-FFF2-40B4-BE49-F238E27FC236}">
                      <a16:creationId xmlns:a16="http://schemas.microsoft.com/office/drawing/2014/main" id="{F6CCEAEA-5FD3-41DD-8F54-2F6879129D9F}"/>
                    </a:ext>
                  </a:extLst>
                </p:cNvPr>
                <p:cNvSpPr/>
                <p:nvPr/>
              </p:nvSpPr>
              <p:spPr>
                <a:xfrm>
                  <a:off x="9443972" y="2700243"/>
                  <a:ext cx="556118" cy="1367784"/>
                </a:xfrm>
                <a:custGeom>
                  <a:avLst/>
                  <a:gdLst/>
                  <a:ahLst/>
                  <a:cxnLst/>
                  <a:rect l="0" t="0" r="0" b="0"/>
                  <a:pathLst>
                    <a:path w="556118" h="1367784">
                      <a:moveTo>
                        <a:pt x="268638" y="50859"/>
                      </a:moveTo>
                      <a:cubicBezTo>
                        <a:pt x="226821" y="73166"/>
                        <a:pt x="164719" y="119310"/>
                        <a:pt x="130633" y="153401"/>
                      </a:cubicBezTo>
                      <a:cubicBezTo>
                        <a:pt x="96546" y="187491"/>
                        <a:pt x="55112" y="220533"/>
                        <a:pt x="38558" y="226828"/>
                      </a:cubicBezTo>
                      <a:cubicBezTo>
                        <a:pt x="383" y="241342"/>
                        <a:pt x="0" y="277326"/>
                        <a:pt x="37644" y="312691"/>
                      </a:cubicBezTo>
                      <a:cubicBezTo>
                        <a:pt x="74259" y="347089"/>
                        <a:pt x="136635" y="360261"/>
                        <a:pt x="172365" y="341139"/>
                      </a:cubicBezTo>
                      <a:cubicBezTo>
                        <a:pt x="187385" y="333100"/>
                        <a:pt x="208829" y="303645"/>
                        <a:pt x="220016" y="275683"/>
                      </a:cubicBezTo>
                      <a:cubicBezTo>
                        <a:pt x="241972" y="220811"/>
                        <a:pt x="337861" y="137300"/>
                        <a:pt x="378911" y="137300"/>
                      </a:cubicBezTo>
                      <a:cubicBezTo>
                        <a:pt x="402298" y="137300"/>
                        <a:pt x="402297" y="137913"/>
                        <a:pt x="378869" y="165875"/>
                      </a:cubicBezTo>
                      <a:cubicBezTo>
                        <a:pt x="351318" y="198757"/>
                        <a:pt x="344903" y="294342"/>
                        <a:pt x="364432" y="380943"/>
                      </a:cubicBezTo>
                      <a:cubicBezTo>
                        <a:pt x="375588" y="430411"/>
                        <a:pt x="371314" y="513167"/>
                        <a:pt x="354551" y="572275"/>
                      </a:cubicBezTo>
                      <a:cubicBezTo>
                        <a:pt x="345716" y="603428"/>
                        <a:pt x="284942" y="600889"/>
                        <a:pt x="225887" y="566902"/>
                      </a:cubicBezTo>
                      <a:cubicBezTo>
                        <a:pt x="140724" y="517888"/>
                        <a:pt x="136358" y="526962"/>
                        <a:pt x="128764" y="768726"/>
                      </a:cubicBezTo>
                      <a:cubicBezTo>
                        <a:pt x="125082" y="885944"/>
                        <a:pt x="119752" y="1038212"/>
                        <a:pt x="116920" y="1107099"/>
                      </a:cubicBezTo>
                      <a:cubicBezTo>
                        <a:pt x="110773" y="1256571"/>
                        <a:pt x="114481" y="1276137"/>
                        <a:pt x="157568" y="1321575"/>
                      </a:cubicBezTo>
                      <a:cubicBezTo>
                        <a:pt x="200404" y="1366749"/>
                        <a:pt x="251739" y="1367783"/>
                        <a:pt x="286052" y="1324161"/>
                      </a:cubicBezTo>
                      <a:cubicBezTo>
                        <a:pt x="317076" y="1284720"/>
                        <a:pt x="347244" y="1157405"/>
                        <a:pt x="359018" y="1016226"/>
                      </a:cubicBezTo>
                      <a:cubicBezTo>
                        <a:pt x="367030" y="920157"/>
                        <a:pt x="365525" y="908905"/>
                        <a:pt x="341698" y="886707"/>
                      </a:cubicBezTo>
                      <a:cubicBezTo>
                        <a:pt x="315746" y="862529"/>
                        <a:pt x="270102" y="701855"/>
                        <a:pt x="283176" y="680701"/>
                      </a:cubicBezTo>
                      <a:cubicBezTo>
                        <a:pt x="286798" y="674840"/>
                        <a:pt x="306917" y="684479"/>
                        <a:pt x="327884" y="702122"/>
                      </a:cubicBezTo>
                      <a:cubicBezTo>
                        <a:pt x="375641" y="742306"/>
                        <a:pt x="380566" y="742124"/>
                        <a:pt x="404707" y="699275"/>
                      </a:cubicBezTo>
                      <a:cubicBezTo>
                        <a:pt x="415529" y="680066"/>
                        <a:pt x="433130" y="655735"/>
                        <a:pt x="443819" y="645205"/>
                      </a:cubicBezTo>
                      <a:cubicBezTo>
                        <a:pt x="463433" y="625886"/>
                        <a:pt x="463811" y="617985"/>
                        <a:pt x="454535" y="421416"/>
                      </a:cubicBezTo>
                      <a:cubicBezTo>
                        <a:pt x="448871" y="301399"/>
                        <a:pt x="458468" y="264572"/>
                        <a:pt x="511569" y="202535"/>
                      </a:cubicBezTo>
                      <a:lnTo>
                        <a:pt x="556117" y="150492"/>
                      </a:lnTo>
                      <a:lnTo>
                        <a:pt x="516758" y="93286"/>
                      </a:lnTo>
                      <a:cubicBezTo>
                        <a:pt x="495111" y="61823"/>
                        <a:pt x="466561" y="30280"/>
                        <a:pt x="453314" y="23190"/>
                      </a:cubicBezTo>
                      <a:cubicBezTo>
                        <a:pt x="409982" y="0"/>
                        <a:pt x="346012" y="9584"/>
                        <a:pt x="268638" y="5085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任意多边形: 形状 33">
                  <a:extLst>
                    <a:ext uri="{FF2B5EF4-FFF2-40B4-BE49-F238E27FC236}">
                      <a16:creationId xmlns:a16="http://schemas.microsoft.com/office/drawing/2014/main" id="{28B025F6-EFA0-4CF0-A874-26369B433B42}"/>
                    </a:ext>
                  </a:extLst>
                </p:cNvPr>
                <p:cNvSpPr/>
                <p:nvPr/>
              </p:nvSpPr>
              <p:spPr>
                <a:xfrm>
                  <a:off x="10245960" y="3167743"/>
                  <a:ext cx="258404" cy="173715"/>
                </a:xfrm>
                <a:custGeom>
                  <a:avLst/>
                  <a:gdLst/>
                  <a:ahLst/>
                  <a:cxnLst/>
                  <a:rect l="0" t="0" r="0" b="0"/>
                  <a:pathLst>
                    <a:path w="258404" h="173715">
                      <a:moveTo>
                        <a:pt x="104005" y="51414"/>
                      </a:moveTo>
                      <a:cubicBezTo>
                        <a:pt x="32886" y="102342"/>
                        <a:pt x="0" y="141597"/>
                        <a:pt x="15483" y="157080"/>
                      </a:cubicBezTo>
                      <a:cubicBezTo>
                        <a:pt x="32117" y="173714"/>
                        <a:pt x="83462" y="164017"/>
                        <a:pt x="141139" y="133350"/>
                      </a:cubicBezTo>
                      <a:cubicBezTo>
                        <a:pt x="173982" y="115888"/>
                        <a:pt x="211432" y="101600"/>
                        <a:pt x="224361" y="101600"/>
                      </a:cubicBezTo>
                      <a:cubicBezTo>
                        <a:pt x="258403" y="101600"/>
                        <a:pt x="255118" y="44617"/>
                        <a:pt x="219644" y="19770"/>
                      </a:cubicBezTo>
                      <a:cubicBezTo>
                        <a:pt x="204120" y="8897"/>
                        <a:pt x="187905" y="0"/>
                        <a:pt x="183612" y="0"/>
                      </a:cubicBezTo>
                      <a:cubicBezTo>
                        <a:pt x="179318" y="0"/>
                        <a:pt x="143495" y="23137"/>
                        <a:pt x="104005" y="5141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任意多边形: 形状 34">
                  <a:extLst>
                    <a:ext uri="{FF2B5EF4-FFF2-40B4-BE49-F238E27FC236}">
                      <a16:creationId xmlns:a16="http://schemas.microsoft.com/office/drawing/2014/main" id="{447625F9-BCBA-4586-ACCB-B764809DCBA0}"/>
                    </a:ext>
                  </a:extLst>
                </p:cNvPr>
                <p:cNvSpPr/>
                <p:nvPr/>
              </p:nvSpPr>
              <p:spPr>
                <a:xfrm>
                  <a:off x="10097808" y="3360339"/>
                  <a:ext cx="876539" cy="683705"/>
                </a:xfrm>
                <a:custGeom>
                  <a:avLst/>
                  <a:gdLst/>
                  <a:ahLst/>
                  <a:cxnLst/>
                  <a:rect l="0" t="0" r="0" b="0"/>
                  <a:pathLst>
                    <a:path w="876539" h="683705">
                      <a:moveTo>
                        <a:pt x="291968" y="42641"/>
                      </a:moveTo>
                      <a:cubicBezTo>
                        <a:pt x="256132" y="70561"/>
                        <a:pt x="208018" y="92442"/>
                        <a:pt x="155544" y="104683"/>
                      </a:cubicBezTo>
                      <a:cubicBezTo>
                        <a:pt x="71842" y="124210"/>
                        <a:pt x="49565" y="141006"/>
                        <a:pt x="62259" y="175020"/>
                      </a:cubicBezTo>
                      <a:cubicBezTo>
                        <a:pt x="72246" y="201778"/>
                        <a:pt x="90045" y="212222"/>
                        <a:pt x="138847" y="219959"/>
                      </a:cubicBezTo>
                      <a:cubicBezTo>
                        <a:pt x="161548" y="223559"/>
                        <a:pt x="180122" y="232679"/>
                        <a:pt x="180122" y="240227"/>
                      </a:cubicBezTo>
                      <a:cubicBezTo>
                        <a:pt x="180122" y="247774"/>
                        <a:pt x="157647" y="280636"/>
                        <a:pt x="130179" y="313252"/>
                      </a:cubicBezTo>
                      <a:cubicBezTo>
                        <a:pt x="12186" y="453356"/>
                        <a:pt x="0" y="479504"/>
                        <a:pt x="28168" y="532139"/>
                      </a:cubicBezTo>
                      <a:cubicBezTo>
                        <a:pt x="49079" y="571210"/>
                        <a:pt x="82977" y="560951"/>
                        <a:pt x="125345" y="502729"/>
                      </a:cubicBezTo>
                      <a:cubicBezTo>
                        <a:pt x="246020" y="336901"/>
                        <a:pt x="247605" y="337093"/>
                        <a:pt x="263511" y="519434"/>
                      </a:cubicBezTo>
                      <a:cubicBezTo>
                        <a:pt x="275294" y="654505"/>
                        <a:pt x="299029" y="683704"/>
                        <a:pt x="397045" y="683704"/>
                      </a:cubicBezTo>
                      <a:cubicBezTo>
                        <a:pt x="470993" y="683704"/>
                        <a:pt x="641162" y="621529"/>
                        <a:pt x="763576" y="549784"/>
                      </a:cubicBezTo>
                      <a:cubicBezTo>
                        <a:pt x="875162" y="484385"/>
                        <a:pt x="876538" y="480488"/>
                        <a:pt x="815382" y="403120"/>
                      </a:cubicBezTo>
                      <a:cubicBezTo>
                        <a:pt x="786585" y="366688"/>
                        <a:pt x="754621" y="316770"/>
                        <a:pt x="744351" y="292191"/>
                      </a:cubicBezTo>
                      <a:cubicBezTo>
                        <a:pt x="700776" y="187901"/>
                        <a:pt x="663461" y="197776"/>
                        <a:pt x="664568" y="313304"/>
                      </a:cubicBezTo>
                      <a:cubicBezTo>
                        <a:pt x="665096" y="368542"/>
                        <a:pt x="658321" y="395579"/>
                        <a:pt x="635396" y="429704"/>
                      </a:cubicBezTo>
                      <a:cubicBezTo>
                        <a:pt x="592226" y="493966"/>
                        <a:pt x="512931" y="543388"/>
                        <a:pt x="438935" y="552151"/>
                      </a:cubicBezTo>
                      <a:cubicBezTo>
                        <a:pt x="353004" y="562329"/>
                        <a:pt x="339141" y="544392"/>
                        <a:pt x="349252" y="436115"/>
                      </a:cubicBezTo>
                      <a:cubicBezTo>
                        <a:pt x="356310" y="360538"/>
                        <a:pt x="354324" y="351177"/>
                        <a:pt x="323458" y="314495"/>
                      </a:cubicBezTo>
                      <a:lnTo>
                        <a:pt x="290019" y="274755"/>
                      </a:lnTo>
                      <a:lnTo>
                        <a:pt x="314030" y="230168"/>
                      </a:lnTo>
                      <a:cubicBezTo>
                        <a:pt x="327236" y="205645"/>
                        <a:pt x="362517" y="165526"/>
                        <a:pt x="392432" y="141013"/>
                      </a:cubicBezTo>
                      <a:cubicBezTo>
                        <a:pt x="422347" y="116500"/>
                        <a:pt x="446822" y="89556"/>
                        <a:pt x="446822" y="81138"/>
                      </a:cubicBezTo>
                      <a:cubicBezTo>
                        <a:pt x="446822" y="62759"/>
                        <a:pt x="383091" y="2139"/>
                        <a:pt x="362150" y="599"/>
                      </a:cubicBezTo>
                      <a:cubicBezTo>
                        <a:pt x="353999" y="0"/>
                        <a:pt x="322417" y="18919"/>
                        <a:pt x="291968" y="4264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5" name="组合 24">
                <a:extLst>
                  <a:ext uri="{FF2B5EF4-FFF2-40B4-BE49-F238E27FC236}">
                    <a16:creationId xmlns:a16="http://schemas.microsoft.com/office/drawing/2014/main" id="{768FF41E-5317-4A38-9834-260D7F32249F}"/>
                  </a:ext>
                </a:extLst>
              </p:cNvPr>
              <p:cNvGrpSpPr/>
              <p:nvPr/>
            </p:nvGrpSpPr>
            <p:grpSpPr>
              <a:xfrm>
                <a:off x="4036092" y="3626762"/>
                <a:ext cx="1635417" cy="1546795"/>
                <a:chOff x="4224773" y="2494643"/>
                <a:chExt cx="1635417" cy="1546795"/>
              </a:xfrm>
              <a:grpFill/>
            </p:grpSpPr>
            <p:sp>
              <p:nvSpPr>
                <p:cNvPr id="26" name="任意多边形: 形状 25">
                  <a:extLst>
                    <a:ext uri="{FF2B5EF4-FFF2-40B4-BE49-F238E27FC236}">
                      <a16:creationId xmlns:a16="http://schemas.microsoft.com/office/drawing/2014/main" id="{79BDD99A-E271-40B5-BD33-F81272412F58}"/>
                    </a:ext>
                  </a:extLst>
                </p:cNvPr>
                <p:cNvSpPr/>
                <p:nvPr/>
              </p:nvSpPr>
              <p:spPr>
                <a:xfrm>
                  <a:off x="5023105" y="2494643"/>
                  <a:ext cx="837085" cy="713610"/>
                </a:xfrm>
                <a:custGeom>
                  <a:avLst/>
                  <a:gdLst/>
                  <a:ahLst/>
                  <a:cxnLst/>
                  <a:rect l="0" t="0" r="0" b="0"/>
                  <a:pathLst>
                    <a:path w="837085" h="713610">
                      <a:moveTo>
                        <a:pt x="335447" y="38160"/>
                      </a:moveTo>
                      <a:cubicBezTo>
                        <a:pt x="279346" y="87417"/>
                        <a:pt x="212496" y="190402"/>
                        <a:pt x="133510" y="349250"/>
                      </a:cubicBezTo>
                      <a:cubicBezTo>
                        <a:pt x="98777" y="419100"/>
                        <a:pt x="56717" y="494502"/>
                        <a:pt x="40042" y="516809"/>
                      </a:cubicBezTo>
                      <a:cubicBezTo>
                        <a:pt x="0" y="570379"/>
                        <a:pt x="1250" y="622979"/>
                        <a:pt x="43767" y="673508"/>
                      </a:cubicBezTo>
                      <a:cubicBezTo>
                        <a:pt x="75622" y="711365"/>
                        <a:pt x="82102" y="713609"/>
                        <a:pt x="144603" y="708426"/>
                      </a:cubicBezTo>
                      <a:cubicBezTo>
                        <a:pt x="188727" y="704767"/>
                        <a:pt x="228804" y="691367"/>
                        <a:pt x="262688" y="668943"/>
                      </a:cubicBezTo>
                      <a:cubicBezTo>
                        <a:pt x="290899" y="650275"/>
                        <a:pt x="329819" y="632195"/>
                        <a:pt x="349178" y="628768"/>
                      </a:cubicBezTo>
                      <a:cubicBezTo>
                        <a:pt x="368536" y="625340"/>
                        <a:pt x="466748" y="639130"/>
                        <a:pt x="567427" y="659413"/>
                      </a:cubicBezTo>
                      <a:cubicBezTo>
                        <a:pt x="786275" y="703503"/>
                        <a:pt x="837084" y="694735"/>
                        <a:pt x="817392" y="616277"/>
                      </a:cubicBezTo>
                      <a:cubicBezTo>
                        <a:pt x="805487" y="568844"/>
                        <a:pt x="725640" y="524865"/>
                        <a:pt x="608936" y="501463"/>
                      </a:cubicBezTo>
                      <a:cubicBezTo>
                        <a:pt x="482257" y="476061"/>
                        <a:pt x="455252" y="481256"/>
                        <a:pt x="410765" y="539581"/>
                      </a:cubicBezTo>
                      <a:cubicBezTo>
                        <a:pt x="384155" y="574468"/>
                        <a:pt x="367732" y="584200"/>
                        <a:pt x="335469" y="584200"/>
                      </a:cubicBezTo>
                      <a:cubicBezTo>
                        <a:pt x="286707" y="584200"/>
                        <a:pt x="263725" y="564915"/>
                        <a:pt x="263725" y="523996"/>
                      </a:cubicBezTo>
                      <a:cubicBezTo>
                        <a:pt x="263725" y="470013"/>
                        <a:pt x="306823" y="401882"/>
                        <a:pt x="414141" y="286215"/>
                      </a:cubicBezTo>
                      <a:cubicBezTo>
                        <a:pt x="513044" y="179618"/>
                        <a:pt x="519636" y="169094"/>
                        <a:pt x="513025" y="128354"/>
                      </a:cubicBezTo>
                      <a:cubicBezTo>
                        <a:pt x="505049" y="79210"/>
                        <a:pt x="436149" y="0"/>
                        <a:pt x="401376" y="0"/>
                      </a:cubicBezTo>
                      <a:cubicBezTo>
                        <a:pt x="389019" y="0"/>
                        <a:pt x="359351" y="17172"/>
                        <a:pt x="335447" y="38160"/>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任意多边形: 形状 26">
                  <a:extLst>
                    <a:ext uri="{FF2B5EF4-FFF2-40B4-BE49-F238E27FC236}">
                      <a16:creationId xmlns:a16="http://schemas.microsoft.com/office/drawing/2014/main" id="{4D704C1A-73B2-4C37-A81C-2FF546CBD19D}"/>
                    </a:ext>
                  </a:extLst>
                </p:cNvPr>
                <p:cNvSpPr/>
                <p:nvPr/>
              </p:nvSpPr>
              <p:spPr>
                <a:xfrm>
                  <a:off x="4265296" y="2546135"/>
                  <a:ext cx="807005" cy="1493183"/>
                </a:xfrm>
                <a:custGeom>
                  <a:avLst/>
                  <a:gdLst/>
                  <a:ahLst/>
                  <a:cxnLst/>
                  <a:rect l="0" t="0" r="0" b="0"/>
                  <a:pathLst>
                    <a:path w="807005" h="1493183">
                      <a:moveTo>
                        <a:pt x="665131" y="3369"/>
                      </a:moveTo>
                      <a:cubicBezTo>
                        <a:pt x="654964" y="4628"/>
                        <a:pt x="634499" y="31688"/>
                        <a:pt x="619651" y="63503"/>
                      </a:cubicBezTo>
                      <a:cubicBezTo>
                        <a:pt x="602482" y="100292"/>
                        <a:pt x="569011" y="139379"/>
                        <a:pt x="527695" y="170887"/>
                      </a:cubicBezTo>
                      <a:cubicBezTo>
                        <a:pt x="491967" y="198134"/>
                        <a:pt x="462734" y="224767"/>
                        <a:pt x="462734" y="230071"/>
                      </a:cubicBezTo>
                      <a:cubicBezTo>
                        <a:pt x="462734" y="251940"/>
                        <a:pt x="516809" y="268312"/>
                        <a:pt x="549905" y="256464"/>
                      </a:cubicBezTo>
                      <a:cubicBezTo>
                        <a:pt x="568318" y="249872"/>
                        <a:pt x="597161" y="242644"/>
                        <a:pt x="614000" y="240401"/>
                      </a:cubicBezTo>
                      <a:cubicBezTo>
                        <a:pt x="641289" y="236767"/>
                        <a:pt x="642966" y="238973"/>
                        <a:pt x="629427" y="260691"/>
                      </a:cubicBezTo>
                      <a:cubicBezTo>
                        <a:pt x="605506" y="299063"/>
                        <a:pt x="607784" y="518442"/>
                        <a:pt x="633038" y="608445"/>
                      </a:cubicBezTo>
                      <a:cubicBezTo>
                        <a:pt x="657003" y="693858"/>
                        <a:pt x="654822" y="702467"/>
                        <a:pt x="602349" y="729602"/>
                      </a:cubicBezTo>
                      <a:cubicBezTo>
                        <a:pt x="560319" y="751337"/>
                        <a:pt x="545023" y="738578"/>
                        <a:pt x="556809" y="691617"/>
                      </a:cubicBezTo>
                      <a:cubicBezTo>
                        <a:pt x="560971" y="675037"/>
                        <a:pt x="558493" y="645999"/>
                        <a:pt x="551304" y="627090"/>
                      </a:cubicBezTo>
                      <a:cubicBezTo>
                        <a:pt x="536398" y="587885"/>
                        <a:pt x="473108" y="517351"/>
                        <a:pt x="461114" y="526577"/>
                      </a:cubicBezTo>
                      <a:cubicBezTo>
                        <a:pt x="456730" y="529949"/>
                        <a:pt x="442443" y="539286"/>
                        <a:pt x="429364" y="547325"/>
                      </a:cubicBezTo>
                      <a:cubicBezTo>
                        <a:pt x="408476" y="560165"/>
                        <a:pt x="405479" y="579427"/>
                        <a:pt x="404720" y="705730"/>
                      </a:cubicBezTo>
                      <a:lnTo>
                        <a:pt x="403856" y="849517"/>
                      </a:lnTo>
                      <a:lnTo>
                        <a:pt x="334870" y="934217"/>
                      </a:lnTo>
                      <a:cubicBezTo>
                        <a:pt x="296928" y="980802"/>
                        <a:pt x="234355" y="1050967"/>
                        <a:pt x="195820" y="1090138"/>
                      </a:cubicBezTo>
                      <a:cubicBezTo>
                        <a:pt x="21838" y="1266993"/>
                        <a:pt x="0" y="1322242"/>
                        <a:pt x="62156" y="1428303"/>
                      </a:cubicBezTo>
                      <a:cubicBezTo>
                        <a:pt x="87313" y="1471229"/>
                        <a:pt x="103173" y="1485208"/>
                        <a:pt x="126719" y="1485208"/>
                      </a:cubicBezTo>
                      <a:cubicBezTo>
                        <a:pt x="173427" y="1485208"/>
                        <a:pt x="206381" y="1443944"/>
                        <a:pt x="214932" y="1374753"/>
                      </a:cubicBezTo>
                      <a:cubicBezTo>
                        <a:pt x="222177" y="1316121"/>
                        <a:pt x="260747" y="1224249"/>
                        <a:pt x="308992" y="1150703"/>
                      </a:cubicBezTo>
                      <a:lnTo>
                        <a:pt x="331910" y="1115767"/>
                      </a:lnTo>
                      <a:lnTo>
                        <a:pt x="340203" y="1213863"/>
                      </a:lnTo>
                      <a:cubicBezTo>
                        <a:pt x="349265" y="1321067"/>
                        <a:pt x="368591" y="1361542"/>
                        <a:pt x="452632" y="1449329"/>
                      </a:cubicBezTo>
                      <a:cubicBezTo>
                        <a:pt x="492669" y="1491151"/>
                        <a:pt x="503254" y="1493182"/>
                        <a:pt x="523800" y="1462983"/>
                      </a:cubicBezTo>
                      <a:cubicBezTo>
                        <a:pt x="559891" y="1409937"/>
                        <a:pt x="576923" y="1258071"/>
                        <a:pt x="568529" y="1064145"/>
                      </a:cubicBezTo>
                      <a:lnTo>
                        <a:pt x="560313" y="874320"/>
                      </a:lnTo>
                      <a:lnTo>
                        <a:pt x="593137" y="889276"/>
                      </a:lnTo>
                      <a:cubicBezTo>
                        <a:pt x="651661" y="915941"/>
                        <a:pt x="689729" y="895097"/>
                        <a:pt x="723991" y="817626"/>
                      </a:cubicBezTo>
                      <a:cubicBezTo>
                        <a:pt x="763684" y="727871"/>
                        <a:pt x="762999" y="716769"/>
                        <a:pt x="713559" y="648677"/>
                      </a:cubicBezTo>
                      <a:cubicBezTo>
                        <a:pt x="674374" y="594709"/>
                        <a:pt x="672329" y="586315"/>
                        <a:pt x="673164" y="482894"/>
                      </a:cubicBezTo>
                      <a:cubicBezTo>
                        <a:pt x="674108" y="365936"/>
                        <a:pt x="699141" y="301039"/>
                        <a:pt x="763607" y="248420"/>
                      </a:cubicBezTo>
                      <a:cubicBezTo>
                        <a:pt x="807004" y="212998"/>
                        <a:pt x="805040" y="117245"/>
                        <a:pt x="759814" y="63496"/>
                      </a:cubicBezTo>
                      <a:cubicBezTo>
                        <a:pt x="722502" y="19153"/>
                        <a:pt x="692341" y="0"/>
                        <a:pt x="665131" y="336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任意多边形: 形状 27">
                  <a:extLst>
                    <a:ext uri="{FF2B5EF4-FFF2-40B4-BE49-F238E27FC236}">
                      <a16:creationId xmlns:a16="http://schemas.microsoft.com/office/drawing/2014/main" id="{38E6B52B-0BC5-4301-9751-57DA466FE716}"/>
                    </a:ext>
                  </a:extLst>
                </p:cNvPr>
                <p:cNvSpPr/>
                <p:nvPr/>
              </p:nvSpPr>
              <p:spPr>
                <a:xfrm>
                  <a:off x="4270041" y="2774043"/>
                  <a:ext cx="381790" cy="266077"/>
                </a:xfrm>
                <a:custGeom>
                  <a:avLst/>
                  <a:gdLst/>
                  <a:ahLst/>
                  <a:cxnLst/>
                  <a:rect l="0" t="0" r="0" b="0"/>
                  <a:pathLst>
                    <a:path w="381790" h="266077">
                      <a:moveTo>
                        <a:pt x="43788" y="32047"/>
                      </a:moveTo>
                      <a:cubicBezTo>
                        <a:pt x="0" y="75834"/>
                        <a:pt x="431" y="94478"/>
                        <a:pt x="45348" y="99488"/>
                      </a:cubicBezTo>
                      <a:cubicBezTo>
                        <a:pt x="93119" y="104816"/>
                        <a:pt x="135445" y="143055"/>
                        <a:pt x="144680" y="189229"/>
                      </a:cubicBezTo>
                      <a:cubicBezTo>
                        <a:pt x="148588" y="208771"/>
                        <a:pt x="166485" y="234391"/>
                        <a:pt x="184450" y="246162"/>
                      </a:cubicBezTo>
                      <a:cubicBezTo>
                        <a:pt x="214756" y="266019"/>
                        <a:pt x="220538" y="266076"/>
                        <a:pt x="264527" y="246947"/>
                      </a:cubicBezTo>
                      <a:cubicBezTo>
                        <a:pt x="365742" y="202932"/>
                        <a:pt x="381789" y="188738"/>
                        <a:pt x="381789" y="143230"/>
                      </a:cubicBezTo>
                      <a:cubicBezTo>
                        <a:pt x="381789" y="111398"/>
                        <a:pt x="371182" y="90319"/>
                        <a:pt x="340514" y="61210"/>
                      </a:cubicBezTo>
                      <a:cubicBezTo>
                        <a:pt x="289111" y="12419"/>
                        <a:pt x="251070" y="0"/>
                        <a:pt x="153020" y="0"/>
                      </a:cubicBezTo>
                      <a:cubicBezTo>
                        <a:pt x="87432" y="0"/>
                        <a:pt x="71019" y="4815"/>
                        <a:pt x="43788" y="3204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任意多边形: 形状 28">
                  <a:extLst>
                    <a:ext uri="{FF2B5EF4-FFF2-40B4-BE49-F238E27FC236}">
                      <a16:creationId xmlns:a16="http://schemas.microsoft.com/office/drawing/2014/main" id="{4545244F-1B8D-4158-B90A-C8F803061E99}"/>
                    </a:ext>
                  </a:extLst>
                </p:cNvPr>
                <p:cNvSpPr/>
                <p:nvPr/>
              </p:nvSpPr>
              <p:spPr>
                <a:xfrm>
                  <a:off x="4224773" y="3196599"/>
                  <a:ext cx="343121" cy="301345"/>
                </a:xfrm>
                <a:custGeom>
                  <a:avLst/>
                  <a:gdLst/>
                  <a:ahLst/>
                  <a:cxnLst/>
                  <a:rect l="0" t="0" r="0" b="0"/>
                  <a:pathLst>
                    <a:path w="343121" h="301345">
                      <a:moveTo>
                        <a:pt x="23832" y="16611"/>
                      </a:moveTo>
                      <a:cubicBezTo>
                        <a:pt x="0" y="45577"/>
                        <a:pt x="4181" y="64500"/>
                        <a:pt x="46057" y="117194"/>
                      </a:cubicBezTo>
                      <a:cubicBezTo>
                        <a:pt x="68595" y="145554"/>
                        <a:pt x="84157" y="180168"/>
                        <a:pt x="84157" y="201937"/>
                      </a:cubicBezTo>
                      <a:cubicBezTo>
                        <a:pt x="84157" y="222178"/>
                        <a:pt x="93387" y="252824"/>
                        <a:pt x="104668" y="270041"/>
                      </a:cubicBezTo>
                      <a:cubicBezTo>
                        <a:pt x="123105" y="298179"/>
                        <a:pt x="133820" y="301344"/>
                        <a:pt x="210649" y="301344"/>
                      </a:cubicBezTo>
                      <a:cubicBezTo>
                        <a:pt x="311087" y="301344"/>
                        <a:pt x="339829" y="280243"/>
                        <a:pt x="341964" y="204938"/>
                      </a:cubicBezTo>
                      <a:cubicBezTo>
                        <a:pt x="343120" y="164135"/>
                        <a:pt x="335300" y="150464"/>
                        <a:pt x="284478" y="104453"/>
                      </a:cubicBezTo>
                      <a:cubicBezTo>
                        <a:pt x="243717" y="67549"/>
                        <a:pt x="202697" y="44754"/>
                        <a:pt x="150897" y="30219"/>
                      </a:cubicBezTo>
                      <a:cubicBezTo>
                        <a:pt x="109781" y="18683"/>
                        <a:pt x="67943" y="6560"/>
                        <a:pt x="57924" y="3280"/>
                      </a:cubicBezTo>
                      <a:cubicBezTo>
                        <a:pt x="47905" y="0"/>
                        <a:pt x="32563" y="5999"/>
                        <a:pt x="23832" y="1661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任意多边形: 形状 29">
                  <a:extLst>
                    <a:ext uri="{FF2B5EF4-FFF2-40B4-BE49-F238E27FC236}">
                      <a16:creationId xmlns:a16="http://schemas.microsoft.com/office/drawing/2014/main" id="{75A19623-9C3F-4B7B-8204-957680534F86}"/>
                    </a:ext>
                  </a:extLst>
                </p:cNvPr>
                <p:cNvSpPr/>
                <p:nvPr/>
              </p:nvSpPr>
              <p:spPr>
                <a:xfrm>
                  <a:off x="4918530" y="3232200"/>
                  <a:ext cx="603056" cy="809238"/>
                </a:xfrm>
                <a:custGeom>
                  <a:avLst/>
                  <a:gdLst/>
                  <a:ahLst/>
                  <a:cxnLst/>
                  <a:rect l="0" t="0" r="0" b="0"/>
                  <a:pathLst>
                    <a:path w="603056" h="809238">
                      <a:moveTo>
                        <a:pt x="433260" y="37026"/>
                      </a:moveTo>
                      <a:cubicBezTo>
                        <a:pt x="420183" y="55222"/>
                        <a:pt x="399006" y="61932"/>
                        <a:pt x="350710" y="63182"/>
                      </a:cubicBezTo>
                      <a:cubicBezTo>
                        <a:pt x="236036" y="66150"/>
                        <a:pt x="152475" y="124304"/>
                        <a:pt x="197782" y="169611"/>
                      </a:cubicBezTo>
                      <a:cubicBezTo>
                        <a:pt x="208745" y="180574"/>
                        <a:pt x="218735" y="186664"/>
                        <a:pt x="219982" y="183146"/>
                      </a:cubicBezTo>
                      <a:cubicBezTo>
                        <a:pt x="227301" y="162498"/>
                        <a:pt x="306325" y="130153"/>
                        <a:pt x="352192" y="129031"/>
                      </a:cubicBezTo>
                      <a:cubicBezTo>
                        <a:pt x="414356" y="127509"/>
                        <a:pt x="429157" y="141568"/>
                        <a:pt x="398912" y="173406"/>
                      </a:cubicBezTo>
                      <a:cubicBezTo>
                        <a:pt x="333680" y="242073"/>
                        <a:pt x="281951" y="319088"/>
                        <a:pt x="256647" y="385213"/>
                      </a:cubicBezTo>
                      <a:cubicBezTo>
                        <a:pt x="230150" y="454453"/>
                        <a:pt x="229529" y="462120"/>
                        <a:pt x="248124" y="490499"/>
                      </a:cubicBezTo>
                      <a:cubicBezTo>
                        <a:pt x="259155" y="507334"/>
                        <a:pt x="274991" y="521349"/>
                        <a:pt x="283315" y="521644"/>
                      </a:cubicBezTo>
                      <a:cubicBezTo>
                        <a:pt x="291639" y="521939"/>
                        <a:pt x="308416" y="527154"/>
                        <a:pt x="320598" y="533233"/>
                      </a:cubicBezTo>
                      <a:cubicBezTo>
                        <a:pt x="339271" y="542552"/>
                        <a:pt x="340440" y="549346"/>
                        <a:pt x="328053" y="576533"/>
                      </a:cubicBezTo>
                      <a:cubicBezTo>
                        <a:pt x="316600" y="601670"/>
                        <a:pt x="301919" y="609974"/>
                        <a:pt x="261456" y="614200"/>
                      </a:cubicBezTo>
                      <a:cubicBezTo>
                        <a:pt x="232907" y="617182"/>
                        <a:pt x="198120" y="620986"/>
                        <a:pt x="184150" y="622655"/>
                      </a:cubicBezTo>
                      <a:cubicBezTo>
                        <a:pt x="170180" y="624323"/>
                        <a:pt x="136357" y="621374"/>
                        <a:pt x="108988" y="616101"/>
                      </a:cubicBezTo>
                      <a:cubicBezTo>
                        <a:pt x="32921" y="601445"/>
                        <a:pt x="0" y="621972"/>
                        <a:pt x="0" y="684057"/>
                      </a:cubicBezTo>
                      <a:cubicBezTo>
                        <a:pt x="0" y="722848"/>
                        <a:pt x="8098" y="742124"/>
                        <a:pt x="34795" y="766879"/>
                      </a:cubicBezTo>
                      <a:cubicBezTo>
                        <a:pt x="80476" y="809237"/>
                        <a:pt x="97790" y="807703"/>
                        <a:pt x="172349" y="754693"/>
                      </a:cubicBezTo>
                      <a:cubicBezTo>
                        <a:pt x="206735" y="730245"/>
                        <a:pt x="242117" y="710243"/>
                        <a:pt x="250977" y="710243"/>
                      </a:cubicBezTo>
                      <a:cubicBezTo>
                        <a:pt x="259836" y="710243"/>
                        <a:pt x="297464" y="727388"/>
                        <a:pt x="334594" y="748343"/>
                      </a:cubicBezTo>
                      <a:cubicBezTo>
                        <a:pt x="412172" y="792125"/>
                        <a:pt x="422655" y="793774"/>
                        <a:pt x="449943" y="766486"/>
                      </a:cubicBezTo>
                      <a:cubicBezTo>
                        <a:pt x="465685" y="750744"/>
                        <a:pt x="469900" y="716801"/>
                        <a:pt x="469900" y="605785"/>
                      </a:cubicBezTo>
                      <a:lnTo>
                        <a:pt x="469900" y="465041"/>
                      </a:lnTo>
                      <a:lnTo>
                        <a:pt x="519748" y="419022"/>
                      </a:lnTo>
                      <a:cubicBezTo>
                        <a:pt x="575121" y="367902"/>
                        <a:pt x="595796" y="314068"/>
                        <a:pt x="571363" y="284628"/>
                      </a:cubicBezTo>
                      <a:cubicBezTo>
                        <a:pt x="547568" y="255957"/>
                        <a:pt x="525267" y="261759"/>
                        <a:pt x="494798" y="304547"/>
                      </a:cubicBezTo>
                      <a:cubicBezTo>
                        <a:pt x="471230" y="337646"/>
                        <a:pt x="462252" y="341847"/>
                        <a:pt x="433738" y="333122"/>
                      </a:cubicBezTo>
                      <a:cubicBezTo>
                        <a:pt x="415353" y="327496"/>
                        <a:pt x="401183" y="315345"/>
                        <a:pt x="402250" y="306119"/>
                      </a:cubicBezTo>
                      <a:cubicBezTo>
                        <a:pt x="406308" y="271054"/>
                        <a:pt x="472280" y="192883"/>
                        <a:pt x="520858" y="165581"/>
                      </a:cubicBezTo>
                      <a:cubicBezTo>
                        <a:pt x="581890" y="131278"/>
                        <a:pt x="603055" y="97773"/>
                        <a:pt x="585000" y="64037"/>
                      </a:cubicBezTo>
                      <a:cubicBezTo>
                        <a:pt x="560295" y="17877"/>
                        <a:pt x="459870" y="0"/>
                        <a:pt x="433260" y="37026"/>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任意多边形: 形状 30">
                  <a:extLst>
                    <a:ext uri="{FF2B5EF4-FFF2-40B4-BE49-F238E27FC236}">
                      <a16:creationId xmlns:a16="http://schemas.microsoft.com/office/drawing/2014/main" id="{3094980D-B8EA-48B2-89F5-E0C0D0BB61B7}"/>
                    </a:ext>
                  </a:extLst>
                </p:cNvPr>
                <p:cNvSpPr/>
                <p:nvPr/>
              </p:nvSpPr>
              <p:spPr>
                <a:xfrm>
                  <a:off x="5488627" y="3689000"/>
                  <a:ext cx="238246" cy="265723"/>
                </a:xfrm>
                <a:custGeom>
                  <a:avLst/>
                  <a:gdLst/>
                  <a:ahLst/>
                  <a:cxnLst/>
                  <a:rect l="0" t="0" r="0" b="0"/>
                  <a:pathLst>
                    <a:path w="238246" h="265723">
                      <a:moveTo>
                        <a:pt x="13610" y="44487"/>
                      </a:moveTo>
                      <a:cubicBezTo>
                        <a:pt x="0" y="60887"/>
                        <a:pt x="4703" y="79240"/>
                        <a:pt x="42087" y="155612"/>
                      </a:cubicBezTo>
                      <a:cubicBezTo>
                        <a:pt x="82764" y="238708"/>
                        <a:pt x="91208" y="248048"/>
                        <a:pt x="134223" y="257511"/>
                      </a:cubicBezTo>
                      <a:cubicBezTo>
                        <a:pt x="171546" y="265722"/>
                        <a:pt x="186709" y="263287"/>
                        <a:pt x="205791" y="246018"/>
                      </a:cubicBezTo>
                      <a:cubicBezTo>
                        <a:pt x="232732" y="221637"/>
                        <a:pt x="238245" y="149775"/>
                        <a:pt x="217384" y="94905"/>
                      </a:cubicBezTo>
                      <a:cubicBezTo>
                        <a:pt x="194880" y="35715"/>
                        <a:pt x="50531" y="0"/>
                        <a:pt x="13610" y="4448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10" name="组合 9">
              <a:extLst>
                <a:ext uri="{FF2B5EF4-FFF2-40B4-BE49-F238E27FC236}">
                  <a16:creationId xmlns:a16="http://schemas.microsoft.com/office/drawing/2014/main" id="{83BEA044-BC0C-40AE-8002-B04E2AD8B21C}"/>
                </a:ext>
              </a:extLst>
            </p:cNvPr>
            <p:cNvGrpSpPr/>
            <p:nvPr/>
          </p:nvGrpSpPr>
          <p:grpSpPr>
            <a:xfrm>
              <a:off x="5413124" y="1379222"/>
              <a:ext cx="314552" cy="359900"/>
              <a:chOff x="12818382" y="1046934"/>
              <a:chExt cx="3648310" cy="4174269"/>
            </a:xfrm>
            <a:solidFill>
              <a:schemeClr val="accent1"/>
            </a:solidFill>
          </p:grpSpPr>
          <p:sp>
            <p:nvSpPr>
              <p:cNvPr id="12" name="文本框 11">
                <a:extLst>
                  <a:ext uri="{FF2B5EF4-FFF2-40B4-BE49-F238E27FC236}">
                    <a16:creationId xmlns:a16="http://schemas.microsoft.com/office/drawing/2014/main" id="{892BF672-5BBC-4A4E-AC6B-ADF3CC9DBE56}"/>
                  </a:ext>
                </a:extLst>
              </p:cNvPr>
              <p:cNvSpPr txBox="1"/>
              <p:nvPr/>
            </p:nvSpPr>
            <p:spPr>
              <a:xfrm>
                <a:off x="13761700" y="4183722"/>
                <a:ext cx="1797792" cy="464784"/>
              </a:xfrm>
              <a:custGeom>
                <a:avLst/>
                <a:gdLst/>
                <a:ahLst/>
                <a:cxnLst/>
                <a:rect l="l" t="t" r="r" b="b"/>
                <a:pathLst>
                  <a:path w="1814513" h="469107">
                    <a:moveTo>
                      <a:pt x="1628775" y="66675"/>
                    </a:moveTo>
                    <a:cubicBezTo>
                      <a:pt x="1616075" y="66675"/>
                      <a:pt x="1605757" y="68263"/>
                      <a:pt x="1597819" y="71438"/>
                    </a:cubicBezTo>
                    <a:cubicBezTo>
                      <a:pt x="1589882" y="74613"/>
                      <a:pt x="1583532" y="80169"/>
                      <a:pt x="1578769" y="88107"/>
                    </a:cubicBezTo>
                    <a:cubicBezTo>
                      <a:pt x="1572419" y="97632"/>
                      <a:pt x="1566069" y="116682"/>
                      <a:pt x="1559719" y="145257"/>
                    </a:cubicBezTo>
                    <a:lnTo>
                      <a:pt x="1538288" y="278607"/>
                    </a:lnTo>
                    <a:cubicBezTo>
                      <a:pt x="1530350" y="324644"/>
                      <a:pt x="1526382" y="353219"/>
                      <a:pt x="1526382" y="364332"/>
                    </a:cubicBezTo>
                    <a:cubicBezTo>
                      <a:pt x="1526382" y="380207"/>
                      <a:pt x="1531938" y="390525"/>
                      <a:pt x="1543050" y="395288"/>
                    </a:cubicBezTo>
                    <a:cubicBezTo>
                      <a:pt x="1552575" y="400050"/>
                      <a:pt x="1570832" y="402432"/>
                      <a:pt x="1597819" y="402432"/>
                    </a:cubicBezTo>
                    <a:lnTo>
                      <a:pt x="1628775" y="402432"/>
                    </a:lnTo>
                    <a:cubicBezTo>
                      <a:pt x="1641475" y="402432"/>
                      <a:pt x="1652588" y="400844"/>
                      <a:pt x="1662113" y="397669"/>
                    </a:cubicBezTo>
                    <a:cubicBezTo>
                      <a:pt x="1670050" y="394494"/>
                      <a:pt x="1677194" y="388144"/>
                      <a:pt x="1683544" y="378619"/>
                    </a:cubicBezTo>
                    <a:cubicBezTo>
                      <a:pt x="1688307" y="369094"/>
                      <a:pt x="1693069" y="350838"/>
                      <a:pt x="1697832" y="323850"/>
                    </a:cubicBezTo>
                    <a:lnTo>
                      <a:pt x="1719263" y="190500"/>
                    </a:lnTo>
                    <a:cubicBezTo>
                      <a:pt x="1728788" y="142875"/>
                      <a:pt x="1733550" y="114300"/>
                      <a:pt x="1733550" y="104775"/>
                    </a:cubicBezTo>
                    <a:cubicBezTo>
                      <a:pt x="1733550" y="88900"/>
                      <a:pt x="1727994" y="78582"/>
                      <a:pt x="1716882" y="73819"/>
                    </a:cubicBezTo>
                    <a:cubicBezTo>
                      <a:pt x="1705769" y="69057"/>
                      <a:pt x="1686719" y="66675"/>
                      <a:pt x="1659732" y="66675"/>
                    </a:cubicBezTo>
                    <a:close/>
                    <a:moveTo>
                      <a:pt x="578644" y="66675"/>
                    </a:moveTo>
                    <a:cubicBezTo>
                      <a:pt x="562769" y="66675"/>
                      <a:pt x="550863" y="68263"/>
                      <a:pt x="542925" y="71438"/>
                    </a:cubicBezTo>
                    <a:cubicBezTo>
                      <a:pt x="534988" y="76200"/>
                      <a:pt x="530225" y="82550"/>
                      <a:pt x="528638" y="90488"/>
                    </a:cubicBezTo>
                    <a:cubicBezTo>
                      <a:pt x="525463" y="98425"/>
                      <a:pt x="523082" y="107950"/>
                      <a:pt x="521494" y="119063"/>
                    </a:cubicBezTo>
                    <a:lnTo>
                      <a:pt x="511969" y="164307"/>
                    </a:lnTo>
                    <a:cubicBezTo>
                      <a:pt x="510382" y="172244"/>
                      <a:pt x="509588" y="180975"/>
                      <a:pt x="509588" y="190500"/>
                    </a:cubicBezTo>
                    <a:cubicBezTo>
                      <a:pt x="509588" y="196850"/>
                      <a:pt x="511175" y="202407"/>
                      <a:pt x="514350" y="207169"/>
                    </a:cubicBezTo>
                    <a:cubicBezTo>
                      <a:pt x="515938" y="211932"/>
                      <a:pt x="520700" y="215107"/>
                      <a:pt x="528638" y="216694"/>
                    </a:cubicBezTo>
                    <a:cubicBezTo>
                      <a:pt x="534988" y="218282"/>
                      <a:pt x="545307" y="219075"/>
                      <a:pt x="559594" y="219075"/>
                    </a:cubicBezTo>
                    <a:lnTo>
                      <a:pt x="650082" y="219075"/>
                    </a:lnTo>
                    <a:lnTo>
                      <a:pt x="664369" y="140494"/>
                    </a:lnTo>
                    <a:cubicBezTo>
                      <a:pt x="667544" y="118269"/>
                      <a:pt x="669132" y="103188"/>
                      <a:pt x="669132" y="95250"/>
                    </a:cubicBezTo>
                    <a:cubicBezTo>
                      <a:pt x="669132" y="88900"/>
                      <a:pt x="668338" y="83344"/>
                      <a:pt x="666750" y="78582"/>
                    </a:cubicBezTo>
                    <a:cubicBezTo>
                      <a:pt x="663575" y="73819"/>
                      <a:pt x="658019" y="70644"/>
                      <a:pt x="650082" y="69057"/>
                    </a:cubicBezTo>
                    <a:cubicBezTo>
                      <a:pt x="642144" y="67469"/>
                      <a:pt x="628650" y="66675"/>
                      <a:pt x="609600" y="66675"/>
                    </a:cubicBezTo>
                    <a:close/>
                    <a:moveTo>
                      <a:pt x="1007269" y="2382"/>
                    </a:moveTo>
                    <a:lnTo>
                      <a:pt x="1254919" y="2382"/>
                    </a:lnTo>
                    <a:lnTo>
                      <a:pt x="1226344" y="69057"/>
                    </a:lnTo>
                    <a:lnTo>
                      <a:pt x="1062038" y="69057"/>
                    </a:lnTo>
                    <a:lnTo>
                      <a:pt x="1042988" y="178594"/>
                    </a:lnTo>
                    <a:lnTo>
                      <a:pt x="1135857" y="178594"/>
                    </a:lnTo>
                    <a:cubicBezTo>
                      <a:pt x="1154907" y="178594"/>
                      <a:pt x="1172369" y="179388"/>
                      <a:pt x="1188244" y="180975"/>
                    </a:cubicBezTo>
                    <a:cubicBezTo>
                      <a:pt x="1202532" y="184151"/>
                      <a:pt x="1213644" y="190500"/>
                      <a:pt x="1221582" y="200025"/>
                    </a:cubicBezTo>
                    <a:cubicBezTo>
                      <a:pt x="1227932" y="209550"/>
                      <a:pt x="1231107" y="223044"/>
                      <a:pt x="1231107" y="240507"/>
                    </a:cubicBezTo>
                    <a:cubicBezTo>
                      <a:pt x="1231107" y="259557"/>
                      <a:pt x="1227932" y="284163"/>
                      <a:pt x="1221582" y="314325"/>
                    </a:cubicBezTo>
                    <a:lnTo>
                      <a:pt x="1212057" y="369094"/>
                    </a:lnTo>
                    <a:cubicBezTo>
                      <a:pt x="1205707" y="405607"/>
                      <a:pt x="1193007" y="430213"/>
                      <a:pt x="1173957" y="442913"/>
                    </a:cubicBezTo>
                    <a:cubicBezTo>
                      <a:pt x="1153319" y="457200"/>
                      <a:pt x="1122363" y="464344"/>
                      <a:pt x="1081088" y="464344"/>
                    </a:cubicBezTo>
                    <a:lnTo>
                      <a:pt x="947738" y="464344"/>
                    </a:lnTo>
                    <a:lnTo>
                      <a:pt x="935832" y="400050"/>
                    </a:lnTo>
                    <a:lnTo>
                      <a:pt x="1076325" y="400050"/>
                    </a:lnTo>
                    <a:cubicBezTo>
                      <a:pt x="1100138" y="400050"/>
                      <a:pt x="1116013" y="396082"/>
                      <a:pt x="1123950" y="388144"/>
                    </a:cubicBezTo>
                    <a:cubicBezTo>
                      <a:pt x="1131888" y="380207"/>
                      <a:pt x="1137444" y="365125"/>
                      <a:pt x="1140619" y="342900"/>
                    </a:cubicBezTo>
                    <a:lnTo>
                      <a:pt x="1147763" y="307182"/>
                    </a:lnTo>
                    <a:cubicBezTo>
                      <a:pt x="1150938" y="291307"/>
                      <a:pt x="1152525" y="278607"/>
                      <a:pt x="1152525" y="269082"/>
                    </a:cubicBezTo>
                    <a:cubicBezTo>
                      <a:pt x="1152525" y="261144"/>
                      <a:pt x="1150144" y="254794"/>
                      <a:pt x="1145382" y="250032"/>
                    </a:cubicBezTo>
                    <a:cubicBezTo>
                      <a:pt x="1140619" y="246857"/>
                      <a:pt x="1127125" y="245269"/>
                      <a:pt x="1104900" y="245269"/>
                    </a:cubicBezTo>
                    <a:lnTo>
                      <a:pt x="964407" y="245269"/>
                    </a:lnTo>
                    <a:close/>
                    <a:moveTo>
                      <a:pt x="157163" y="2382"/>
                    </a:moveTo>
                    <a:lnTo>
                      <a:pt x="233363" y="2382"/>
                    </a:lnTo>
                    <a:lnTo>
                      <a:pt x="152400" y="464344"/>
                    </a:lnTo>
                    <a:lnTo>
                      <a:pt x="76200" y="464344"/>
                    </a:lnTo>
                    <a:lnTo>
                      <a:pt x="142875" y="85725"/>
                    </a:lnTo>
                    <a:cubicBezTo>
                      <a:pt x="123825" y="98425"/>
                      <a:pt x="86519" y="119857"/>
                      <a:pt x="30957" y="150019"/>
                    </a:cubicBezTo>
                    <a:lnTo>
                      <a:pt x="0" y="90488"/>
                    </a:lnTo>
                    <a:close/>
                    <a:moveTo>
                      <a:pt x="1621632" y="0"/>
                    </a:moveTo>
                    <a:lnTo>
                      <a:pt x="1690688" y="0"/>
                    </a:lnTo>
                    <a:cubicBezTo>
                      <a:pt x="1735138" y="0"/>
                      <a:pt x="1766888" y="6350"/>
                      <a:pt x="1785938" y="19050"/>
                    </a:cubicBezTo>
                    <a:cubicBezTo>
                      <a:pt x="1804988" y="33338"/>
                      <a:pt x="1814513" y="57150"/>
                      <a:pt x="1814513" y="90488"/>
                    </a:cubicBezTo>
                    <a:cubicBezTo>
                      <a:pt x="1814513" y="103188"/>
                      <a:pt x="1811338" y="127794"/>
                      <a:pt x="1804988" y="164307"/>
                    </a:cubicBezTo>
                    <a:lnTo>
                      <a:pt x="1771650" y="350044"/>
                    </a:lnTo>
                    <a:cubicBezTo>
                      <a:pt x="1766888" y="377032"/>
                      <a:pt x="1761332" y="398463"/>
                      <a:pt x="1754982" y="414338"/>
                    </a:cubicBezTo>
                    <a:cubicBezTo>
                      <a:pt x="1747044" y="430213"/>
                      <a:pt x="1736725" y="442119"/>
                      <a:pt x="1724025" y="450057"/>
                    </a:cubicBezTo>
                    <a:cubicBezTo>
                      <a:pt x="1714500" y="456407"/>
                      <a:pt x="1703388" y="461169"/>
                      <a:pt x="1690688" y="464344"/>
                    </a:cubicBezTo>
                    <a:cubicBezTo>
                      <a:pt x="1677988" y="467519"/>
                      <a:pt x="1659732" y="469107"/>
                      <a:pt x="1635919" y="469107"/>
                    </a:cubicBezTo>
                    <a:lnTo>
                      <a:pt x="1566863" y="469107"/>
                    </a:lnTo>
                    <a:cubicBezTo>
                      <a:pt x="1524000" y="469107"/>
                      <a:pt x="1493044" y="461963"/>
                      <a:pt x="1473994" y="447675"/>
                    </a:cubicBezTo>
                    <a:cubicBezTo>
                      <a:pt x="1454944" y="434975"/>
                      <a:pt x="1445419" y="411957"/>
                      <a:pt x="1445419" y="378619"/>
                    </a:cubicBezTo>
                    <a:cubicBezTo>
                      <a:pt x="1445419" y="359569"/>
                      <a:pt x="1447800" y="334169"/>
                      <a:pt x="1452563" y="302419"/>
                    </a:cubicBezTo>
                    <a:lnTo>
                      <a:pt x="1485900" y="119063"/>
                    </a:lnTo>
                    <a:cubicBezTo>
                      <a:pt x="1490663" y="92075"/>
                      <a:pt x="1497013" y="70644"/>
                      <a:pt x="1504950" y="54769"/>
                    </a:cubicBezTo>
                    <a:cubicBezTo>
                      <a:pt x="1512888" y="38894"/>
                      <a:pt x="1523207" y="26988"/>
                      <a:pt x="1535907" y="19050"/>
                    </a:cubicBezTo>
                    <a:cubicBezTo>
                      <a:pt x="1543844" y="12700"/>
                      <a:pt x="1554163" y="7938"/>
                      <a:pt x="1566863" y="4763"/>
                    </a:cubicBezTo>
                    <a:cubicBezTo>
                      <a:pt x="1579563" y="1588"/>
                      <a:pt x="1597819" y="0"/>
                      <a:pt x="1621632" y="0"/>
                    </a:cubicBezTo>
                    <a:close/>
                    <a:moveTo>
                      <a:pt x="573882" y="0"/>
                    </a:moveTo>
                    <a:lnTo>
                      <a:pt x="623888" y="0"/>
                    </a:lnTo>
                    <a:cubicBezTo>
                      <a:pt x="668338" y="0"/>
                      <a:pt x="700088" y="5557"/>
                      <a:pt x="719138" y="16669"/>
                    </a:cubicBezTo>
                    <a:cubicBezTo>
                      <a:pt x="736600" y="29369"/>
                      <a:pt x="745332" y="50800"/>
                      <a:pt x="745332" y="80963"/>
                    </a:cubicBezTo>
                    <a:cubicBezTo>
                      <a:pt x="745332" y="98425"/>
                      <a:pt x="742950" y="122238"/>
                      <a:pt x="738188" y="152400"/>
                    </a:cubicBezTo>
                    <a:lnTo>
                      <a:pt x="702469" y="345282"/>
                    </a:lnTo>
                    <a:cubicBezTo>
                      <a:pt x="697707" y="372269"/>
                      <a:pt x="692150" y="393700"/>
                      <a:pt x="685800" y="409575"/>
                    </a:cubicBezTo>
                    <a:cubicBezTo>
                      <a:pt x="677863" y="425450"/>
                      <a:pt x="667544" y="437357"/>
                      <a:pt x="654844" y="445294"/>
                    </a:cubicBezTo>
                    <a:cubicBezTo>
                      <a:pt x="646907" y="451644"/>
                      <a:pt x="636588" y="456407"/>
                      <a:pt x="623888" y="459582"/>
                    </a:cubicBezTo>
                    <a:cubicBezTo>
                      <a:pt x="609600" y="462757"/>
                      <a:pt x="591344" y="464344"/>
                      <a:pt x="569119" y="464344"/>
                    </a:cubicBezTo>
                    <a:lnTo>
                      <a:pt x="440532" y="464344"/>
                    </a:lnTo>
                    <a:lnTo>
                      <a:pt x="428625" y="397669"/>
                    </a:lnTo>
                    <a:lnTo>
                      <a:pt x="564357" y="397669"/>
                    </a:lnTo>
                    <a:cubicBezTo>
                      <a:pt x="575469" y="397669"/>
                      <a:pt x="585788" y="396082"/>
                      <a:pt x="595313" y="392907"/>
                    </a:cubicBezTo>
                    <a:cubicBezTo>
                      <a:pt x="603250" y="389732"/>
                      <a:pt x="610394" y="383382"/>
                      <a:pt x="616744" y="373857"/>
                    </a:cubicBezTo>
                    <a:cubicBezTo>
                      <a:pt x="621507" y="364332"/>
                      <a:pt x="627063" y="345282"/>
                      <a:pt x="633413" y="316707"/>
                    </a:cubicBezTo>
                    <a:lnTo>
                      <a:pt x="638175" y="283369"/>
                    </a:lnTo>
                    <a:lnTo>
                      <a:pt x="540544" y="283369"/>
                    </a:lnTo>
                    <a:cubicBezTo>
                      <a:pt x="504032" y="283369"/>
                      <a:pt x="477044" y="277019"/>
                      <a:pt x="459582" y="264319"/>
                    </a:cubicBezTo>
                    <a:cubicBezTo>
                      <a:pt x="442119" y="251619"/>
                      <a:pt x="433388" y="230982"/>
                      <a:pt x="433388" y="202407"/>
                    </a:cubicBezTo>
                    <a:cubicBezTo>
                      <a:pt x="433388" y="191294"/>
                      <a:pt x="434975" y="177007"/>
                      <a:pt x="438150" y="159544"/>
                    </a:cubicBezTo>
                    <a:lnTo>
                      <a:pt x="450057" y="100013"/>
                    </a:lnTo>
                    <a:cubicBezTo>
                      <a:pt x="454819" y="74613"/>
                      <a:pt x="461963" y="54769"/>
                      <a:pt x="471488" y="40482"/>
                    </a:cubicBezTo>
                    <a:cubicBezTo>
                      <a:pt x="479425" y="27782"/>
                      <a:pt x="491332" y="17463"/>
                      <a:pt x="507207" y="9525"/>
                    </a:cubicBezTo>
                    <a:cubicBezTo>
                      <a:pt x="523082" y="3175"/>
                      <a:pt x="545307" y="0"/>
                      <a:pt x="573882"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dist"/>
                <a:endParaRPr lang="zh-CN" altLang="en-US" sz="4800" dirty="0">
                  <a:latin typeface="腾讯体" panose="02010600010101010101" pitchFamily="2" charset="-122"/>
                  <a:ea typeface="腾讯体" panose="02010600010101010101" pitchFamily="2" charset="-122"/>
                  <a:cs typeface="Aharoni" panose="02010803020104030203" pitchFamily="2" charset="-79"/>
                </a:endParaRPr>
              </a:p>
            </p:txBody>
          </p:sp>
          <p:sp>
            <p:nvSpPr>
              <p:cNvPr id="13" name="任意多边形: 形状 12">
                <a:extLst>
                  <a:ext uri="{FF2B5EF4-FFF2-40B4-BE49-F238E27FC236}">
                    <a16:creationId xmlns:a16="http://schemas.microsoft.com/office/drawing/2014/main" id="{1516EA8C-8921-4DF3-9CE1-1E7A67728523}"/>
                  </a:ext>
                </a:extLst>
              </p:cNvPr>
              <p:cNvSpPr/>
              <p:nvPr/>
            </p:nvSpPr>
            <p:spPr>
              <a:xfrm>
                <a:off x="12821900" y="1053284"/>
                <a:ext cx="368301" cy="1219201"/>
              </a:xfrm>
              <a:custGeom>
                <a:avLst/>
                <a:gdLst/>
                <a:ahLst/>
                <a:cxnLst/>
                <a:rect l="0" t="0" r="0" b="0"/>
                <a:pathLst>
                  <a:path w="368301" h="1219201">
                    <a:moveTo>
                      <a:pt x="7709" y="20089"/>
                    </a:moveTo>
                    <a:cubicBezTo>
                      <a:pt x="3469" y="31137"/>
                      <a:pt x="0" y="296477"/>
                      <a:pt x="0" y="609732"/>
                    </a:cubicBezTo>
                    <a:cubicBezTo>
                      <a:pt x="0" y="1110575"/>
                      <a:pt x="2408" y="1181693"/>
                      <a:pt x="19957" y="1199243"/>
                    </a:cubicBezTo>
                    <a:cubicBezTo>
                      <a:pt x="35755" y="1215041"/>
                      <a:pt x="69948" y="1219200"/>
                      <a:pt x="184018" y="1219200"/>
                    </a:cubicBezTo>
                    <a:cubicBezTo>
                      <a:pt x="263276" y="1219200"/>
                      <a:pt x="337163" y="1215731"/>
                      <a:pt x="348211" y="1211491"/>
                    </a:cubicBezTo>
                    <a:cubicBezTo>
                      <a:pt x="366139" y="1204612"/>
                      <a:pt x="368300" y="1139022"/>
                      <a:pt x="368300" y="601891"/>
                    </a:cubicBezTo>
                    <a:lnTo>
                      <a:pt x="368300" y="0"/>
                    </a:lnTo>
                    <a:lnTo>
                      <a:pt x="191859" y="0"/>
                    </a:lnTo>
                    <a:cubicBezTo>
                      <a:pt x="42683" y="0"/>
                      <a:pt x="14226" y="3104"/>
                      <a:pt x="7709" y="200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任意多边形: 形状 13">
                <a:extLst>
                  <a:ext uri="{FF2B5EF4-FFF2-40B4-BE49-F238E27FC236}">
                    <a16:creationId xmlns:a16="http://schemas.microsoft.com/office/drawing/2014/main" id="{638E489D-BE33-4E29-8E22-A4F595159EB1}"/>
                  </a:ext>
                </a:extLst>
              </p:cNvPr>
              <p:cNvSpPr/>
              <p:nvPr/>
            </p:nvSpPr>
            <p:spPr>
              <a:xfrm>
                <a:off x="13273594" y="1046934"/>
                <a:ext cx="367457" cy="3002102"/>
              </a:xfrm>
              <a:custGeom>
                <a:avLst/>
                <a:gdLst/>
                <a:ahLst/>
                <a:cxnLst/>
                <a:rect l="0" t="0" r="0" b="0"/>
                <a:pathLst>
                  <a:path w="367457" h="3002102">
                    <a:moveTo>
                      <a:pt x="20543" y="40926"/>
                    </a:moveTo>
                    <a:cubicBezTo>
                      <a:pt x="0" y="95216"/>
                      <a:pt x="15404" y="2966304"/>
                      <a:pt x="36356" y="2988070"/>
                    </a:cubicBezTo>
                    <a:cubicBezTo>
                      <a:pt x="48481" y="3000667"/>
                      <a:pt x="87631" y="3002101"/>
                      <a:pt x="209736" y="2994420"/>
                    </a:cubicBezTo>
                    <a:lnTo>
                      <a:pt x="367456" y="2984500"/>
                    </a:lnTo>
                    <a:lnTo>
                      <a:pt x="367456" y="0"/>
                    </a:lnTo>
                    <a:lnTo>
                      <a:pt x="33891" y="565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任意多边形: 形状 14">
                <a:extLst>
                  <a:ext uri="{FF2B5EF4-FFF2-40B4-BE49-F238E27FC236}">
                    <a16:creationId xmlns:a16="http://schemas.microsoft.com/office/drawing/2014/main" id="{0BC25032-9B35-4F2E-87C6-0781A33AA1A3}"/>
                  </a:ext>
                </a:extLst>
              </p:cNvPr>
              <p:cNvSpPr/>
              <p:nvPr/>
            </p:nvSpPr>
            <p:spPr>
              <a:xfrm>
                <a:off x="13761700" y="1053284"/>
                <a:ext cx="355601" cy="1226221"/>
              </a:xfrm>
              <a:custGeom>
                <a:avLst/>
                <a:gdLst/>
                <a:ahLst/>
                <a:cxnLst/>
                <a:rect l="0" t="0" r="0" b="0"/>
                <a:pathLst>
                  <a:path w="355601" h="1226221">
                    <a:moveTo>
                      <a:pt x="8467" y="8467"/>
                    </a:moveTo>
                    <a:cubicBezTo>
                      <a:pt x="3810" y="13123"/>
                      <a:pt x="0" y="280585"/>
                      <a:pt x="0" y="602827"/>
                    </a:cubicBezTo>
                    <a:cubicBezTo>
                      <a:pt x="0" y="1041588"/>
                      <a:pt x="3827" y="1192547"/>
                      <a:pt x="15240" y="1203960"/>
                    </a:cubicBezTo>
                    <a:cubicBezTo>
                      <a:pt x="31248" y="1219968"/>
                      <a:pt x="297129" y="1226220"/>
                      <a:pt x="335511" y="1211491"/>
                    </a:cubicBezTo>
                    <a:cubicBezTo>
                      <a:pt x="353439" y="1204612"/>
                      <a:pt x="355600" y="1139022"/>
                      <a:pt x="355600" y="601891"/>
                    </a:cubicBezTo>
                    <a:lnTo>
                      <a:pt x="355600" y="0"/>
                    </a:lnTo>
                    <a:lnTo>
                      <a:pt x="186267" y="0"/>
                    </a:lnTo>
                    <a:cubicBezTo>
                      <a:pt x="93133"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任意多边形: 形状 15">
                <a:extLst>
                  <a:ext uri="{FF2B5EF4-FFF2-40B4-BE49-F238E27FC236}">
                    <a16:creationId xmlns:a16="http://schemas.microsoft.com/office/drawing/2014/main" id="{B9570112-4E88-4BE2-B523-CADC490E5212}"/>
                  </a:ext>
                </a:extLst>
              </p:cNvPr>
              <p:cNvSpPr/>
              <p:nvPr/>
            </p:nvSpPr>
            <p:spPr>
              <a:xfrm>
                <a:off x="14208652" y="1046934"/>
                <a:ext cx="861148" cy="2984500"/>
              </a:xfrm>
              <a:custGeom>
                <a:avLst/>
                <a:gdLst>
                  <a:gd name="connsiteX0" fmla="*/ 842098 w 861148"/>
                  <a:gd name="connsiteY0" fmla="*/ 0 h 2984500"/>
                  <a:gd name="connsiteX1" fmla="*/ 842098 w 861148"/>
                  <a:gd name="connsiteY1" fmla="*/ 304800 h 2984500"/>
                  <a:gd name="connsiteX2" fmla="*/ 359498 w 861148"/>
                  <a:gd name="connsiteY2" fmla="*/ 317500 h 2984500"/>
                  <a:gd name="connsiteX3" fmla="*/ 361906 w 861148"/>
                  <a:gd name="connsiteY3" fmla="*/ 371475 h 2984500"/>
                  <a:gd name="connsiteX4" fmla="*/ 368256 w 861148"/>
                  <a:gd name="connsiteY4" fmla="*/ 420721 h 2984500"/>
                  <a:gd name="connsiteX5" fmla="*/ 607148 w 861148"/>
                  <a:gd name="connsiteY5" fmla="*/ 423896 h 2984500"/>
                  <a:gd name="connsiteX6" fmla="*/ 842098 w 861148"/>
                  <a:gd name="connsiteY6" fmla="*/ 431800 h 2984500"/>
                  <a:gd name="connsiteX7" fmla="*/ 851819 w 861148"/>
                  <a:gd name="connsiteY7" fmla="*/ 811969 h 2984500"/>
                  <a:gd name="connsiteX8" fmla="*/ 845469 w 861148"/>
                  <a:gd name="connsiteY8" fmla="*/ 1195211 h 2984500"/>
                  <a:gd name="connsiteX9" fmla="*/ 597623 w 861148"/>
                  <a:gd name="connsiteY9" fmla="*/ 1213722 h 2984500"/>
                  <a:gd name="connsiteX10" fmla="*/ 365848 w 861148"/>
                  <a:gd name="connsiteY10" fmla="*/ 1229161 h 2984500"/>
                  <a:gd name="connsiteX11" fmla="*/ 365848 w 861148"/>
                  <a:gd name="connsiteY11" fmla="*/ 1314450 h 2984500"/>
                  <a:gd name="connsiteX12" fmla="*/ 588933 w 861148"/>
                  <a:gd name="connsiteY12" fmla="*/ 1314450 h 2984500"/>
                  <a:gd name="connsiteX13" fmla="*/ 836583 w 861148"/>
                  <a:gd name="connsiteY13" fmla="*/ 1327597 h 2984500"/>
                  <a:gd name="connsiteX14" fmla="*/ 861148 w 861148"/>
                  <a:gd name="connsiteY14" fmla="*/ 1719938 h 2984500"/>
                  <a:gd name="connsiteX15" fmla="*/ 841059 w 861148"/>
                  <a:gd name="connsiteY15" fmla="*/ 2106841 h 2984500"/>
                  <a:gd name="connsiteX16" fmla="*/ 593409 w 861148"/>
                  <a:gd name="connsiteY16" fmla="*/ 2114550 h 2984500"/>
                  <a:gd name="connsiteX17" fmla="*/ 365848 w 861148"/>
                  <a:gd name="connsiteY17" fmla="*/ 2114550 h 2984500"/>
                  <a:gd name="connsiteX18" fmla="*/ 365848 w 861148"/>
                  <a:gd name="connsiteY18" fmla="*/ 2216150 h 2984500"/>
                  <a:gd name="connsiteX19" fmla="*/ 591273 w 861148"/>
                  <a:gd name="connsiteY19" fmla="*/ 2209995 h 2984500"/>
                  <a:gd name="connsiteX20" fmla="*/ 839116 w 861148"/>
                  <a:gd name="connsiteY20" fmla="*/ 2220388 h 2984500"/>
                  <a:gd name="connsiteX21" fmla="*/ 851816 w 861148"/>
                  <a:gd name="connsiteY21" fmla="*/ 2610719 h 2984500"/>
                  <a:gd name="connsiteX22" fmla="*/ 842098 w 861148"/>
                  <a:gd name="connsiteY22" fmla="*/ 2984500 h 2984500"/>
                  <a:gd name="connsiteX23" fmla="*/ 3898 w 861148"/>
                  <a:gd name="connsiteY23" fmla="*/ 2984500 h 2984500"/>
                  <a:gd name="connsiteX24" fmla="*/ 629 w 861148"/>
                  <a:gd name="connsiteY24" fmla="*/ 1504950 h 2984500"/>
                  <a:gd name="connsiteX25" fmla="*/ 9822 w 861148"/>
                  <a:gd name="connsiteY25" fmla="*/ 15701 h 2984500"/>
                  <a:gd name="connsiteX26" fmla="*/ 432191 w 861148"/>
                  <a:gd name="connsiteY26" fmla="*/ 3001 h 2984500"/>
                  <a:gd name="connsiteX27" fmla="*/ 842098 w 861148"/>
                  <a:gd name="connsiteY27" fmla="*/ 0 h 2984500"/>
                  <a:gd name="connsiteX28" fmla="*/ 364521 w 861148"/>
                  <a:gd name="connsiteY28" fmla="*/ 755650 h 2984500"/>
                  <a:gd name="connsiteX29" fmla="*/ 362009 w 861148"/>
                  <a:gd name="connsiteY29" fmla="*/ 814548 h 2984500"/>
                  <a:gd name="connsiteX30" fmla="*/ 359498 w 861148"/>
                  <a:gd name="connsiteY30" fmla="*/ 873446 h 2984500"/>
                  <a:gd name="connsiteX31" fmla="*/ 499198 w 861148"/>
                  <a:gd name="connsiteY31" fmla="*/ 873446 h 2984500"/>
                  <a:gd name="connsiteX32" fmla="*/ 519575 w 861148"/>
                  <a:gd name="connsiteY32" fmla="*/ 755650 h 2984500"/>
                  <a:gd name="connsiteX33" fmla="*/ 364521 w 861148"/>
                  <a:gd name="connsiteY33" fmla="*/ 755650 h 2984500"/>
                  <a:gd name="connsiteX34" fmla="*/ 365848 w 861148"/>
                  <a:gd name="connsiteY34" fmla="*/ 1657350 h 2984500"/>
                  <a:gd name="connsiteX35" fmla="*/ 365848 w 861148"/>
                  <a:gd name="connsiteY35" fmla="*/ 1784350 h 2984500"/>
                  <a:gd name="connsiteX36" fmla="*/ 518248 w 861148"/>
                  <a:gd name="connsiteY36" fmla="*/ 1784350 h 2984500"/>
                  <a:gd name="connsiteX37" fmla="*/ 518248 w 861148"/>
                  <a:gd name="connsiteY37" fmla="*/ 1657350 h 2984500"/>
                  <a:gd name="connsiteX38" fmla="*/ 365848 w 861148"/>
                  <a:gd name="connsiteY38" fmla="*/ 1657350 h 2984500"/>
                  <a:gd name="connsiteX39" fmla="*/ 365848 w 861148"/>
                  <a:gd name="connsiteY39" fmla="*/ 2546350 h 2984500"/>
                  <a:gd name="connsiteX40" fmla="*/ 365848 w 861148"/>
                  <a:gd name="connsiteY40" fmla="*/ 2673350 h 2984500"/>
                  <a:gd name="connsiteX41" fmla="*/ 518248 w 861148"/>
                  <a:gd name="connsiteY41" fmla="*/ 2673350 h 2984500"/>
                  <a:gd name="connsiteX42" fmla="*/ 518248 w 861148"/>
                  <a:gd name="connsiteY42" fmla="*/ 2546350 h 2984500"/>
                  <a:gd name="connsiteX43" fmla="*/ 365848 w 861148"/>
                  <a:gd name="connsiteY43" fmla="*/ 2546350 h 298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61148" h="2984500">
                    <a:moveTo>
                      <a:pt x="842098" y="0"/>
                    </a:moveTo>
                    <a:lnTo>
                      <a:pt x="842098" y="304800"/>
                    </a:lnTo>
                    <a:lnTo>
                      <a:pt x="359498" y="317500"/>
                    </a:lnTo>
                    <a:lnTo>
                      <a:pt x="361906" y="371475"/>
                    </a:lnTo>
                    <a:cubicBezTo>
                      <a:pt x="363231" y="401161"/>
                      <a:pt x="366088" y="423322"/>
                      <a:pt x="368256" y="420721"/>
                    </a:cubicBezTo>
                    <a:cubicBezTo>
                      <a:pt x="370424" y="418120"/>
                      <a:pt x="477925" y="419549"/>
                      <a:pt x="607148" y="423896"/>
                    </a:cubicBezTo>
                    <a:lnTo>
                      <a:pt x="842098" y="431800"/>
                    </a:lnTo>
                    <a:lnTo>
                      <a:pt x="851819" y="811969"/>
                    </a:lnTo>
                    <a:cubicBezTo>
                      <a:pt x="859557" y="1114607"/>
                      <a:pt x="858262" y="1192765"/>
                      <a:pt x="845469" y="1195211"/>
                    </a:cubicBezTo>
                    <a:cubicBezTo>
                      <a:pt x="836630" y="1196901"/>
                      <a:pt x="725099" y="1205231"/>
                      <a:pt x="597623" y="1213722"/>
                    </a:cubicBezTo>
                    <a:lnTo>
                      <a:pt x="365848" y="1229161"/>
                    </a:lnTo>
                    <a:lnTo>
                      <a:pt x="365848" y="1314450"/>
                    </a:lnTo>
                    <a:lnTo>
                      <a:pt x="588933" y="1314450"/>
                    </a:lnTo>
                    <a:cubicBezTo>
                      <a:pt x="718424" y="1314450"/>
                      <a:pt x="822324" y="1319966"/>
                      <a:pt x="836583" y="1327597"/>
                    </a:cubicBezTo>
                    <a:cubicBezTo>
                      <a:pt x="860028" y="1340144"/>
                      <a:pt x="861148" y="1358038"/>
                      <a:pt x="861148" y="1719938"/>
                    </a:cubicBezTo>
                    <a:cubicBezTo>
                      <a:pt x="861148" y="2053998"/>
                      <a:pt x="858757" y="2100050"/>
                      <a:pt x="841059" y="2106841"/>
                    </a:cubicBezTo>
                    <a:cubicBezTo>
                      <a:pt x="830011" y="2111081"/>
                      <a:pt x="718568" y="2114550"/>
                      <a:pt x="593409" y="2114550"/>
                    </a:cubicBezTo>
                    <a:lnTo>
                      <a:pt x="365848" y="2114550"/>
                    </a:lnTo>
                    <a:lnTo>
                      <a:pt x="365848" y="2216150"/>
                    </a:lnTo>
                    <a:lnTo>
                      <a:pt x="591273" y="2209995"/>
                    </a:lnTo>
                    <a:cubicBezTo>
                      <a:pt x="764436" y="2205266"/>
                      <a:pt x="821895" y="2207676"/>
                      <a:pt x="839116" y="2220388"/>
                    </a:cubicBezTo>
                    <a:cubicBezTo>
                      <a:pt x="860048" y="2235841"/>
                      <a:pt x="860889" y="2261694"/>
                      <a:pt x="851816" y="2610719"/>
                    </a:cubicBezTo>
                    <a:lnTo>
                      <a:pt x="842098" y="2984500"/>
                    </a:lnTo>
                    <a:lnTo>
                      <a:pt x="3898" y="2984500"/>
                    </a:lnTo>
                    <a:lnTo>
                      <a:pt x="629" y="1504950"/>
                    </a:lnTo>
                    <a:cubicBezTo>
                      <a:pt x="-1484" y="548509"/>
                      <a:pt x="1766" y="21971"/>
                      <a:pt x="9822" y="15701"/>
                    </a:cubicBezTo>
                    <a:cubicBezTo>
                      <a:pt x="16676" y="10367"/>
                      <a:pt x="206742" y="4652"/>
                      <a:pt x="432191" y="3001"/>
                    </a:cubicBezTo>
                    <a:lnTo>
                      <a:pt x="842098" y="0"/>
                    </a:lnTo>
                    <a:close/>
                    <a:moveTo>
                      <a:pt x="364521" y="755650"/>
                    </a:moveTo>
                    <a:lnTo>
                      <a:pt x="362009" y="814548"/>
                    </a:lnTo>
                    <a:lnTo>
                      <a:pt x="359498" y="873446"/>
                    </a:lnTo>
                    <a:lnTo>
                      <a:pt x="499198" y="873446"/>
                    </a:lnTo>
                    <a:lnTo>
                      <a:pt x="519575" y="755650"/>
                    </a:lnTo>
                    <a:lnTo>
                      <a:pt x="364521" y="755650"/>
                    </a:lnTo>
                    <a:close/>
                    <a:moveTo>
                      <a:pt x="365848" y="1657350"/>
                    </a:moveTo>
                    <a:lnTo>
                      <a:pt x="365848" y="1784350"/>
                    </a:lnTo>
                    <a:lnTo>
                      <a:pt x="518248" y="1784350"/>
                    </a:lnTo>
                    <a:lnTo>
                      <a:pt x="518248" y="1657350"/>
                    </a:lnTo>
                    <a:lnTo>
                      <a:pt x="365848" y="1657350"/>
                    </a:lnTo>
                    <a:close/>
                    <a:moveTo>
                      <a:pt x="365848" y="2546350"/>
                    </a:moveTo>
                    <a:lnTo>
                      <a:pt x="365848" y="2673350"/>
                    </a:lnTo>
                    <a:lnTo>
                      <a:pt x="518248" y="2673350"/>
                    </a:lnTo>
                    <a:lnTo>
                      <a:pt x="518248" y="2546350"/>
                    </a:lnTo>
                    <a:lnTo>
                      <a:pt x="365848" y="25463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7" name="任意多边形: 形状 16">
                <a:extLst>
                  <a:ext uri="{FF2B5EF4-FFF2-40B4-BE49-F238E27FC236}">
                    <a16:creationId xmlns:a16="http://schemas.microsoft.com/office/drawing/2014/main" id="{EB0924E2-0064-4127-8D07-FDD965231FEE}"/>
                  </a:ext>
                </a:extLst>
              </p:cNvPr>
              <p:cNvSpPr/>
              <p:nvPr/>
            </p:nvSpPr>
            <p:spPr>
              <a:xfrm>
                <a:off x="15158700" y="1053284"/>
                <a:ext cx="1300721" cy="393701"/>
              </a:xfrm>
              <a:custGeom>
                <a:avLst/>
                <a:gdLst/>
                <a:ahLst/>
                <a:cxnLst/>
                <a:rect l="0" t="0" r="0" b="0"/>
                <a:pathLst>
                  <a:path w="1300721" h="393701">
                    <a:moveTo>
                      <a:pt x="8467" y="8467"/>
                    </a:moveTo>
                    <a:cubicBezTo>
                      <a:pt x="3810" y="13123"/>
                      <a:pt x="0" y="95291"/>
                      <a:pt x="0" y="191062"/>
                    </a:cubicBezTo>
                    <a:cubicBezTo>
                      <a:pt x="0" y="324007"/>
                      <a:pt x="4164" y="368646"/>
                      <a:pt x="17607" y="379802"/>
                    </a:cubicBezTo>
                    <a:cubicBezTo>
                      <a:pt x="30315" y="390349"/>
                      <a:pt x="84200" y="391665"/>
                      <a:pt x="211282" y="384533"/>
                    </a:cubicBezTo>
                    <a:cubicBezTo>
                      <a:pt x="386230" y="374713"/>
                      <a:pt x="387468" y="374428"/>
                      <a:pt x="405851" y="339725"/>
                    </a:cubicBezTo>
                    <a:lnTo>
                      <a:pt x="424353" y="304800"/>
                    </a:lnTo>
                    <a:lnTo>
                      <a:pt x="876300" y="304800"/>
                    </a:lnTo>
                    <a:lnTo>
                      <a:pt x="876300" y="334010"/>
                    </a:lnTo>
                    <a:cubicBezTo>
                      <a:pt x="876300" y="388139"/>
                      <a:pt x="896018" y="393700"/>
                      <a:pt x="1087943" y="393700"/>
                    </a:cubicBezTo>
                    <a:cubicBezTo>
                      <a:pt x="1254056" y="393700"/>
                      <a:pt x="1270198" y="391659"/>
                      <a:pt x="1282253" y="369135"/>
                    </a:cubicBezTo>
                    <a:cubicBezTo>
                      <a:pt x="1296217" y="343043"/>
                      <a:pt x="1300720" y="54041"/>
                      <a:pt x="1287691" y="20089"/>
                    </a:cubicBezTo>
                    <a:cubicBezTo>
                      <a:pt x="1280805" y="2143"/>
                      <a:pt x="1212610" y="0"/>
                      <a:pt x="648458" y="0"/>
                    </a:cubicBezTo>
                    <a:cubicBezTo>
                      <a:pt x="301119"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任意多边形: 形状 17">
                <a:extLst>
                  <a:ext uri="{FF2B5EF4-FFF2-40B4-BE49-F238E27FC236}">
                    <a16:creationId xmlns:a16="http://schemas.microsoft.com/office/drawing/2014/main" id="{42AAFBDA-EE68-442A-9661-EAFD63DC9B40}"/>
                  </a:ext>
                </a:extLst>
              </p:cNvPr>
              <p:cNvSpPr/>
              <p:nvPr/>
            </p:nvSpPr>
            <p:spPr>
              <a:xfrm>
                <a:off x="15151744" y="1503767"/>
                <a:ext cx="1309005" cy="2546718"/>
              </a:xfrm>
              <a:custGeom>
                <a:avLst/>
                <a:gdLst/>
                <a:ahLst/>
                <a:cxnLst/>
                <a:rect l="0" t="0" r="0" b="0"/>
                <a:pathLst>
                  <a:path w="1309005" h="2546718">
                    <a:moveTo>
                      <a:pt x="22196" y="21957"/>
                    </a:moveTo>
                    <a:cubicBezTo>
                      <a:pt x="0" y="44153"/>
                      <a:pt x="1335" y="303742"/>
                      <a:pt x="23740" y="322336"/>
                    </a:cubicBezTo>
                    <a:cubicBezTo>
                      <a:pt x="34706" y="331437"/>
                      <a:pt x="110652" y="335278"/>
                      <a:pt x="242815" y="333417"/>
                    </a:cubicBezTo>
                    <a:lnTo>
                      <a:pt x="445106" y="330567"/>
                    </a:lnTo>
                    <a:lnTo>
                      <a:pt x="445106" y="419467"/>
                    </a:lnTo>
                    <a:lnTo>
                      <a:pt x="606" y="432167"/>
                    </a:lnTo>
                    <a:lnTo>
                      <a:pt x="3391" y="586234"/>
                    </a:lnTo>
                    <a:cubicBezTo>
                      <a:pt x="5611" y="709047"/>
                      <a:pt x="10007" y="741770"/>
                      <a:pt x="25061" y="747547"/>
                    </a:cubicBezTo>
                    <a:cubicBezTo>
                      <a:pt x="35448" y="751533"/>
                      <a:pt x="138494" y="758787"/>
                      <a:pt x="254051" y="763667"/>
                    </a:cubicBezTo>
                    <a:lnTo>
                      <a:pt x="464156" y="772540"/>
                    </a:lnTo>
                    <a:lnTo>
                      <a:pt x="464156" y="1644389"/>
                    </a:lnTo>
                    <a:cubicBezTo>
                      <a:pt x="464156" y="2305560"/>
                      <a:pt x="467839" y="2519920"/>
                      <a:pt x="479396" y="2531477"/>
                    </a:cubicBezTo>
                    <a:cubicBezTo>
                      <a:pt x="489662" y="2541743"/>
                      <a:pt x="547694" y="2546717"/>
                      <a:pt x="657196" y="2546717"/>
                    </a:cubicBezTo>
                    <a:cubicBezTo>
                      <a:pt x="806001" y="2546717"/>
                      <a:pt x="819211" y="2544836"/>
                      <a:pt x="813318" y="2524492"/>
                    </a:cubicBezTo>
                    <a:cubicBezTo>
                      <a:pt x="809777" y="2512268"/>
                      <a:pt x="809333" y="2419400"/>
                      <a:pt x="812332" y="2318117"/>
                    </a:cubicBezTo>
                    <a:cubicBezTo>
                      <a:pt x="815330" y="2216834"/>
                      <a:pt x="821085" y="1827659"/>
                      <a:pt x="825120" y="1453283"/>
                    </a:cubicBezTo>
                    <a:lnTo>
                      <a:pt x="832456" y="772600"/>
                    </a:lnTo>
                    <a:lnTo>
                      <a:pt x="1050925" y="763731"/>
                    </a:lnTo>
                    <a:cubicBezTo>
                      <a:pt x="1174628" y="758709"/>
                      <a:pt x="1276543" y="748929"/>
                      <a:pt x="1285875" y="741185"/>
                    </a:cubicBezTo>
                    <a:cubicBezTo>
                      <a:pt x="1307937" y="722875"/>
                      <a:pt x="1309004" y="475646"/>
                      <a:pt x="1287116" y="453757"/>
                    </a:cubicBezTo>
                    <a:cubicBezTo>
                      <a:pt x="1277402" y="444044"/>
                      <a:pt x="1207168" y="436164"/>
                      <a:pt x="1093441" y="432027"/>
                    </a:cubicBezTo>
                    <a:cubicBezTo>
                      <a:pt x="995302" y="428458"/>
                      <a:pt x="896130" y="424803"/>
                      <a:pt x="873059" y="423906"/>
                    </a:cubicBezTo>
                    <a:cubicBezTo>
                      <a:pt x="834140" y="422393"/>
                      <a:pt x="830930" y="418964"/>
                      <a:pt x="828609" y="376421"/>
                    </a:cubicBezTo>
                    <a:lnTo>
                      <a:pt x="826106" y="330567"/>
                    </a:lnTo>
                    <a:lnTo>
                      <a:pt x="1047946" y="333002"/>
                    </a:lnTo>
                    <a:cubicBezTo>
                      <a:pt x="1189657" y="334558"/>
                      <a:pt x="1275668" y="330556"/>
                      <a:pt x="1286071" y="321922"/>
                    </a:cubicBezTo>
                    <a:cubicBezTo>
                      <a:pt x="1308013" y="303712"/>
                      <a:pt x="1308919" y="43760"/>
                      <a:pt x="1287116" y="21957"/>
                    </a:cubicBezTo>
                    <a:cubicBezTo>
                      <a:pt x="1265159" y="0"/>
                      <a:pt x="44153" y="0"/>
                      <a:pt x="22196" y="219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任意多边形: 形状 18">
                <a:extLst>
                  <a:ext uri="{FF2B5EF4-FFF2-40B4-BE49-F238E27FC236}">
                    <a16:creationId xmlns:a16="http://schemas.microsoft.com/office/drawing/2014/main" id="{8BA81BFF-5CB3-4BA4-B29E-A301CAB99824}"/>
                  </a:ext>
                </a:extLst>
              </p:cNvPr>
              <p:cNvSpPr/>
              <p:nvPr/>
            </p:nvSpPr>
            <p:spPr>
              <a:xfrm>
                <a:off x="12818382" y="2361384"/>
                <a:ext cx="3648310" cy="2859819"/>
              </a:xfrm>
              <a:custGeom>
                <a:avLst/>
                <a:gdLst/>
                <a:ahLst/>
                <a:cxnLst/>
                <a:rect l="0" t="0" r="0" b="0"/>
                <a:pathLst>
                  <a:path w="3648310" h="2859819">
                    <a:moveTo>
                      <a:pt x="15697" y="19678"/>
                    </a:moveTo>
                    <a:cubicBezTo>
                      <a:pt x="2704" y="35333"/>
                      <a:pt x="0" y="198270"/>
                      <a:pt x="2468" y="816603"/>
                    </a:cubicBezTo>
                    <a:cubicBezTo>
                      <a:pt x="5593" y="1599460"/>
                      <a:pt x="8761" y="1670738"/>
                      <a:pt x="46599" y="1809750"/>
                    </a:cubicBezTo>
                    <a:cubicBezTo>
                      <a:pt x="72347" y="1904346"/>
                      <a:pt x="74711" y="1909952"/>
                      <a:pt x="150447" y="2056049"/>
                    </a:cubicBezTo>
                    <a:cubicBezTo>
                      <a:pt x="226494" y="2202743"/>
                      <a:pt x="266627" y="2259539"/>
                      <a:pt x="358262" y="2350147"/>
                    </a:cubicBezTo>
                    <a:cubicBezTo>
                      <a:pt x="425898" y="2417025"/>
                      <a:pt x="564993" y="2527300"/>
                      <a:pt x="581712" y="2527300"/>
                    </a:cubicBezTo>
                    <a:cubicBezTo>
                      <a:pt x="585991" y="2527300"/>
                      <a:pt x="610524" y="2540500"/>
                      <a:pt x="636230" y="2556632"/>
                    </a:cubicBezTo>
                    <a:cubicBezTo>
                      <a:pt x="776978" y="2644963"/>
                      <a:pt x="981002" y="2723795"/>
                      <a:pt x="1178268" y="2766066"/>
                    </a:cubicBezTo>
                    <a:cubicBezTo>
                      <a:pt x="1213193" y="2773549"/>
                      <a:pt x="1270343" y="2785752"/>
                      <a:pt x="1305268" y="2793182"/>
                    </a:cubicBezTo>
                    <a:cubicBezTo>
                      <a:pt x="1553991" y="2846096"/>
                      <a:pt x="1899207" y="2859818"/>
                      <a:pt x="2120745" y="2825595"/>
                    </a:cubicBezTo>
                    <a:cubicBezTo>
                      <a:pt x="2348571" y="2790401"/>
                      <a:pt x="2516281" y="2753615"/>
                      <a:pt x="2613368" y="2717543"/>
                    </a:cubicBezTo>
                    <a:cubicBezTo>
                      <a:pt x="2791851" y="2651229"/>
                      <a:pt x="2842995" y="2629758"/>
                      <a:pt x="2924518" y="2586919"/>
                    </a:cubicBezTo>
                    <a:cubicBezTo>
                      <a:pt x="3071082" y="2509902"/>
                      <a:pt x="3174793" y="2432622"/>
                      <a:pt x="3292818" y="2312482"/>
                    </a:cubicBezTo>
                    <a:cubicBezTo>
                      <a:pt x="3444555" y="2158026"/>
                      <a:pt x="3501063" y="2074646"/>
                      <a:pt x="3537703" y="1951141"/>
                    </a:cubicBezTo>
                    <a:cubicBezTo>
                      <a:pt x="3554557" y="1894331"/>
                      <a:pt x="3575427" y="1827847"/>
                      <a:pt x="3584081" y="1803400"/>
                    </a:cubicBezTo>
                    <a:cubicBezTo>
                      <a:pt x="3612603" y="1722821"/>
                      <a:pt x="3648309" y="72657"/>
                      <a:pt x="3622571" y="24565"/>
                    </a:cubicBezTo>
                    <a:cubicBezTo>
                      <a:pt x="3610670" y="2328"/>
                      <a:pt x="3594662" y="0"/>
                      <a:pt x="3453661" y="0"/>
                    </a:cubicBezTo>
                    <a:cubicBezTo>
                      <a:pt x="3349446" y="0"/>
                      <a:pt x="3292854" y="5043"/>
                      <a:pt x="3282658" y="15240"/>
                    </a:cubicBezTo>
                    <a:cubicBezTo>
                      <a:pt x="3271436" y="26463"/>
                      <a:pt x="3265634" y="187998"/>
                      <a:pt x="3260651" y="628015"/>
                    </a:cubicBezTo>
                    <a:cubicBezTo>
                      <a:pt x="3251760" y="1413011"/>
                      <a:pt x="3238970" y="1669688"/>
                      <a:pt x="3203346" y="1778000"/>
                    </a:cubicBezTo>
                    <a:cubicBezTo>
                      <a:pt x="3126069" y="2012956"/>
                      <a:pt x="2955011" y="2198881"/>
                      <a:pt x="2701868" y="2323066"/>
                    </a:cubicBezTo>
                    <a:cubicBezTo>
                      <a:pt x="2612494" y="2366910"/>
                      <a:pt x="2593535" y="2374870"/>
                      <a:pt x="2524468" y="2397546"/>
                    </a:cubicBezTo>
                    <a:cubicBezTo>
                      <a:pt x="2329061" y="2461701"/>
                      <a:pt x="2250728" y="2470150"/>
                      <a:pt x="1851368" y="2470150"/>
                    </a:cubicBezTo>
                    <a:cubicBezTo>
                      <a:pt x="1467355" y="2470150"/>
                      <a:pt x="1450526" y="2468686"/>
                      <a:pt x="1241768" y="2417106"/>
                    </a:cubicBezTo>
                    <a:cubicBezTo>
                      <a:pt x="997641" y="2356787"/>
                      <a:pt x="921667" y="2324463"/>
                      <a:pt x="749965" y="2207863"/>
                    </a:cubicBezTo>
                    <a:cubicBezTo>
                      <a:pt x="645765" y="2137102"/>
                      <a:pt x="574938" y="2064551"/>
                      <a:pt x="501005" y="1952846"/>
                    </a:cubicBezTo>
                    <a:cubicBezTo>
                      <a:pt x="378179" y="1767268"/>
                      <a:pt x="372069" y="1709665"/>
                      <a:pt x="372251" y="739021"/>
                    </a:cubicBezTo>
                    <a:cubicBezTo>
                      <a:pt x="372325" y="345701"/>
                      <a:pt x="369063" y="18517"/>
                      <a:pt x="365002" y="11946"/>
                    </a:cubicBezTo>
                    <a:cubicBezTo>
                      <a:pt x="360941" y="5376"/>
                      <a:pt x="284361" y="0"/>
                      <a:pt x="194824" y="0"/>
                    </a:cubicBezTo>
                    <a:cubicBezTo>
                      <a:pt x="63300" y="0"/>
                      <a:pt x="28891" y="3780"/>
                      <a:pt x="15697" y="196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任意多边形: 形状 19">
                <a:extLst>
                  <a:ext uri="{FF2B5EF4-FFF2-40B4-BE49-F238E27FC236}">
                    <a16:creationId xmlns:a16="http://schemas.microsoft.com/office/drawing/2014/main" id="{FE12B850-39DD-40E5-9B28-778AB83912D3}"/>
                  </a:ext>
                </a:extLst>
              </p:cNvPr>
              <p:cNvSpPr/>
              <p:nvPr/>
            </p:nvSpPr>
            <p:spPr>
              <a:xfrm>
                <a:off x="13744600" y="2355034"/>
                <a:ext cx="372882" cy="1695451"/>
              </a:xfrm>
              <a:custGeom>
                <a:avLst/>
                <a:gdLst/>
                <a:ahLst/>
                <a:cxnLst/>
                <a:rect l="0" t="0" r="0" b="0"/>
                <a:pathLst>
                  <a:path w="372882" h="1695451">
                    <a:moveTo>
                      <a:pt x="17548" y="30913"/>
                    </a:moveTo>
                    <a:cubicBezTo>
                      <a:pt x="0" y="63701"/>
                      <a:pt x="542" y="1610063"/>
                      <a:pt x="18119" y="1660525"/>
                    </a:cubicBezTo>
                    <a:lnTo>
                      <a:pt x="30284" y="1695450"/>
                    </a:lnTo>
                    <a:lnTo>
                      <a:pt x="372881" y="1695450"/>
                    </a:lnTo>
                    <a:lnTo>
                      <a:pt x="353650" y="0"/>
                    </a:lnTo>
                    <a:lnTo>
                      <a:pt x="192367" y="2811"/>
                    </a:lnTo>
                    <a:cubicBezTo>
                      <a:pt x="45893" y="5364"/>
                      <a:pt x="29841" y="7944"/>
                      <a:pt x="17548" y="309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任意多边形: 形状 20">
                <a:extLst>
                  <a:ext uri="{FF2B5EF4-FFF2-40B4-BE49-F238E27FC236}">
                    <a16:creationId xmlns:a16="http://schemas.microsoft.com/office/drawing/2014/main" id="{42325A8B-D024-447E-8935-4427A87DA0FB}"/>
                  </a:ext>
                </a:extLst>
              </p:cNvPr>
              <p:cNvSpPr/>
              <p:nvPr/>
            </p:nvSpPr>
            <p:spPr>
              <a:xfrm>
                <a:off x="15148166" y="2352283"/>
                <a:ext cx="376480" cy="1698810"/>
              </a:xfrm>
              <a:custGeom>
                <a:avLst/>
                <a:gdLst/>
                <a:ahLst/>
                <a:cxnLst/>
                <a:rect l="0" t="0" r="0" b="0"/>
                <a:pathLst>
                  <a:path w="376480" h="1698810">
                    <a:moveTo>
                      <a:pt x="22968" y="28472"/>
                    </a:moveTo>
                    <a:cubicBezTo>
                      <a:pt x="0" y="56147"/>
                      <a:pt x="389" y="1627222"/>
                      <a:pt x="23374" y="1669984"/>
                    </a:cubicBezTo>
                    <a:cubicBezTo>
                      <a:pt x="38755" y="1698599"/>
                      <a:pt x="40692" y="1698809"/>
                      <a:pt x="199355" y="1689034"/>
                    </a:cubicBezTo>
                    <a:lnTo>
                      <a:pt x="359784" y="1679151"/>
                    </a:lnTo>
                    <a:lnTo>
                      <a:pt x="369402" y="861415"/>
                    </a:lnTo>
                    <a:cubicBezTo>
                      <a:pt x="376479" y="259699"/>
                      <a:pt x="375230" y="39111"/>
                      <a:pt x="364672" y="26390"/>
                    </a:cubicBezTo>
                    <a:cubicBezTo>
                      <a:pt x="342770" y="0"/>
                      <a:pt x="45092" y="1814"/>
                      <a:pt x="22968" y="284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 name="文本框 10">
              <a:extLst>
                <a:ext uri="{FF2B5EF4-FFF2-40B4-BE49-F238E27FC236}">
                  <a16:creationId xmlns:a16="http://schemas.microsoft.com/office/drawing/2014/main" id="{A6782634-696E-445C-B1B8-0121C847A2FA}"/>
                </a:ext>
              </a:extLst>
            </p:cNvPr>
            <p:cNvSpPr txBox="1"/>
            <p:nvPr/>
          </p:nvSpPr>
          <p:spPr>
            <a:xfrm>
              <a:off x="5726363" y="1576753"/>
              <a:ext cx="1052513" cy="184666"/>
            </a:xfrm>
            <a:prstGeom prst="rect">
              <a:avLst/>
            </a:prstGeom>
            <a:noFill/>
          </p:spPr>
          <p:txBody>
            <a:bodyPr wrap="square" rtlCol="0">
              <a:spAutoFit/>
            </a:bodyPr>
            <a:lstStyle/>
            <a:p>
              <a:pPr algn="dist"/>
              <a:r>
                <a:rPr lang="en-US" altLang="zh-CN" sz="600" dirty="0">
                  <a:solidFill>
                    <a:schemeClr val="accent1"/>
                  </a:solidFill>
                  <a:latin typeface="+mj-ea"/>
                  <a:ea typeface="+mj-ea"/>
                </a:rPr>
                <a:t>CHUZHOU UNIVERSITY</a:t>
              </a:r>
              <a:endParaRPr lang="zh-CN" altLang="en-US" sz="600" dirty="0">
                <a:solidFill>
                  <a:schemeClr val="accent1"/>
                </a:solidFill>
                <a:latin typeface="+mj-ea"/>
                <a:ea typeface="+mj-ea"/>
              </a:endParaRPr>
            </a:p>
          </p:txBody>
        </p:sp>
      </p:grpSp>
    </p:spTree>
    <p:extLst>
      <p:ext uri="{BB962C8B-B14F-4D97-AF65-F5344CB8AC3E}">
        <p14:creationId xmlns:p14="http://schemas.microsoft.com/office/powerpoint/2010/main" val="15581990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0FC1CB67-6B1B-4F81-BE26-5938C1C444D7}"/>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0"/>
            <a:ext cx="12192000" cy="3851123"/>
          </a:xfrm>
          <a:prstGeom prst="rect">
            <a:avLst/>
          </a:prstGeom>
        </p:spPr>
      </p:pic>
      <p:sp>
        <p:nvSpPr>
          <p:cNvPr id="8" name="矩形 7">
            <a:extLst>
              <a:ext uri="{FF2B5EF4-FFF2-40B4-BE49-F238E27FC236}">
                <a16:creationId xmlns:a16="http://schemas.microsoft.com/office/drawing/2014/main" id="{78F113CA-12C0-49B2-9496-45D448251254}"/>
              </a:ext>
            </a:extLst>
          </p:cNvPr>
          <p:cNvSpPr/>
          <p:nvPr userDrawn="1"/>
        </p:nvSpPr>
        <p:spPr>
          <a:xfrm>
            <a:off x="748146" y="6410918"/>
            <a:ext cx="2304921" cy="307777"/>
          </a:xfrm>
          <a:prstGeom prst="rect">
            <a:avLst/>
          </a:prstGeom>
        </p:spPr>
        <p:txBody>
          <a:bodyPr wrap="square" lIns="0" rIns="0">
            <a:spAutoFit/>
          </a:bodyPr>
          <a:lstStyle/>
          <a:p>
            <a:r>
              <a:rPr lang="zh-CN" altLang="en-US" sz="1400" spc="300" dirty="0">
                <a:solidFill>
                  <a:schemeClr val="bg2">
                    <a:lumMod val="50000"/>
                  </a:schemeClr>
                </a:solidFill>
                <a:latin typeface="华文新魏" panose="02010800040101010101" pitchFamily="2" charset="-122"/>
                <a:ea typeface="华文新魏" panose="02010800040101010101" pitchFamily="2" charset="-122"/>
              </a:rPr>
              <a:t>修德 求是 博学 笃行 </a:t>
            </a:r>
          </a:p>
        </p:txBody>
      </p:sp>
      <p:sp>
        <p:nvSpPr>
          <p:cNvPr id="9" name="矩形 8">
            <a:extLst>
              <a:ext uri="{FF2B5EF4-FFF2-40B4-BE49-F238E27FC236}">
                <a16:creationId xmlns:a16="http://schemas.microsoft.com/office/drawing/2014/main" id="{9CBCA78E-C9B4-469A-B484-F936763CBF46}"/>
              </a:ext>
            </a:extLst>
          </p:cNvPr>
          <p:cNvSpPr/>
          <p:nvPr userDrawn="1"/>
        </p:nvSpPr>
        <p:spPr>
          <a:xfrm>
            <a:off x="9487758" y="6406558"/>
            <a:ext cx="1956097" cy="307777"/>
          </a:xfrm>
          <a:prstGeom prst="rect">
            <a:avLst/>
          </a:prstGeom>
        </p:spPr>
        <p:txBody>
          <a:bodyPr wrap="square" lIns="0" rIns="0">
            <a:spAutoFit/>
          </a:bodyPr>
          <a:lstStyle/>
          <a:p>
            <a:r>
              <a:rPr lang="zh-CN" altLang="en-US" sz="1400" spc="300" dirty="0">
                <a:solidFill>
                  <a:schemeClr val="bg2">
                    <a:lumMod val="50000"/>
                  </a:schemeClr>
                </a:solidFill>
              </a:rPr>
              <a:t>www.chzu.edu.cn</a:t>
            </a:r>
          </a:p>
        </p:txBody>
      </p:sp>
    </p:spTree>
    <p:extLst>
      <p:ext uri="{BB962C8B-B14F-4D97-AF65-F5344CB8AC3E}">
        <p14:creationId xmlns:p14="http://schemas.microsoft.com/office/powerpoint/2010/main" val="25753692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2">
    <p:spTree>
      <p:nvGrpSpPr>
        <p:cNvPr id="1" name=""/>
        <p:cNvGrpSpPr/>
        <p:nvPr/>
      </p:nvGrpSpPr>
      <p:grpSpPr>
        <a:xfrm>
          <a:off x="0" y="0"/>
          <a:ext cx="0" cy="0"/>
          <a:chOff x="0" y="0"/>
          <a:chExt cx="0" cy="0"/>
        </a:xfrm>
      </p:grpSpPr>
      <p:grpSp>
        <p:nvGrpSpPr>
          <p:cNvPr id="48" name="组合 47">
            <a:extLst>
              <a:ext uri="{FF2B5EF4-FFF2-40B4-BE49-F238E27FC236}">
                <a16:creationId xmlns:a16="http://schemas.microsoft.com/office/drawing/2014/main" id="{E66B0CD7-94F6-4268-B64E-7FE89057F4A6}"/>
              </a:ext>
            </a:extLst>
          </p:cNvPr>
          <p:cNvGrpSpPr/>
          <p:nvPr userDrawn="1"/>
        </p:nvGrpSpPr>
        <p:grpSpPr>
          <a:xfrm>
            <a:off x="0" y="5696262"/>
            <a:ext cx="12192000" cy="1161738"/>
            <a:chOff x="0" y="5696262"/>
            <a:chExt cx="12192000" cy="1161738"/>
          </a:xfrm>
        </p:grpSpPr>
        <p:cxnSp>
          <p:nvCxnSpPr>
            <p:cNvPr id="49" name="直接连接符 48">
              <a:extLst>
                <a:ext uri="{FF2B5EF4-FFF2-40B4-BE49-F238E27FC236}">
                  <a16:creationId xmlns:a16="http://schemas.microsoft.com/office/drawing/2014/main" id="{F60313F4-BB56-40A4-A87E-4EA0369EA925}"/>
                </a:ext>
              </a:extLst>
            </p:cNvPr>
            <p:cNvCxnSpPr>
              <a:cxnSpLocks/>
            </p:cNvCxnSpPr>
            <p:nvPr userDrawn="1"/>
          </p:nvCxnSpPr>
          <p:spPr>
            <a:xfrm>
              <a:off x="748146" y="6251088"/>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50" name="图片 49">
              <a:extLst>
                <a:ext uri="{FF2B5EF4-FFF2-40B4-BE49-F238E27FC236}">
                  <a16:creationId xmlns:a16="http://schemas.microsoft.com/office/drawing/2014/main" id="{24F79EB7-9D35-4B3A-8F6C-703738C63C05}"/>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t="3064" b="67080"/>
            <a:stretch/>
          </p:blipFill>
          <p:spPr>
            <a:xfrm>
              <a:off x="0" y="5708230"/>
              <a:ext cx="12192000" cy="1149770"/>
            </a:xfrm>
            <a:prstGeom prst="rect">
              <a:avLst/>
            </a:prstGeom>
          </p:spPr>
        </p:pic>
        <p:sp>
          <p:nvSpPr>
            <p:cNvPr id="51" name="矩形 50">
              <a:extLst>
                <a:ext uri="{FF2B5EF4-FFF2-40B4-BE49-F238E27FC236}">
                  <a16:creationId xmlns:a16="http://schemas.microsoft.com/office/drawing/2014/main" id="{D1C25F7B-1F81-4CC0-B48A-A3E0A7B7199C}"/>
                </a:ext>
              </a:extLst>
            </p:cNvPr>
            <p:cNvSpPr/>
            <p:nvPr userDrawn="1"/>
          </p:nvSpPr>
          <p:spPr>
            <a:xfrm>
              <a:off x="0" y="5696262"/>
              <a:ext cx="12192000" cy="1161738"/>
            </a:xfrm>
            <a:prstGeom prst="rect">
              <a:avLst/>
            </a:prstGeom>
            <a:gradFill flip="none" rotWithShape="1">
              <a:gsLst>
                <a:gs pos="0">
                  <a:schemeClr val="bg1"/>
                </a:gs>
                <a:gs pos="100000">
                  <a:srgbClr val="FFFFFF">
                    <a:alpha val="61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PA-椭圆 26">
            <a:extLst>
              <a:ext uri="{FF2B5EF4-FFF2-40B4-BE49-F238E27FC236}">
                <a16:creationId xmlns:a16="http://schemas.microsoft.com/office/drawing/2014/main" id="{0E6CAD5F-67AE-4949-8F58-0F60050CFB4A}"/>
              </a:ext>
            </a:extLst>
          </p:cNvPr>
          <p:cNvSpPr/>
          <p:nvPr userDrawn="1">
            <p:custDataLst>
              <p:tags r:id="rId1"/>
            </p:custDataLst>
          </p:nvPr>
        </p:nvSpPr>
        <p:spPr>
          <a:xfrm>
            <a:off x="580571" y="450393"/>
            <a:ext cx="578307" cy="578307"/>
          </a:xfrm>
          <a:prstGeom prst="ellipse">
            <a:avLst/>
          </a:prstGeom>
          <a:gradFill>
            <a:gsLst>
              <a:gs pos="0">
                <a:schemeClr val="accent1">
                  <a:alpha val="70000"/>
                </a:schemeClr>
              </a:gs>
              <a:gs pos="30000">
                <a:schemeClr val="accent1">
                  <a:alpha val="50000"/>
                </a:schemeClr>
              </a:gs>
              <a:gs pos="100000">
                <a:schemeClr val="accent1">
                  <a:alpha val="0"/>
                </a:schemeClr>
              </a:gs>
            </a:gsLst>
            <a:lin ang="0" scaled="1"/>
          </a:gradFill>
          <a:ln w="3175" cap="flat" cmpd="sng" algn="ctr">
            <a:noFill/>
            <a:prstDash val="solid"/>
          </a:ln>
          <a:effectLst/>
        </p:spPr>
        <p:txBody>
          <a:bodyPr anchor="ctr"/>
          <a:lstStyle/>
          <a:p>
            <a:pPr marL="0" marR="0" lvl="0" indent="0" algn="ctr" defTabSz="914400" eaLnBrk="0" fontAlgn="base" latinLnBrk="0" hangingPunct="0">
              <a:lnSpc>
                <a:spcPct val="15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A7A04"/>
              </a:solidFill>
              <a:effectLst/>
              <a:uLnTx/>
              <a:uFillTx/>
              <a:latin typeface="Calibri"/>
              <a:ea typeface="宋体" panose="02010600030101010101" pitchFamily="2" charset="-122"/>
            </a:endParaRPr>
          </a:p>
        </p:txBody>
      </p:sp>
      <p:cxnSp>
        <p:nvCxnSpPr>
          <p:cNvPr id="6" name="直接连接符 5">
            <a:extLst>
              <a:ext uri="{FF2B5EF4-FFF2-40B4-BE49-F238E27FC236}">
                <a16:creationId xmlns:a16="http://schemas.microsoft.com/office/drawing/2014/main" id="{55AE6C0E-AF94-4549-BE70-9F90276A4D6F}"/>
              </a:ext>
            </a:extLst>
          </p:cNvPr>
          <p:cNvCxnSpPr>
            <a:cxnSpLocks/>
          </p:cNvCxnSpPr>
          <p:nvPr userDrawn="1"/>
        </p:nvCxnSpPr>
        <p:spPr>
          <a:xfrm>
            <a:off x="748146" y="1130300"/>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9B2EE1E0-5FCF-42DA-9B5F-0F3A8FC15391}"/>
              </a:ext>
            </a:extLst>
          </p:cNvPr>
          <p:cNvSpPr/>
          <p:nvPr userDrawn="1"/>
        </p:nvSpPr>
        <p:spPr>
          <a:xfrm>
            <a:off x="748146" y="6410918"/>
            <a:ext cx="2304921" cy="307777"/>
          </a:xfrm>
          <a:prstGeom prst="rect">
            <a:avLst/>
          </a:prstGeom>
        </p:spPr>
        <p:txBody>
          <a:bodyPr wrap="square" lIns="0" rIns="0">
            <a:spAutoFit/>
          </a:bodyPr>
          <a:lstStyle/>
          <a:p>
            <a:r>
              <a:rPr lang="zh-CN" altLang="en-US" sz="1400" spc="300" dirty="0">
                <a:solidFill>
                  <a:schemeClr val="bg2">
                    <a:lumMod val="50000"/>
                  </a:schemeClr>
                </a:solidFill>
                <a:latin typeface="华文新魏" panose="02010800040101010101" pitchFamily="2" charset="-122"/>
                <a:ea typeface="华文新魏" panose="02010800040101010101" pitchFamily="2" charset="-122"/>
              </a:rPr>
              <a:t>修德 求是 博学 笃行 </a:t>
            </a:r>
          </a:p>
        </p:txBody>
      </p:sp>
      <p:grpSp>
        <p:nvGrpSpPr>
          <p:cNvPr id="8" name="组合 7">
            <a:extLst>
              <a:ext uri="{FF2B5EF4-FFF2-40B4-BE49-F238E27FC236}">
                <a16:creationId xmlns:a16="http://schemas.microsoft.com/office/drawing/2014/main" id="{C30D8ADA-3B1F-4E30-8479-B456A5165BA6}"/>
              </a:ext>
            </a:extLst>
          </p:cNvPr>
          <p:cNvGrpSpPr/>
          <p:nvPr userDrawn="1"/>
        </p:nvGrpSpPr>
        <p:grpSpPr>
          <a:xfrm>
            <a:off x="10102666" y="701744"/>
            <a:ext cx="1365752" cy="382197"/>
            <a:chOff x="5413124" y="1379222"/>
            <a:chExt cx="1365752" cy="382197"/>
          </a:xfrm>
        </p:grpSpPr>
        <p:grpSp>
          <p:nvGrpSpPr>
            <p:cNvPr id="9" name="组合 8">
              <a:extLst>
                <a:ext uri="{FF2B5EF4-FFF2-40B4-BE49-F238E27FC236}">
                  <a16:creationId xmlns:a16="http://schemas.microsoft.com/office/drawing/2014/main" id="{6F9E936C-4467-4345-9BB8-EEF5F6866CF6}"/>
                </a:ext>
              </a:extLst>
            </p:cNvPr>
            <p:cNvGrpSpPr/>
            <p:nvPr/>
          </p:nvGrpSpPr>
          <p:grpSpPr>
            <a:xfrm>
              <a:off x="5791910" y="1380956"/>
              <a:ext cx="921418" cy="230954"/>
              <a:chOff x="4036092" y="3626762"/>
              <a:chExt cx="6749574" cy="1691781"/>
            </a:xfrm>
            <a:solidFill>
              <a:schemeClr val="accent1"/>
            </a:solidFill>
          </p:grpSpPr>
          <p:sp>
            <p:nvSpPr>
              <p:cNvPr id="22" name="任意多边形: 形状 21">
                <a:extLst>
                  <a:ext uri="{FF2B5EF4-FFF2-40B4-BE49-F238E27FC236}">
                    <a16:creationId xmlns:a16="http://schemas.microsoft.com/office/drawing/2014/main" id="{E47102AB-1434-46D4-8C42-CD3401418B6D}"/>
                  </a:ext>
                </a:extLst>
              </p:cNvPr>
              <p:cNvSpPr/>
              <p:nvPr/>
            </p:nvSpPr>
            <p:spPr>
              <a:xfrm>
                <a:off x="5974449" y="3737499"/>
                <a:ext cx="1263122" cy="1581044"/>
              </a:xfrm>
              <a:custGeom>
                <a:avLst/>
                <a:gdLst/>
                <a:ahLst/>
                <a:cxnLst/>
                <a:rect l="0" t="0" r="0" b="0"/>
                <a:pathLst>
                  <a:path w="1263122" h="1581044">
                    <a:moveTo>
                      <a:pt x="996343" y="49867"/>
                    </a:moveTo>
                    <a:cubicBezTo>
                      <a:pt x="959864" y="89230"/>
                      <a:pt x="957431" y="123334"/>
                      <a:pt x="986012" y="194763"/>
                    </a:cubicBezTo>
                    <a:cubicBezTo>
                      <a:pt x="1003414" y="238256"/>
                      <a:pt x="1004584" y="259623"/>
                      <a:pt x="993155" y="325195"/>
                    </a:cubicBezTo>
                    <a:cubicBezTo>
                      <a:pt x="956099" y="537793"/>
                      <a:pt x="935107" y="587763"/>
                      <a:pt x="882852" y="587763"/>
                    </a:cubicBezTo>
                    <a:cubicBezTo>
                      <a:pt x="837874" y="587763"/>
                      <a:pt x="797505" y="537291"/>
                      <a:pt x="731826" y="398940"/>
                    </a:cubicBezTo>
                    <a:cubicBezTo>
                      <a:pt x="711617" y="356369"/>
                      <a:pt x="631561" y="337474"/>
                      <a:pt x="589146" y="365265"/>
                    </a:cubicBezTo>
                    <a:cubicBezTo>
                      <a:pt x="558751" y="385181"/>
                      <a:pt x="558184" y="388491"/>
                      <a:pt x="566441" y="497873"/>
                    </a:cubicBezTo>
                    <a:cubicBezTo>
                      <a:pt x="580003" y="677520"/>
                      <a:pt x="558021" y="740163"/>
                      <a:pt x="481421" y="740163"/>
                    </a:cubicBezTo>
                    <a:cubicBezTo>
                      <a:pt x="421464" y="740163"/>
                      <a:pt x="409578" y="697351"/>
                      <a:pt x="437112" y="580560"/>
                    </a:cubicBezTo>
                    <a:cubicBezTo>
                      <a:pt x="463125" y="470219"/>
                      <a:pt x="461406" y="466271"/>
                      <a:pt x="368329" y="422676"/>
                    </a:cubicBezTo>
                    <a:cubicBezTo>
                      <a:pt x="277159" y="379975"/>
                      <a:pt x="265287" y="394711"/>
                      <a:pt x="248158" y="571833"/>
                    </a:cubicBezTo>
                    <a:cubicBezTo>
                      <a:pt x="232273" y="736092"/>
                      <a:pt x="223532" y="741960"/>
                      <a:pt x="120161" y="657764"/>
                    </a:cubicBezTo>
                    <a:cubicBezTo>
                      <a:pt x="81469" y="626248"/>
                      <a:pt x="45462" y="600463"/>
                      <a:pt x="40146" y="600463"/>
                    </a:cubicBezTo>
                    <a:cubicBezTo>
                      <a:pt x="16745" y="600463"/>
                      <a:pt x="0" y="634918"/>
                      <a:pt x="0" y="683067"/>
                    </a:cubicBezTo>
                    <a:cubicBezTo>
                      <a:pt x="0" y="745675"/>
                      <a:pt x="49807" y="830858"/>
                      <a:pt x="120472" y="889107"/>
                    </a:cubicBezTo>
                    <a:cubicBezTo>
                      <a:pt x="175376" y="934363"/>
                      <a:pt x="175406" y="964873"/>
                      <a:pt x="120610" y="1029994"/>
                    </a:cubicBezTo>
                    <a:cubicBezTo>
                      <a:pt x="55167" y="1107769"/>
                      <a:pt x="25788" y="1164610"/>
                      <a:pt x="32029" y="1201373"/>
                    </a:cubicBezTo>
                    <a:cubicBezTo>
                      <a:pt x="41725" y="1258485"/>
                      <a:pt x="62098" y="1286263"/>
                      <a:pt x="94290" y="1286263"/>
                    </a:cubicBezTo>
                    <a:cubicBezTo>
                      <a:pt x="130640" y="1286263"/>
                      <a:pt x="141579" y="1270724"/>
                      <a:pt x="241804" y="1076713"/>
                    </a:cubicBezTo>
                    <a:cubicBezTo>
                      <a:pt x="322338" y="920822"/>
                      <a:pt x="335762" y="905263"/>
                      <a:pt x="389740" y="905263"/>
                    </a:cubicBezTo>
                    <a:cubicBezTo>
                      <a:pt x="452243" y="905263"/>
                      <a:pt x="458510" y="910442"/>
                      <a:pt x="546086" y="1034464"/>
                    </a:cubicBezTo>
                    <a:cubicBezTo>
                      <a:pt x="606896" y="1120580"/>
                      <a:pt x="655567" y="1142983"/>
                      <a:pt x="735237" y="1121530"/>
                    </a:cubicBezTo>
                    <a:cubicBezTo>
                      <a:pt x="763337" y="1113963"/>
                      <a:pt x="790306" y="1101336"/>
                      <a:pt x="795169" y="1093468"/>
                    </a:cubicBezTo>
                    <a:cubicBezTo>
                      <a:pt x="800031" y="1085600"/>
                      <a:pt x="808298" y="1032109"/>
                      <a:pt x="813540" y="974598"/>
                    </a:cubicBezTo>
                    <a:cubicBezTo>
                      <a:pt x="825577" y="842536"/>
                      <a:pt x="838816" y="816363"/>
                      <a:pt x="893583" y="816363"/>
                    </a:cubicBezTo>
                    <a:cubicBezTo>
                      <a:pt x="936469" y="816363"/>
                      <a:pt x="961227" y="835587"/>
                      <a:pt x="991717" y="892563"/>
                    </a:cubicBezTo>
                    <a:cubicBezTo>
                      <a:pt x="1002722" y="913128"/>
                      <a:pt x="1012141" y="1002609"/>
                      <a:pt x="1018453" y="1146563"/>
                    </a:cubicBezTo>
                    <a:cubicBezTo>
                      <a:pt x="1023812" y="1268801"/>
                      <a:pt x="1031122" y="1386799"/>
                      <a:pt x="1034697" y="1408782"/>
                    </a:cubicBezTo>
                    <a:cubicBezTo>
                      <a:pt x="1038305" y="1430974"/>
                      <a:pt x="1032487" y="1469594"/>
                      <a:pt x="1021614" y="1495616"/>
                    </a:cubicBezTo>
                    <a:cubicBezTo>
                      <a:pt x="995768" y="1557474"/>
                      <a:pt x="1013191" y="1581043"/>
                      <a:pt x="1077880" y="1571731"/>
                    </a:cubicBezTo>
                    <a:cubicBezTo>
                      <a:pt x="1127718" y="1564556"/>
                      <a:pt x="1157054" y="1544969"/>
                      <a:pt x="1218017" y="1478166"/>
                    </a:cubicBezTo>
                    <a:cubicBezTo>
                      <a:pt x="1263109" y="1428753"/>
                      <a:pt x="1263121" y="1420486"/>
                      <a:pt x="1218440" y="1178313"/>
                    </a:cubicBezTo>
                    <a:cubicBezTo>
                      <a:pt x="1199942" y="1078054"/>
                      <a:pt x="1191003" y="963964"/>
                      <a:pt x="1186779" y="774208"/>
                    </a:cubicBezTo>
                    <a:cubicBezTo>
                      <a:pt x="1179399" y="442635"/>
                      <a:pt x="1185517" y="360815"/>
                      <a:pt x="1225409" y="257603"/>
                    </a:cubicBezTo>
                    <a:cubicBezTo>
                      <a:pt x="1242949" y="212223"/>
                      <a:pt x="1257300" y="165635"/>
                      <a:pt x="1257300" y="154075"/>
                    </a:cubicBezTo>
                    <a:cubicBezTo>
                      <a:pt x="1257300" y="142515"/>
                      <a:pt x="1221937" y="106778"/>
                      <a:pt x="1178716" y="74660"/>
                    </a:cubicBezTo>
                    <a:cubicBezTo>
                      <a:pt x="1086237" y="5938"/>
                      <a:pt x="1042559" y="0"/>
                      <a:pt x="996343" y="4986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3" name="组合 22">
                <a:extLst>
                  <a:ext uri="{FF2B5EF4-FFF2-40B4-BE49-F238E27FC236}">
                    <a16:creationId xmlns:a16="http://schemas.microsoft.com/office/drawing/2014/main" id="{6E3233C7-06A7-4821-AC30-CD4F0F76664A}"/>
                  </a:ext>
                </a:extLst>
              </p:cNvPr>
              <p:cNvGrpSpPr/>
              <p:nvPr/>
            </p:nvGrpSpPr>
            <p:grpSpPr>
              <a:xfrm>
                <a:off x="7762337" y="3777519"/>
                <a:ext cx="1073879" cy="1412685"/>
                <a:chOff x="7951018" y="2645400"/>
                <a:chExt cx="1073879" cy="1412685"/>
              </a:xfrm>
              <a:grpFill/>
            </p:grpSpPr>
            <p:sp>
              <p:nvSpPr>
                <p:cNvPr id="36" name="任意多边形: 形状 35">
                  <a:extLst>
                    <a:ext uri="{FF2B5EF4-FFF2-40B4-BE49-F238E27FC236}">
                      <a16:creationId xmlns:a16="http://schemas.microsoft.com/office/drawing/2014/main" id="{50AD9469-E77C-4DAB-A7CD-2B0EF2F3C540}"/>
                    </a:ext>
                  </a:extLst>
                </p:cNvPr>
                <p:cNvSpPr/>
                <p:nvPr/>
              </p:nvSpPr>
              <p:spPr>
                <a:xfrm>
                  <a:off x="7964675" y="2645400"/>
                  <a:ext cx="313864" cy="379247"/>
                </a:xfrm>
                <a:custGeom>
                  <a:avLst/>
                  <a:gdLst/>
                  <a:ahLst/>
                  <a:cxnLst/>
                  <a:rect l="0" t="0" r="0" b="0"/>
                  <a:pathLst>
                    <a:path w="313864" h="379247">
                      <a:moveTo>
                        <a:pt x="34679" y="70284"/>
                      </a:moveTo>
                      <a:cubicBezTo>
                        <a:pt x="0" y="148698"/>
                        <a:pt x="3294" y="182124"/>
                        <a:pt x="53742" y="263752"/>
                      </a:cubicBezTo>
                      <a:cubicBezTo>
                        <a:pt x="103100" y="343615"/>
                        <a:pt x="214749" y="379246"/>
                        <a:pt x="266007" y="331491"/>
                      </a:cubicBezTo>
                      <a:cubicBezTo>
                        <a:pt x="296299" y="303270"/>
                        <a:pt x="313863" y="252180"/>
                        <a:pt x="300632" y="230772"/>
                      </a:cubicBezTo>
                      <a:cubicBezTo>
                        <a:pt x="296004" y="223285"/>
                        <a:pt x="273421" y="209304"/>
                        <a:pt x="250446" y="199705"/>
                      </a:cubicBezTo>
                      <a:cubicBezTo>
                        <a:pt x="213411" y="184231"/>
                        <a:pt x="207908" y="175451"/>
                        <a:pt x="201914" y="122275"/>
                      </a:cubicBezTo>
                      <a:cubicBezTo>
                        <a:pt x="194082" y="52784"/>
                        <a:pt x="154100" y="5320"/>
                        <a:pt x="100541" y="1932"/>
                      </a:cubicBezTo>
                      <a:cubicBezTo>
                        <a:pt x="69992" y="0"/>
                        <a:pt x="62173" y="8114"/>
                        <a:pt x="34679" y="7028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任意多边形: 形状 36">
                  <a:extLst>
                    <a:ext uri="{FF2B5EF4-FFF2-40B4-BE49-F238E27FC236}">
                      <a16:creationId xmlns:a16="http://schemas.microsoft.com/office/drawing/2014/main" id="{9FB3BD6D-A5EB-4611-8FE9-45B0E6EA7288}"/>
                    </a:ext>
                  </a:extLst>
                </p:cNvPr>
                <p:cNvSpPr/>
                <p:nvPr/>
              </p:nvSpPr>
              <p:spPr>
                <a:xfrm>
                  <a:off x="7951018" y="2675487"/>
                  <a:ext cx="1073879" cy="1382598"/>
                </a:xfrm>
                <a:custGeom>
                  <a:avLst/>
                  <a:gdLst/>
                  <a:ahLst/>
                  <a:cxnLst/>
                  <a:rect l="0" t="0" r="0" b="0"/>
                  <a:pathLst>
                    <a:path w="1073879" h="1382598">
                      <a:moveTo>
                        <a:pt x="735422" y="36382"/>
                      </a:moveTo>
                      <a:cubicBezTo>
                        <a:pt x="694734" y="69296"/>
                        <a:pt x="674407" y="76121"/>
                        <a:pt x="608422" y="79023"/>
                      </a:cubicBezTo>
                      <a:cubicBezTo>
                        <a:pt x="565214" y="80923"/>
                        <a:pt x="510570" y="77522"/>
                        <a:pt x="486990" y="71466"/>
                      </a:cubicBezTo>
                      <a:cubicBezTo>
                        <a:pt x="361538" y="39247"/>
                        <a:pt x="268902" y="79452"/>
                        <a:pt x="355237" y="128648"/>
                      </a:cubicBezTo>
                      <a:cubicBezTo>
                        <a:pt x="374446" y="139594"/>
                        <a:pt x="406136" y="161029"/>
                        <a:pt x="425659" y="176282"/>
                      </a:cubicBezTo>
                      <a:lnTo>
                        <a:pt x="461157" y="204014"/>
                      </a:lnTo>
                      <a:lnTo>
                        <a:pt x="546309" y="179860"/>
                      </a:lnTo>
                      <a:cubicBezTo>
                        <a:pt x="650044" y="150435"/>
                        <a:pt x="651935" y="150395"/>
                        <a:pt x="666182" y="177317"/>
                      </a:cubicBezTo>
                      <a:cubicBezTo>
                        <a:pt x="675832" y="195551"/>
                        <a:pt x="664089" y="204212"/>
                        <a:pt x="591041" y="232736"/>
                      </a:cubicBezTo>
                      <a:cubicBezTo>
                        <a:pt x="517991" y="261261"/>
                        <a:pt x="487591" y="283682"/>
                        <a:pt x="396490" y="376225"/>
                      </a:cubicBezTo>
                      <a:cubicBezTo>
                        <a:pt x="291654" y="482721"/>
                        <a:pt x="211974" y="536376"/>
                        <a:pt x="81771" y="588152"/>
                      </a:cubicBezTo>
                      <a:cubicBezTo>
                        <a:pt x="8310" y="617364"/>
                        <a:pt x="0" y="637355"/>
                        <a:pt x="23658" y="727952"/>
                      </a:cubicBezTo>
                      <a:cubicBezTo>
                        <a:pt x="61661" y="873479"/>
                        <a:pt x="105079" y="917243"/>
                        <a:pt x="180470" y="886015"/>
                      </a:cubicBezTo>
                      <a:cubicBezTo>
                        <a:pt x="239169" y="861701"/>
                        <a:pt x="269512" y="815501"/>
                        <a:pt x="269512" y="750442"/>
                      </a:cubicBezTo>
                      <a:cubicBezTo>
                        <a:pt x="269512" y="696642"/>
                        <a:pt x="271563" y="693674"/>
                        <a:pt x="324390" y="671030"/>
                      </a:cubicBezTo>
                      <a:cubicBezTo>
                        <a:pt x="355297" y="657782"/>
                        <a:pt x="422046" y="605279"/>
                        <a:pt x="477206" y="550831"/>
                      </a:cubicBezTo>
                      <a:lnTo>
                        <a:pt x="575144" y="454156"/>
                      </a:lnTo>
                      <a:lnTo>
                        <a:pt x="661750" y="454156"/>
                      </a:lnTo>
                      <a:cubicBezTo>
                        <a:pt x="730928" y="454156"/>
                        <a:pt x="757022" y="459996"/>
                        <a:pt x="791421" y="483178"/>
                      </a:cubicBezTo>
                      <a:cubicBezTo>
                        <a:pt x="846674" y="520412"/>
                        <a:pt x="850159" y="542937"/>
                        <a:pt x="808354" y="592619"/>
                      </a:cubicBezTo>
                      <a:cubicBezTo>
                        <a:pt x="757487" y="653071"/>
                        <a:pt x="708718" y="674470"/>
                        <a:pt x="659118" y="658101"/>
                      </a:cubicBezTo>
                      <a:cubicBezTo>
                        <a:pt x="631499" y="648985"/>
                        <a:pt x="604312" y="648752"/>
                        <a:pt x="574255" y="657372"/>
                      </a:cubicBezTo>
                      <a:cubicBezTo>
                        <a:pt x="549931" y="664348"/>
                        <a:pt x="506142" y="670056"/>
                        <a:pt x="476945" y="670056"/>
                      </a:cubicBezTo>
                      <a:cubicBezTo>
                        <a:pt x="438137" y="670056"/>
                        <a:pt x="413175" y="679048"/>
                        <a:pt x="384124" y="703492"/>
                      </a:cubicBezTo>
                      <a:cubicBezTo>
                        <a:pt x="313679" y="762767"/>
                        <a:pt x="324702" y="776687"/>
                        <a:pt x="451087" y="788054"/>
                      </a:cubicBezTo>
                      <a:cubicBezTo>
                        <a:pt x="588868" y="800446"/>
                        <a:pt x="599390" y="814992"/>
                        <a:pt x="525232" y="890553"/>
                      </a:cubicBezTo>
                      <a:cubicBezTo>
                        <a:pt x="467998" y="948870"/>
                        <a:pt x="462911" y="963612"/>
                        <a:pt x="491762" y="987556"/>
                      </a:cubicBezTo>
                      <a:cubicBezTo>
                        <a:pt x="518072" y="1009391"/>
                        <a:pt x="515621" y="1047589"/>
                        <a:pt x="486925" y="1062947"/>
                      </a:cubicBezTo>
                      <a:cubicBezTo>
                        <a:pt x="473786" y="1069978"/>
                        <a:pt x="408321" y="1079577"/>
                        <a:pt x="341445" y="1084278"/>
                      </a:cubicBezTo>
                      <a:cubicBezTo>
                        <a:pt x="240027" y="1091407"/>
                        <a:pt x="214565" y="1089360"/>
                        <a:pt x="187979" y="1071940"/>
                      </a:cubicBezTo>
                      <a:cubicBezTo>
                        <a:pt x="170449" y="1060454"/>
                        <a:pt x="148103" y="1051056"/>
                        <a:pt x="138322" y="1051056"/>
                      </a:cubicBezTo>
                      <a:cubicBezTo>
                        <a:pt x="111228" y="1051056"/>
                        <a:pt x="53178" y="1101343"/>
                        <a:pt x="39873" y="1136339"/>
                      </a:cubicBezTo>
                      <a:cubicBezTo>
                        <a:pt x="24573" y="1176581"/>
                        <a:pt x="55752" y="1245007"/>
                        <a:pt x="105543" y="1280462"/>
                      </a:cubicBezTo>
                      <a:cubicBezTo>
                        <a:pt x="155592" y="1316099"/>
                        <a:pt x="314265" y="1347011"/>
                        <a:pt x="571968" y="1371327"/>
                      </a:cubicBezTo>
                      <a:cubicBezTo>
                        <a:pt x="691412" y="1382597"/>
                        <a:pt x="705244" y="1381634"/>
                        <a:pt x="728688" y="1360418"/>
                      </a:cubicBezTo>
                      <a:cubicBezTo>
                        <a:pt x="752733" y="1338658"/>
                        <a:pt x="753709" y="1328894"/>
                        <a:pt x="743732" y="1209977"/>
                      </a:cubicBezTo>
                      <a:lnTo>
                        <a:pt x="733062" y="1082806"/>
                      </a:lnTo>
                      <a:lnTo>
                        <a:pt x="833349" y="1076456"/>
                      </a:lnTo>
                      <a:cubicBezTo>
                        <a:pt x="888507" y="1072964"/>
                        <a:pt x="942406" y="1063539"/>
                        <a:pt x="953125" y="1055514"/>
                      </a:cubicBezTo>
                      <a:cubicBezTo>
                        <a:pt x="970556" y="1042462"/>
                        <a:pt x="970342" y="1037454"/>
                        <a:pt x="951102" y="1008090"/>
                      </a:cubicBezTo>
                      <a:cubicBezTo>
                        <a:pt x="922147" y="963899"/>
                        <a:pt x="876904" y="954698"/>
                        <a:pt x="811462" y="979691"/>
                      </a:cubicBezTo>
                      <a:cubicBezTo>
                        <a:pt x="719395" y="1014851"/>
                        <a:pt x="637812" y="1002498"/>
                        <a:pt x="637812" y="953396"/>
                      </a:cubicBezTo>
                      <a:cubicBezTo>
                        <a:pt x="637812" y="944387"/>
                        <a:pt x="669082" y="916253"/>
                        <a:pt x="707301" y="890878"/>
                      </a:cubicBezTo>
                      <a:cubicBezTo>
                        <a:pt x="784874" y="839372"/>
                        <a:pt x="799484" y="812001"/>
                        <a:pt x="777602" y="759172"/>
                      </a:cubicBezTo>
                      <a:cubicBezTo>
                        <a:pt x="767161" y="733968"/>
                        <a:pt x="766593" y="715858"/>
                        <a:pt x="775707" y="698829"/>
                      </a:cubicBezTo>
                      <a:cubicBezTo>
                        <a:pt x="787016" y="677697"/>
                        <a:pt x="888632" y="616434"/>
                        <a:pt x="977537" y="577147"/>
                      </a:cubicBezTo>
                      <a:cubicBezTo>
                        <a:pt x="1040477" y="549333"/>
                        <a:pt x="992607" y="473448"/>
                        <a:pt x="865300" y="399224"/>
                      </a:cubicBezTo>
                      <a:cubicBezTo>
                        <a:pt x="827867" y="377400"/>
                        <a:pt x="788427" y="365256"/>
                        <a:pt x="754980" y="365256"/>
                      </a:cubicBezTo>
                      <a:cubicBezTo>
                        <a:pt x="696827" y="365256"/>
                        <a:pt x="480832" y="399588"/>
                        <a:pt x="475887" y="409617"/>
                      </a:cubicBezTo>
                      <a:cubicBezTo>
                        <a:pt x="474141" y="413159"/>
                        <a:pt x="472712" y="407774"/>
                        <a:pt x="472712" y="397652"/>
                      </a:cubicBezTo>
                      <a:cubicBezTo>
                        <a:pt x="472712" y="340265"/>
                        <a:pt x="709641" y="237364"/>
                        <a:pt x="892836" y="215189"/>
                      </a:cubicBezTo>
                      <a:cubicBezTo>
                        <a:pt x="1016521" y="200217"/>
                        <a:pt x="1073878" y="175250"/>
                        <a:pt x="1061097" y="141944"/>
                      </a:cubicBezTo>
                      <a:cubicBezTo>
                        <a:pt x="1049147" y="110803"/>
                        <a:pt x="940183" y="40026"/>
                        <a:pt x="880024" y="24329"/>
                      </a:cubicBezTo>
                      <a:cubicBezTo>
                        <a:pt x="849094" y="16259"/>
                        <a:pt x="814804" y="6853"/>
                        <a:pt x="803824" y="3426"/>
                      </a:cubicBezTo>
                      <a:cubicBezTo>
                        <a:pt x="792845" y="0"/>
                        <a:pt x="762064" y="14830"/>
                        <a:pt x="735422" y="36382"/>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任意多边形: 形状 37">
                  <a:extLst>
                    <a:ext uri="{FF2B5EF4-FFF2-40B4-BE49-F238E27FC236}">
                      <a16:creationId xmlns:a16="http://schemas.microsoft.com/office/drawing/2014/main" id="{BB795EFC-FB62-42D3-AB5D-CCCEB51EA52A}"/>
                    </a:ext>
                  </a:extLst>
                </p:cNvPr>
                <p:cNvSpPr/>
                <p:nvPr/>
              </p:nvSpPr>
              <p:spPr>
                <a:xfrm>
                  <a:off x="8124481" y="3787597"/>
                  <a:ext cx="445091" cy="168073"/>
                </a:xfrm>
                <a:custGeom>
                  <a:avLst/>
                  <a:gdLst/>
                  <a:ahLst/>
                  <a:cxnLst/>
                  <a:rect l="0" t="0" r="0" b="0"/>
                  <a:pathLst>
                    <a:path w="445091" h="168073">
                      <a:moveTo>
                        <a:pt x="299249" y="28750"/>
                      </a:moveTo>
                      <a:cubicBezTo>
                        <a:pt x="253846" y="42149"/>
                        <a:pt x="172408" y="62581"/>
                        <a:pt x="118274" y="74154"/>
                      </a:cubicBezTo>
                      <a:cubicBezTo>
                        <a:pt x="29233" y="93189"/>
                        <a:pt x="0" y="112527"/>
                        <a:pt x="29374" y="132962"/>
                      </a:cubicBezTo>
                      <a:cubicBezTo>
                        <a:pt x="52512" y="149060"/>
                        <a:pt x="347012" y="168072"/>
                        <a:pt x="379846" y="155588"/>
                      </a:cubicBezTo>
                      <a:cubicBezTo>
                        <a:pt x="421101" y="139904"/>
                        <a:pt x="445090" y="92142"/>
                        <a:pt x="433969" y="47833"/>
                      </a:cubicBezTo>
                      <a:cubicBezTo>
                        <a:pt x="422896" y="3716"/>
                        <a:pt x="396665" y="0"/>
                        <a:pt x="299249" y="2875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4" name="组合 23">
                <a:extLst>
                  <a:ext uri="{FF2B5EF4-FFF2-40B4-BE49-F238E27FC236}">
                    <a16:creationId xmlns:a16="http://schemas.microsoft.com/office/drawing/2014/main" id="{195C83D7-0A46-4B4F-983A-0D1F0CB3A0AC}"/>
                  </a:ext>
                </a:extLst>
              </p:cNvPr>
              <p:cNvGrpSpPr/>
              <p:nvPr/>
            </p:nvGrpSpPr>
            <p:grpSpPr>
              <a:xfrm>
                <a:off x="9255291" y="3755878"/>
                <a:ext cx="1530375" cy="1444268"/>
                <a:chOff x="9443972" y="2623759"/>
                <a:chExt cx="1530375" cy="1444268"/>
              </a:xfrm>
              <a:grpFill/>
            </p:grpSpPr>
            <p:sp>
              <p:nvSpPr>
                <p:cNvPr id="32" name="任意多边形: 形状 31">
                  <a:extLst>
                    <a:ext uri="{FF2B5EF4-FFF2-40B4-BE49-F238E27FC236}">
                      <a16:creationId xmlns:a16="http://schemas.microsoft.com/office/drawing/2014/main" id="{8EE4D9AC-E082-4530-840C-01425D205194}"/>
                    </a:ext>
                  </a:extLst>
                </p:cNvPr>
                <p:cNvSpPr/>
                <p:nvPr/>
              </p:nvSpPr>
              <p:spPr>
                <a:xfrm>
                  <a:off x="9945106" y="2623759"/>
                  <a:ext cx="798400" cy="747133"/>
                </a:xfrm>
                <a:custGeom>
                  <a:avLst/>
                  <a:gdLst/>
                  <a:ahLst/>
                  <a:cxnLst/>
                  <a:rect l="0" t="0" r="0" b="0"/>
                  <a:pathLst>
                    <a:path w="798400" h="747133">
                      <a:moveTo>
                        <a:pt x="310555" y="12533"/>
                      </a:moveTo>
                      <a:cubicBezTo>
                        <a:pt x="278558" y="44530"/>
                        <a:pt x="292335" y="98229"/>
                        <a:pt x="345524" y="148826"/>
                      </a:cubicBezTo>
                      <a:cubicBezTo>
                        <a:pt x="403205" y="203697"/>
                        <a:pt x="411441" y="249467"/>
                        <a:pt x="370924" y="289984"/>
                      </a:cubicBezTo>
                      <a:cubicBezTo>
                        <a:pt x="337161" y="323747"/>
                        <a:pt x="313014" y="322007"/>
                        <a:pt x="279437" y="283389"/>
                      </a:cubicBezTo>
                      <a:lnTo>
                        <a:pt x="251618" y="251395"/>
                      </a:lnTo>
                      <a:lnTo>
                        <a:pt x="215755" y="280214"/>
                      </a:lnTo>
                      <a:cubicBezTo>
                        <a:pt x="196031" y="296065"/>
                        <a:pt x="168645" y="338723"/>
                        <a:pt x="154898" y="375010"/>
                      </a:cubicBezTo>
                      <a:cubicBezTo>
                        <a:pt x="135676" y="425750"/>
                        <a:pt x="120716" y="444814"/>
                        <a:pt x="90119" y="457560"/>
                      </a:cubicBezTo>
                      <a:cubicBezTo>
                        <a:pt x="45474" y="476159"/>
                        <a:pt x="0" y="533026"/>
                        <a:pt x="3070" y="566420"/>
                      </a:cubicBezTo>
                      <a:cubicBezTo>
                        <a:pt x="6003" y="598330"/>
                        <a:pt x="73389" y="692238"/>
                        <a:pt x="111070" y="716927"/>
                      </a:cubicBezTo>
                      <a:cubicBezTo>
                        <a:pt x="157169" y="747132"/>
                        <a:pt x="193701" y="726267"/>
                        <a:pt x="240782" y="642845"/>
                      </a:cubicBezTo>
                      <a:cubicBezTo>
                        <a:pt x="262032" y="605193"/>
                        <a:pt x="299418" y="559132"/>
                        <a:pt x="323861" y="540488"/>
                      </a:cubicBezTo>
                      <a:cubicBezTo>
                        <a:pt x="348304" y="521844"/>
                        <a:pt x="421696" y="454996"/>
                        <a:pt x="486954" y="391937"/>
                      </a:cubicBezTo>
                      <a:cubicBezTo>
                        <a:pt x="604300" y="278545"/>
                        <a:pt x="640325" y="258310"/>
                        <a:pt x="655315" y="297373"/>
                      </a:cubicBezTo>
                      <a:cubicBezTo>
                        <a:pt x="668692" y="332231"/>
                        <a:pt x="663920" y="350471"/>
                        <a:pt x="631274" y="389268"/>
                      </a:cubicBezTo>
                      <a:cubicBezTo>
                        <a:pt x="599132" y="427467"/>
                        <a:pt x="589072" y="485225"/>
                        <a:pt x="612084" y="499447"/>
                      </a:cubicBezTo>
                      <a:cubicBezTo>
                        <a:pt x="636233" y="514372"/>
                        <a:pt x="709982" y="467883"/>
                        <a:pt x="718686" y="432247"/>
                      </a:cubicBezTo>
                      <a:cubicBezTo>
                        <a:pt x="723296" y="413375"/>
                        <a:pt x="743174" y="382732"/>
                        <a:pt x="762861" y="364151"/>
                      </a:cubicBezTo>
                      <a:cubicBezTo>
                        <a:pt x="797908" y="331072"/>
                        <a:pt x="798399" y="328693"/>
                        <a:pt x="786409" y="249851"/>
                      </a:cubicBezTo>
                      <a:cubicBezTo>
                        <a:pt x="769763" y="140394"/>
                        <a:pt x="768511" y="137912"/>
                        <a:pt x="719559" y="117459"/>
                      </a:cubicBezTo>
                      <a:cubicBezTo>
                        <a:pt x="658492" y="91943"/>
                        <a:pt x="624715" y="95003"/>
                        <a:pt x="571996" y="130826"/>
                      </a:cubicBezTo>
                      <a:lnTo>
                        <a:pt x="525873" y="162168"/>
                      </a:lnTo>
                      <a:lnTo>
                        <a:pt x="517404" y="128426"/>
                      </a:lnTo>
                      <a:cubicBezTo>
                        <a:pt x="503807" y="74249"/>
                        <a:pt x="463331" y="27160"/>
                        <a:pt x="423515" y="19197"/>
                      </a:cubicBezTo>
                      <a:cubicBezTo>
                        <a:pt x="403205" y="15135"/>
                        <a:pt x="373042" y="8412"/>
                        <a:pt x="356487" y="4257"/>
                      </a:cubicBezTo>
                      <a:cubicBezTo>
                        <a:pt x="339527" y="0"/>
                        <a:pt x="319474" y="3613"/>
                        <a:pt x="310555" y="12533"/>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任意多边形: 形状 32">
                  <a:extLst>
                    <a:ext uri="{FF2B5EF4-FFF2-40B4-BE49-F238E27FC236}">
                      <a16:creationId xmlns:a16="http://schemas.microsoft.com/office/drawing/2014/main" id="{C6F7FD7B-56EB-4E66-8C9C-C7221CE02BA3}"/>
                    </a:ext>
                  </a:extLst>
                </p:cNvPr>
                <p:cNvSpPr/>
                <p:nvPr/>
              </p:nvSpPr>
              <p:spPr>
                <a:xfrm>
                  <a:off x="9443972" y="2700243"/>
                  <a:ext cx="556118" cy="1367784"/>
                </a:xfrm>
                <a:custGeom>
                  <a:avLst/>
                  <a:gdLst/>
                  <a:ahLst/>
                  <a:cxnLst/>
                  <a:rect l="0" t="0" r="0" b="0"/>
                  <a:pathLst>
                    <a:path w="556118" h="1367784">
                      <a:moveTo>
                        <a:pt x="268638" y="50859"/>
                      </a:moveTo>
                      <a:cubicBezTo>
                        <a:pt x="226821" y="73166"/>
                        <a:pt x="164719" y="119310"/>
                        <a:pt x="130633" y="153401"/>
                      </a:cubicBezTo>
                      <a:cubicBezTo>
                        <a:pt x="96546" y="187491"/>
                        <a:pt x="55112" y="220533"/>
                        <a:pt x="38558" y="226828"/>
                      </a:cubicBezTo>
                      <a:cubicBezTo>
                        <a:pt x="383" y="241342"/>
                        <a:pt x="0" y="277326"/>
                        <a:pt x="37644" y="312691"/>
                      </a:cubicBezTo>
                      <a:cubicBezTo>
                        <a:pt x="74259" y="347089"/>
                        <a:pt x="136635" y="360261"/>
                        <a:pt x="172365" y="341139"/>
                      </a:cubicBezTo>
                      <a:cubicBezTo>
                        <a:pt x="187385" y="333100"/>
                        <a:pt x="208829" y="303645"/>
                        <a:pt x="220016" y="275683"/>
                      </a:cubicBezTo>
                      <a:cubicBezTo>
                        <a:pt x="241972" y="220811"/>
                        <a:pt x="337861" y="137300"/>
                        <a:pt x="378911" y="137300"/>
                      </a:cubicBezTo>
                      <a:cubicBezTo>
                        <a:pt x="402298" y="137300"/>
                        <a:pt x="402297" y="137913"/>
                        <a:pt x="378869" y="165875"/>
                      </a:cubicBezTo>
                      <a:cubicBezTo>
                        <a:pt x="351318" y="198757"/>
                        <a:pt x="344903" y="294342"/>
                        <a:pt x="364432" y="380943"/>
                      </a:cubicBezTo>
                      <a:cubicBezTo>
                        <a:pt x="375588" y="430411"/>
                        <a:pt x="371314" y="513167"/>
                        <a:pt x="354551" y="572275"/>
                      </a:cubicBezTo>
                      <a:cubicBezTo>
                        <a:pt x="345716" y="603428"/>
                        <a:pt x="284942" y="600889"/>
                        <a:pt x="225887" y="566902"/>
                      </a:cubicBezTo>
                      <a:cubicBezTo>
                        <a:pt x="140724" y="517888"/>
                        <a:pt x="136358" y="526962"/>
                        <a:pt x="128764" y="768726"/>
                      </a:cubicBezTo>
                      <a:cubicBezTo>
                        <a:pt x="125082" y="885944"/>
                        <a:pt x="119752" y="1038212"/>
                        <a:pt x="116920" y="1107099"/>
                      </a:cubicBezTo>
                      <a:cubicBezTo>
                        <a:pt x="110773" y="1256571"/>
                        <a:pt x="114481" y="1276137"/>
                        <a:pt x="157568" y="1321575"/>
                      </a:cubicBezTo>
                      <a:cubicBezTo>
                        <a:pt x="200404" y="1366749"/>
                        <a:pt x="251739" y="1367783"/>
                        <a:pt x="286052" y="1324161"/>
                      </a:cubicBezTo>
                      <a:cubicBezTo>
                        <a:pt x="317076" y="1284720"/>
                        <a:pt x="347244" y="1157405"/>
                        <a:pt x="359018" y="1016226"/>
                      </a:cubicBezTo>
                      <a:cubicBezTo>
                        <a:pt x="367030" y="920157"/>
                        <a:pt x="365525" y="908905"/>
                        <a:pt x="341698" y="886707"/>
                      </a:cubicBezTo>
                      <a:cubicBezTo>
                        <a:pt x="315746" y="862529"/>
                        <a:pt x="270102" y="701855"/>
                        <a:pt x="283176" y="680701"/>
                      </a:cubicBezTo>
                      <a:cubicBezTo>
                        <a:pt x="286798" y="674840"/>
                        <a:pt x="306917" y="684479"/>
                        <a:pt x="327884" y="702122"/>
                      </a:cubicBezTo>
                      <a:cubicBezTo>
                        <a:pt x="375641" y="742306"/>
                        <a:pt x="380566" y="742124"/>
                        <a:pt x="404707" y="699275"/>
                      </a:cubicBezTo>
                      <a:cubicBezTo>
                        <a:pt x="415529" y="680066"/>
                        <a:pt x="433130" y="655735"/>
                        <a:pt x="443819" y="645205"/>
                      </a:cubicBezTo>
                      <a:cubicBezTo>
                        <a:pt x="463433" y="625886"/>
                        <a:pt x="463811" y="617985"/>
                        <a:pt x="454535" y="421416"/>
                      </a:cubicBezTo>
                      <a:cubicBezTo>
                        <a:pt x="448871" y="301399"/>
                        <a:pt x="458468" y="264572"/>
                        <a:pt x="511569" y="202535"/>
                      </a:cubicBezTo>
                      <a:lnTo>
                        <a:pt x="556117" y="150492"/>
                      </a:lnTo>
                      <a:lnTo>
                        <a:pt x="516758" y="93286"/>
                      </a:lnTo>
                      <a:cubicBezTo>
                        <a:pt x="495111" y="61823"/>
                        <a:pt x="466561" y="30280"/>
                        <a:pt x="453314" y="23190"/>
                      </a:cubicBezTo>
                      <a:cubicBezTo>
                        <a:pt x="409982" y="0"/>
                        <a:pt x="346012" y="9584"/>
                        <a:pt x="268638" y="5085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任意多边形: 形状 33">
                  <a:extLst>
                    <a:ext uri="{FF2B5EF4-FFF2-40B4-BE49-F238E27FC236}">
                      <a16:creationId xmlns:a16="http://schemas.microsoft.com/office/drawing/2014/main" id="{84ADE924-5C57-4369-9AE6-C2754140DF50}"/>
                    </a:ext>
                  </a:extLst>
                </p:cNvPr>
                <p:cNvSpPr/>
                <p:nvPr/>
              </p:nvSpPr>
              <p:spPr>
                <a:xfrm>
                  <a:off x="10245960" y="3167743"/>
                  <a:ext cx="258404" cy="173715"/>
                </a:xfrm>
                <a:custGeom>
                  <a:avLst/>
                  <a:gdLst/>
                  <a:ahLst/>
                  <a:cxnLst/>
                  <a:rect l="0" t="0" r="0" b="0"/>
                  <a:pathLst>
                    <a:path w="258404" h="173715">
                      <a:moveTo>
                        <a:pt x="104005" y="51414"/>
                      </a:moveTo>
                      <a:cubicBezTo>
                        <a:pt x="32886" y="102342"/>
                        <a:pt x="0" y="141597"/>
                        <a:pt x="15483" y="157080"/>
                      </a:cubicBezTo>
                      <a:cubicBezTo>
                        <a:pt x="32117" y="173714"/>
                        <a:pt x="83462" y="164017"/>
                        <a:pt x="141139" y="133350"/>
                      </a:cubicBezTo>
                      <a:cubicBezTo>
                        <a:pt x="173982" y="115888"/>
                        <a:pt x="211432" y="101600"/>
                        <a:pt x="224361" y="101600"/>
                      </a:cubicBezTo>
                      <a:cubicBezTo>
                        <a:pt x="258403" y="101600"/>
                        <a:pt x="255118" y="44617"/>
                        <a:pt x="219644" y="19770"/>
                      </a:cubicBezTo>
                      <a:cubicBezTo>
                        <a:pt x="204120" y="8897"/>
                        <a:pt x="187905" y="0"/>
                        <a:pt x="183612" y="0"/>
                      </a:cubicBezTo>
                      <a:cubicBezTo>
                        <a:pt x="179318" y="0"/>
                        <a:pt x="143495" y="23137"/>
                        <a:pt x="104005" y="5141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任意多边形: 形状 34">
                  <a:extLst>
                    <a:ext uri="{FF2B5EF4-FFF2-40B4-BE49-F238E27FC236}">
                      <a16:creationId xmlns:a16="http://schemas.microsoft.com/office/drawing/2014/main" id="{E89B8AC6-026D-4154-8DBC-A59BDEA72837}"/>
                    </a:ext>
                  </a:extLst>
                </p:cNvPr>
                <p:cNvSpPr/>
                <p:nvPr/>
              </p:nvSpPr>
              <p:spPr>
                <a:xfrm>
                  <a:off x="10097808" y="3360339"/>
                  <a:ext cx="876539" cy="683705"/>
                </a:xfrm>
                <a:custGeom>
                  <a:avLst/>
                  <a:gdLst/>
                  <a:ahLst/>
                  <a:cxnLst/>
                  <a:rect l="0" t="0" r="0" b="0"/>
                  <a:pathLst>
                    <a:path w="876539" h="683705">
                      <a:moveTo>
                        <a:pt x="291968" y="42641"/>
                      </a:moveTo>
                      <a:cubicBezTo>
                        <a:pt x="256132" y="70561"/>
                        <a:pt x="208018" y="92442"/>
                        <a:pt x="155544" y="104683"/>
                      </a:cubicBezTo>
                      <a:cubicBezTo>
                        <a:pt x="71842" y="124210"/>
                        <a:pt x="49565" y="141006"/>
                        <a:pt x="62259" y="175020"/>
                      </a:cubicBezTo>
                      <a:cubicBezTo>
                        <a:pt x="72246" y="201778"/>
                        <a:pt x="90045" y="212222"/>
                        <a:pt x="138847" y="219959"/>
                      </a:cubicBezTo>
                      <a:cubicBezTo>
                        <a:pt x="161548" y="223559"/>
                        <a:pt x="180122" y="232679"/>
                        <a:pt x="180122" y="240227"/>
                      </a:cubicBezTo>
                      <a:cubicBezTo>
                        <a:pt x="180122" y="247774"/>
                        <a:pt x="157647" y="280636"/>
                        <a:pt x="130179" y="313252"/>
                      </a:cubicBezTo>
                      <a:cubicBezTo>
                        <a:pt x="12186" y="453356"/>
                        <a:pt x="0" y="479504"/>
                        <a:pt x="28168" y="532139"/>
                      </a:cubicBezTo>
                      <a:cubicBezTo>
                        <a:pt x="49079" y="571210"/>
                        <a:pt x="82977" y="560951"/>
                        <a:pt x="125345" y="502729"/>
                      </a:cubicBezTo>
                      <a:cubicBezTo>
                        <a:pt x="246020" y="336901"/>
                        <a:pt x="247605" y="337093"/>
                        <a:pt x="263511" y="519434"/>
                      </a:cubicBezTo>
                      <a:cubicBezTo>
                        <a:pt x="275294" y="654505"/>
                        <a:pt x="299029" y="683704"/>
                        <a:pt x="397045" y="683704"/>
                      </a:cubicBezTo>
                      <a:cubicBezTo>
                        <a:pt x="470993" y="683704"/>
                        <a:pt x="641162" y="621529"/>
                        <a:pt x="763576" y="549784"/>
                      </a:cubicBezTo>
                      <a:cubicBezTo>
                        <a:pt x="875162" y="484385"/>
                        <a:pt x="876538" y="480488"/>
                        <a:pt x="815382" y="403120"/>
                      </a:cubicBezTo>
                      <a:cubicBezTo>
                        <a:pt x="786585" y="366688"/>
                        <a:pt x="754621" y="316770"/>
                        <a:pt x="744351" y="292191"/>
                      </a:cubicBezTo>
                      <a:cubicBezTo>
                        <a:pt x="700776" y="187901"/>
                        <a:pt x="663461" y="197776"/>
                        <a:pt x="664568" y="313304"/>
                      </a:cubicBezTo>
                      <a:cubicBezTo>
                        <a:pt x="665096" y="368542"/>
                        <a:pt x="658321" y="395579"/>
                        <a:pt x="635396" y="429704"/>
                      </a:cubicBezTo>
                      <a:cubicBezTo>
                        <a:pt x="592226" y="493966"/>
                        <a:pt x="512931" y="543388"/>
                        <a:pt x="438935" y="552151"/>
                      </a:cubicBezTo>
                      <a:cubicBezTo>
                        <a:pt x="353004" y="562329"/>
                        <a:pt x="339141" y="544392"/>
                        <a:pt x="349252" y="436115"/>
                      </a:cubicBezTo>
                      <a:cubicBezTo>
                        <a:pt x="356310" y="360538"/>
                        <a:pt x="354324" y="351177"/>
                        <a:pt x="323458" y="314495"/>
                      </a:cubicBezTo>
                      <a:lnTo>
                        <a:pt x="290019" y="274755"/>
                      </a:lnTo>
                      <a:lnTo>
                        <a:pt x="314030" y="230168"/>
                      </a:lnTo>
                      <a:cubicBezTo>
                        <a:pt x="327236" y="205645"/>
                        <a:pt x="362517" y="165526"/>
                        <a:pt x="392432" y="141013"/>
                      </a:cubicBezTo>
                      <a:cubicBezTo>
                        <a:pt x="422347" y="116500"/>
                        <a:pt x="446822" y="89556"/>
                        <a:pt x="446822" y="81138"/>
                      </a:cubicBezTo>
                      <a:cubicBezTo>
                        <a:pt x="446822" y="62759"/>
                        <a:pt x="383091" y="2139"/>
                        <a:pt x="362150" y="599"/>
                      </a:cubicBezTo>
                      <a:cubicBezTo>
                        <a:pt x="353999" y="0"/>
                        <a:pt x="322417" y="18919"/>
                        <a:pt x="291968" y="4264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5" name="组合 24">
                <a:extLst>
                  <a:ext uri="{FF2B5EF4-FFF2-40B4-BE49-F238E27FC236}">
                    <a16:creationId xmlns:a16="http://schemas.microsoft.com/office/drawing/2014/main" id="{8CC1A7EB-2001-42F4-A8DF-861ACFECB3AF}"/>
                  </a:ext>
                </a:extLst>
              </p:cNvPr>
              <p:cNvGrpSpPr/>
              <p:nvPr/>
            </p:nvGrpSpPr>
            <p:grpSpPr>
              <a:xfrm>
                <a:off x="4036092" y="3626762"/>
                <a:ext cx="1635417" cy="1546795"/>
                <a:chOff x="4224773" y="2494643"/>
                <a:chExt cx="1635417" cy="1546795"/>
              </a:xfrm>
              <a:grpFill/>
            </p:grpSpPr>
            <p:sp>
              <p:nvSpPr>
                <p:cNvPr id="26" name="任意多边形: 形状 25">
                  <a:extLst>
                    <a:ext uri="{FF2B5EF4-FFF2-40B4-BE49-F238E27FC236}">
                      <a16:creationId xmlns:a16="http://schemas.microsoft.com/office/drawing/2014/main" id="{30880AFE-F10B-496A-8243-63FA0DF965EB}"/>
                    </a:ext>
                  </a:extLst>
                </p:cNvPr>
                <p:cNvSpPr/>
                <p:nvPr/>
              </p:nvSpPr>
              <p:spPr>
                <a:xfrm>
                  <a:off x="5023105" y="2494643"/>
                  <a:ext cx="837085" cy="713610"/>
                </a:xfrm>
                <a:custGeom>
                  <a:avLst/>
                  <a:gdLst/>
                  <a:ahLst/>
                  <a:cxnLst/>
                  <a:rect l="0" t="0" r="0" b="0"/>
                  <a:pathLst>
                    <a:path w="837085" h="713610">
                      <a:moveTo>
                        <a:pt x="335447" y="38160"/>
                      </a:moveTo>
                      <a:cubicBezTo>
                        <a:pt x="279346" y="87417"/>
                        <a:pt x="212496" y="190402"/>
                        <a:pt x="133510" y="349250"/>
                      </a:cubicBezTo>
                      <a:cubicBezTo>
                        <a:pt x="98777" y="419100"/>
                        <a:pt x="56717" y="494502"/>
                        <a:pt x="40042" y="516809"/>
                      </a:cubicBezTo>
                      <a:cubicBezTo>
                        <a:pt x="0" y="570379"/>
                        <a:pt x="1250" y="622979"/>
                        <a:pt x="43767" y="673508"/>
                      </a:cubicBezTo>
                      <a:cubicBezTo>
                        <a:pt x="75622" y="711365"/>
                        <a:pt x="82102" y="713609"/>
                        <a:pt x="144603" y="708426"/>
                      </a:cubicBezTo>
                      <a:cubicBezTo>
                        <a:pt x="188727" y="704767"/>
                        <a:pt x="228804" y="691367"/>
                        <a:pt x="262688" y="668943"/>
                      </a:cubicBezTo>
                      <a:cubicBezTo>
                        <a:pt x="290899" y="650275"/>
                        <a:pt x="329819" y="632195"/>
                        <a:pt x="349178" y="628768"/>
                      </a:cubicBezTo>
                      <a:cubicBezTo>
                        <a:pt x="368536" y="625340"/>
                        <a:pt x="466748" y="639130"/>
                        <a:pt x="567427" y="659413"/>
                      </a:cubicBezTo>
                      <a:cubicBezTo>
                        <a:pt x="786275" y="703503"/>
                        <a:pt x="837084" y="694735"/>
                        <a:pt x="817392" y="616277"/>
                      </a:cubicBezTo>
                      <a:cubicBezTo>
                        <a:pt x="805487" y="568844"/>
                        <a:pt x="725640" y="524865"/>
                        <a:pt x="608936" y="501463"/>
                      </a:cubicBezTo>
                      <a:cubicBezTo>
                        <a:pt x="482257" y="476061"/>
                        <a:pt x="455252" y="481256"/>
                        <a:pt x="410765" y="539581"/>
                      </a:cubicBezTo>
                      <a:cubicBezTo>
                        <a:pt x="384155" y="574468"/>
                        <a:pt x="367732" y="584200"/>
                        <a:pt x="335469" y="584200"/>
                      </a:cubicBezTo>
                      <a:cubicBezTo>
                        <a:pt x="286707" y="584200"/>
                        <a:pt x="263725" y="564915"/>
                        <a:pt x="263725" y="523996"/>
                      </a:cubicBezTo>
                      <a:cubicBezTo>
                        <a:pt x="263725" y="470013"/>
                        <a:pt x="306823" y="401882"/>
                        <a:pt x="414141" y="286215"/>
                      </a:cubicBezTo>
                      <a:cubicBezTo>
                        <a:pt x="513044" y="179618"/>
                        <a:pt x="519636" y="169094"/>
                        <a:pt x="513025" y="128354"/>
                      </a:cubicBezTo>
                      <a:cubicBezTo>
                        <a:pt x="505049" y="79210"/>
                        <a:pt x="436149" y="0"/>
                        <a:pt x="401376" y="0"/>
                      </a:cubicBezTo>
                      <a:cubicBezTo>
                        <a:pt x="389019" y="0"/>
                        <a:pt x="359351" y="17172"/>
                        <a:pt x="335447" y="38160"/>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任意多边形: 形状 26">
                  <a:extLst>
                    <a:ext uri="{FF2B5EF4-FFF2-40B4-BE49-F238E27FC236}">
                      <a16:creationId xmlns:a16="http://schemas.microsoft.com/office/drawing/2014/main" id="{DA988C40-AE26-4235-A3BC-99C03DA678C8}"/>
                    </a:ext>
                  </a:extLst>
                </p:cNvPr>
                <p:cNvSpPr/>
                <p:nvPr/>
              </p:nvSpPr>
              <p:spPr>
                <a:xfrm>
                  <a:off x="4265296" y="2546135"/>
                  <a:ext cx="807005" cy="1493183"/>
                </a:xfrm>
                <a:custGeom>
                  <a:avLst/>
                  <a:gdLst/>
                  <a:ahLst/>
                  <a:cxnLst/>
                  <a:rect l="0" t="0" r="0" b="0"/>
                  <a:pathLst>
                    <a:path w="807005" h="1493183">
                      <a:moveTo>
                        <a:pt x="665131" y="3369"/>
                      </a:moveTo>
                      <a:cubicBezTo>
                        <a:pt x="654964" y="4628"/>
                        <a:pt x="634499" y="31688"/>
                        <a:pt x="619651" y="63503"/>
                      </a:cubicBezTo>
                      <a:cubicBezTo>
                        <a:pt x="602482" y="100292"/>
                        <a:pt x="569011" y="139379"/>
                        <a:pt x="527695" y="170887"/>
                      </a:cubicBezTo>
                      <a:cubicBezTo>
                        <a:pt x="491967" y="198134"/>
                        <a:pt x="462734" y="224767"/>
                        <a:pt x="462734" y="230071"/>
                      </a:cubicBezTo>
                      <a:cubicBezTo>
                        <a:pt x="462734" y="251940"/>
                        <a:pt x="516809" y="268312"/>
                        <a:pt x="549905" y="256464"/>
                      </a:cubicBezTo>
                      <a:cubicBezTo>
                        <a:pt x="568318" y="249872"/>
                        <a:pt x="597161" y="242644"/>
                        <a:pt x="614000" y="240401"/>
                      </a:cubicBezTo>
                      <a:cubicBezTo>
                        <a:pt x="641289" y="236767"/>
                        <a:pt x="642966" y="238973"/>
                        <a:pt x="629427" y="260691"/>
                      </a:cubicBezTo>
                      <a:cubicBezTo>
                        <a:pt x="605506" y="299063"/>
                        <a:pt x="607784" y="518442"/>
                        <a:pt x="633038" y="608445"/>
                      </a:cubicBezTo>
                      <a:cubicBezTo>
                        <a:pt x="657003" y="693858"/>
                        <a:pt x="654822" y="702467"/>
                        <a:pt x="602349" y="729602"/>
                      </a:cubicBezTo>
                      <a:cubicBezTo>
                        <a:pt x="560319" y="751337"/>
                        <a:pt x="545023" y="738578"/>
                        <a:pt x="556809" y="691617"/>
                      </a:cubicBezTo>
                      <a:cubicBezTo>
                        <a:pt x="560971" y="675037"/>
                        <a:pt x="558493" y="645999"/>
                        <a:pt x="551304" y="627090"/>
                      </a:cubicBezTo>
                      <a:cubicBezTo>
                        <a:pt x="536398" y="587885"/>
                        <a:pt x="473108" y="517351"/>
                        <a:pt x="461114" y="526577"/>
                      </a:cubicBezTo>
                      <a:cubicBezTo>
                        <a:pt x="456730" y="529949"/>
                        <a:pt x="442443" y="539286"/>
                        <a:pt x="429364" y="547325"/>
                      </a:cubicBezTo>
                      <a:cubicBezTo>
                        <a:pt x="408476" y="560165"/>
                        <a:pt x="405479" y="579427"/>
                        <a:pt x="404720" y="705730"/>
                      </a:cubicBezTo>
                      <a:lnTo>
                        <a:pt x="403856" y="849517"/>
                      </a:lnTo>
                      <a:lnTo>
                        <a:pt x="334870" y="934217"/>
                      </a:lnTo>
                      <a:cubicBezTo>
                        <a:pt x="296928" y="980802"/>
                        <a:pt x="234355" y="1050967"/>
                        <a:pt x="195820" y="1090138"/>
                      </a:cubicBezTo>
                      <a:cubicBezTo>
                        <a:pt x="21838" y="1266993"/>
                        <a:pt x="0" y="1322242"/>
                        <a:pt x="62156" y="1428303"/>
                      </a:cubicBezTo>
                      <a:cubicBezTo>
                        <a:pt x="87313" y="1471229"/>
                        <a:pt x="103173" y="1485208"/>
                        <a:pt x="126719" y="1485208"/>
                      </a:cubicBezTo>
                      <a:cubicBezTo>
                        <a:pt x="173427" y="1485208"/>
                        <a:pt x="206381" y="1443944"/>
                        <a:pt x="214932" y="1374753"/>
                      </a:cubicBezTo>
                      <a:cubicBezTo>
                        <a:pt x="222177" y="1316121"/>
                        <a:pt x="260747" y="1224249"/>
                        <a:pt x="308992" y="1150703"/>
                      </a:cubicBezTo>
                      <a:lnTo>
                        <a:pt x="331910" y="1115767"/>
                      </a:lnTo>
                      <a:lnTo>
                        <a:pt x="340203" y="1213863"/>
                      </a:lnTo>
                      <a:cubicBezTo>
                        <a:pt x="349265" y="1321067"/>
                        <a:pt x="368591" y="1361542"/>
                        <a:pt x="452632" y="1449329"/>
                      </a:cubicBezTo>
                      <a:cubicBezTo>
                        <a:pt x="492669" y="1491151"/>
                        <a:pt x="503254" y="1493182"/>
                        <a:pt x="523800" y="1462983"/>
                      </a:cubicBezTo>
                      <a:cubicBezTo>
                        <a:pt x="559891" y="1409937"/>
                        <a:pt x="576923" y="1258071"/>
                        <a:pt x="568529" y="1064145"/>
                      </a:cubicBezTo>
                      <a:lnTo>
                        <a:pt x="560313" y="874320"/>
                      </a:lnTo>
                      <a:lnTo>
                        <a:pt x="593137" y="889276"/>
                      </a:lnTo>
                      <a:cubicBezTo>
                        <a:pt x="651661" y="915941"/>
                        <a:pt x="689729" y="895097"/>
                        <a:pt x="723991" y="817626"/>
                      </a:cubicBezTo>
                      <a:cubicBezTo>
                        <a:pt x="763684" y="727871"/>
                        <a:pt x="762999" y="716769"/>
                        <a:pt x="713559" y="648677"/>
                      </a:cubicBezTo>
                      <a:cubicBezTo>
                        <a:pt x="674374" y="594709"/>
                        <a:pt x="672329" y="586315"/>
                        <a:pt x="673164" y="482894"/>
                      </a:cubicBezTo>
                      <a:cubicBezTo>
                        <a:pt x="674108" y="365936"/>
                        <a:pt x="699141" y="301039"/>
                        <a:pt x="763607" y="248420"/>
                      </a:cubicBezTo>
                      <a:cubicBezTo>
                        <a:pt x="807004" y="212998"/>
                        <a:pt x="805040" y="117245"/>
                        <a:pt x="759814" y="63496"/>
                      </a:cubicBezTo>
                      <a:cubicBezTo>
                        <a:pt x="722502" y="19153"/>
                        <a:pt x="692341" y="0"/>
                        <a:pt x="665131" y="336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任意多边形: 形状 27">
                  <a:extLst>
                    <a:ext uri="{FF2B5EF4-FFF2-40B4-BE49-F238E27FC236}">
                      <a16:creationId xmlns:a16="http://schemas.microsoft.com/office/drawing/2014/main" id="{71311651-559D-406B-B241-48CD4651352C}"/>
                    </a:ext>
                  </a:extLst>
                </p:cNvPr>
                <p:cNvSpPr/>
                <p:nvPr/>
              </p:nvSpPr>
              <p:spPr>
                <a:xfrm>
                  <a:off x="4270041" y="2774043"/>
                  <a:ext cx="381790" cy="266077"/>
                </a:xfrm>
                <a:custGeom>
                  <a:avLst/>
                  <a:gdLst/>
                  <a:ahLst/>
                  <a:cxnLst/>
                  <a:rect l="0" t="0" r="0" b="0"/>
                  <a:pathLst>
                    <a:path w="381790" h="266077">
                      <a:moveTo>
                        <a:pt x="43788" y="32047"/>
                      </a:moveTo>
                      <a:cubicBezTo>
                        <a:pt x="0" y="75834"/>
                        <a:pt x="431" y="94478"/>
                        <a:pt x="45348" y="99488"/>
                      </a:cubicBezTo>
                      <a:cubicBezTo>
                        <a:pt x="93119" y="104816"/>
                        <a:pt x="135445" y="143055"/>
                        <a:pt x="144680" y="189229"/>
                      </a:cubicBezTo>
                      <a:cubicBezTo>
                        <a:pt x="148588" y="208771"/>
                        <a:pt x="166485" y="234391"/>
                        <a:pt x="184450" y="246162"/>
                      </a:cubicBezTo>
                      <a:cubicBezTo>
                        <a:pt x="214756" y="266019"/>
                        <a:pt x="220538" y="266076"/>
                        <a:pt x="264527" y="246947"/>
                      </a:cubicBezTo>
                      <a:cubicBezTo>
                        <a:pt x="365742" y="202932"/>
                        <a:pt x="381789" y="188738"/>
                        <a:pt x="381789" y="143230"/>
                      </a:cubicBezTo>
                      <a:cubicBezTo>
                        <a:pt x="381789" y="111398"/>
                        <a:pt x="371182" y="90319"/>
                        <a:pt x="340514" y="61210"/>
                      </a:cubicBezTo>
                      <a:cubicBezTo>
                        <a:pt x="289111" y="12419"/>
                        <a:pt x="251070" y="0"/>
                        <a:pt x="153020" y="0"/>
                      </a:cubicBezTo>
                      <a:cubicBezTo>
                        <a:pt x="87432" y="0"/>
                        <a:pt x="71019" y="4815"/>
                        <a:pt x="43788" y="3204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任意多边形: 形状 28">
                  <a:extLst>
                    <a:ext uri="{FF2B5EF4-FFF2-40B4-BE49-F238E27FC236}">
                      <a16:creationId xmlns:a16="http://schemas.microsoft.com/office/drawing/2014/main" id="{661232BB-8C09-47DF-B4B0-A53EB6DDE825}"/>
                    </a:ext>
                  </a:extLst>
                </p:cNvPr>
                <p:cNvSpPr/>
                <p:nvPr/>
              </p:nvSpPr>
              <p:spPr>
                <a:xfrm>
                  <a:off x="4224773" y="3196599"/>
                  <a:ext cx="343121" cy="301345"/>
                </a:xfrm>
                <a:custGeom>
                  <a:avLst/>
                  <a:gdLst/>
                  <a:ahLst/>
                  <a:cxnLst/>
                  <a:rect l="0" t="0" r="0" b="0"/>
                  <a:pathLst>
                    <a:path w="343121" h="301345">
                      <a:moveTo>
                        <a:pt x="23832" y="16611"/>
                      </a:moveTo>
                      <a:cubicBezTo>
                        <a:pt x="0" y="45577"/>
                        <a:pt x="4181" y="64500"/>
                        <a:pt x="46057" y="117194"/>
                      </a:cubicBezTo>
                      <a:cubicBezTo>
                        <a:pt x="68595" y="145554"/>
                        <a:pt x="84157" y="180168"/>
                        <a:pt x="84157" y="201937"/>
                      </a:cubicBezTo>
                      <a:cubicBezTo>
                        <a:pt x="84157" y="222178"/>
                        <a:pt x="93387" y="252824"/>
                        <a:pt x="104668" y="270041"/>
                      </a:cubicBezTo>
                      <a:cubicBezTo>
                        <a:pt x="123105" y="298179"/>
                        <a:pt x="133820" y="301344"/>
                        <a:pt x="210649" y="301344"/>
                      </a:cubicBezTo>
                      <a:cubicBezTo>
                        <a:pt x="311087" y="301344"/>
                        <a:pt x="339829" y="280243"/>
                        <a:pt x="341964" y="204938"/>
                      </a:cubicBezTo>
                      <a:cubicBezTo>
                        <a:pt x="343120" y="164135"/>
                        <a:pt x="335300" y="150464"/>
                        <a:pt x="284478" y="104453"/>
                      </a:cubicBezTo>
                      <a:cubicBezTo>
                        <a:pt x="243717" y="67549"/>
                        <a:pt x="202697" y="44754"/>
                        <a:pt x="150897" y="30219"/>
                      </a:cubicBezTo>
                      <a:cubicBezTo>
                        <a:pt x="109781" y="18683"/>
                        <a:pt x="67943" y="6560"/>
                        <a:pt x="57924" y="3280"/>
                      </a:cubicBezTo>
                      <a:cubicBezTo>
                        <a:pt x="47905" y="0"/>
                        <a:pt x="32563" y="5999"/>
                        <a:pt x="23832" y="1661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任意多边形: 形状 29">
                  <a:extLst>
                    <a:ext uri="{FF2B5EF4-FFF2-40B4-BE49-F238E27FC236}">
                      <a16:creationId xmlns:a16="http://schemas.microsoft.com/office/drawing/2014/main" id="{BF2762CC-E3CE-4BCF-BFBE-84E2CCC1E780}"/>
                    </a:ext>
                  </a:extLst>
                </p:cNvPr>
                <p:cNvSpPr/>
                <p:nvPr/>
              </p:nvSpPr>
              <p:spPr>
                <a:xfrm>
                  <a:off x="4918530" y="3232200"/>
                  <a:ext cx="603056" cy="809238"/>
                </a:xfrm>
                <a:custGeom>
                  <a:avLst/>
                  <a:gdLst/>
                  <a:ahLst/>
                  <a:cxnLst/>
                  <a:rect l="0" t="0" r="0" b="0"/>
                  <a:pathLst>
                    <a:path w="603056" h="809238">
                      <a:moveTo>
                        <a:pt x="433260" y="37026"/>
                      </a:moveTo>
                      <a:cubicBezTo>
                        <a:pt x="420183" y="55222"/>
                        <a:pt x="399006" y="61932"/>
                        <a:pt x="350710" y="63182"/>
                      </a:cubicBezTo>
                      <a:cubicBezTo>
                        <a:pt x="236036" y="66150"/>
                        <a:pt x="152475" y="124304"/>
                        <a:pt x="197782" y="169611"/>
                      </a:cubicBezTo>
                      <a:cubicBezTo>
                        <a:pt x="208745" y="180574"/>
                        <a:pt x="218735" y="186664"/>
                        <a:pt x="219982" y="183146"/>
                      </a:cubicBezTo>
                      <a:cubicBezTo>
                        <a:pt x="227301" y="162498"/>
                        <a:pt x="306325" y="130153"/>
                        <a:pt x="352192" y="129031"/>
                      </a:cubicBezTo>
                      <a:cubicBezTo>
                        <a:pt x="414356" y="127509"/>
                        <a:pt x="429157" y="141568"/>
                        <a:pt x="398912" y="173406"/>
                      </a:cubicBezTo>
                      <a:cubicBezTo>
                        <a:pt x="333680" y="242073"/>
                        <a:pt x="281951" y="319088"/>
                        <a:pt x="256647" y="385213"/>
                      </a:cubicBezTo>
                      <a:cubicBezTo>
                        <a:pt x="230150" y="454453"/>
                        <a:pt x="229529" y="462120"/>
                        <a:pt x="248124" y="490499"/>
                      </a:cubicBezTo>
                      <a:cubicBezTo>
                        <a:pt x="259155" y="507334"/>
                        <a:pt x="274991" y="521349"/>
                        <a:pt x="283315" y="521644"/>
                      </a:cubicBezTo>
                      <a:cubicBezTo>
                        <a:pt x="291639" y="521939"/>
                        <a:pt x="308416" y="527154"/>
                        <a:pt x="320598" y="533233"/>
                      </a:cubicBezTo>
                      <a:cubicBezTo>
                        <a:pt x="339271" y="542552"/>
                        <a:pt x="340440" y="549346"/>
                        <a:pt x="328053" y="576533"/>
                      </a:cubicBezTo>
                      <a:cubicBezTo>
                        <a:pt x="316600" y="601670"/>
                        <a:pt x="301919" y="609974"/>
                        <a:pt x="261456" y="614200"/>
                      </a:cubicBezTo>
                      <a:cubicBezTo>
                        <a:pt x="232907" y="617182"/>
                        <a:pt x="198120" y="620986"/>
                        <a:pt x="184150" y="622655"/>
                      </a:cubicBezTo>
                      <a:cubicBezTo>
                        <a:pt x="170180" y="624323"/>
                        <a:pt x="136357" y="621374"/>
                        <a:pt x="108988" y="616101"/>
                      </a:cubicBezTo>
                      <a:cubicBezTo>
                        <a:pt x="32921" y="601445"/>
                        <a:pt x="0" y="621972"/>
                        <a:pt x="0" y="684057"/>
                      </a:cubicBezTo>
                      <a:cubicBezTo>
                        <a:pt x="0" y="722848"/>
                        <a:pt x="8098" y="742124"/>
                        <a:pt x="34795" y="766879"/>
                      </a:cubicBezTo>
                      <a:cubicBezTo>
                        <a:pt x="80476" y="809237"/>
                        <a:pt x="97790" y="807703"/>
                        <a:pt x="172349" y="754693"/>
                      </a:cubicBezTo>
                      <a:cubicBezTo>
                        <a:pt x="206735" y="730245"/>
                        <a:pt x="242117" y="710243"/>
                        <a:pt x="250977" y="710243"/>
                      </a:cubicBezTo>
                      <a:cubicBezTo>
                        <a:pt x="259836" y="710243"/>
                        <a:pt x="297464" y="727388"/>
                        <a:pt x="334594" y="748343"/>
                      </a:cubicBezTo>
                      <a:cubicBezTo>
                        <a:pt x="412172" y="792125"/>
                        <a:pt x="422655" y="793774"/>
                        <a:pt x="449943" y="766486"/>
                      </a:cubicBezTo>
                      <a:cubicBezTo>
                        <a:pt x="465685" y="750744"/>
                        <a:pt x="469900" y="716801"/>
                        <a:pt x="469900" y="605785"/>
                      </a:cubicBezTo>
                      <a:lnTo>
                        <a:pt x="469900" y="465041"/>
                      </a:lnTo>
                      <a:lnTo>
                        <a:pt x="519748" y="419022"/>
                      </a:lnTo>
                      <a:cubicBezTo>
                        <a:pt x="575121" y="367902"/>
                        <a:pt x="595796" y="314068"/>
                        <a:pt x="571363" y="284628"/>
                      </a:cubicBezTo>
                      <a:cubicBezTo>
                        <a:pt x="547568" y="255957"/>
                        <a:pt x="525267" y="261759"/>
                        <a:pt x="494798" y="304547"/>
                      </a:cubicBezTo>
                      <a:cubicBezTo>
                        <a:pt x="471230" y="337646"/>
                        <a:pt x="462252" y="341847"/>
                        <a:pt x="433738" y="333122"/>
                      </a:cubicBezTo>
                      <a:cubicBezTo>
                        <a:pt x="415353" y="327496"/>
                        <a:pt x="401183" y="315345"/>
                        <a:pt x="402250" y="306119"/>
                      </a:cubicBezTo>
                      <a:cubicBezTo>
                        <a:pt x="406308" y="271054"/>
                        <a:pt x="472280" y="192883"/>
                        <a:pt x="520858" y="165581"/>
                      </a:cubicBezTo>
                      <a:cubicBezTo>
                        <a:pt x="581890" y="131278"/>
                        <a:pt x="603055" y="97773"/>
                        <a:pt x="585000" y="64037"/>
                      </a:cubicBezTo>
                      <a:cubicBezTo>
                        <a:pt x="560295" y="17877"/>
                        <a:pt x="459870" y="0"/>
                        <a:pt x="433260" y="37026"/>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任意多边形: 形状 30">
                  <a:extLst>
                    <a:ext uri="{FF2B5EF4-FFF2-40B4-BE49-F238E27FC236}">
                      <a16:creationId xmlns:a16="http://schemas.microsoft.com/office/drawing/2014/main" id="{6B82D42D-4A9C-4278-9689-FF1F8AA6E177}"/>
                    </a:ext>
                  </a:extLst>
                </p:cNvPr>
                <p:cNvSpPr/>
                <p:nvPr/>
              </p:nvSpPr>
              <p:spPr>
                <a:xfrm>
                  <a:off x="5488627" y="3689000"/>
                  <a:ext cx="238246" cy="265723"/>
                </a:xfrm>
                <a:custGeom>
                  <a:avLst/>
                  <a:gdLst/>
                  <a:ahLst/>
                  <a:cxnLst/>
                  <a:rect l="0" t="0" r="0" b="0"/>
                  <a:pathLst>
                    <a:path w="238246" h="265723">
                      <a:moveTo>
                        <a:pt x="13610" y="44487"/>
                      </a:moveTo>
                      <a:cubicBezTo>
                        <a:pt x="0" y="60887"/>
                        <a:pt x="4703" y="79240"/>
                        <a:pt x="42087" y="155612"/>
                      </a:cubicBezTo>
                      <a:cubicBezTo>
                        <a:pt x="82764" y="238708"/>
                        <a:pt x="91208" y="248048"/>
                        <a:pt x="134223" y="257511"/>
                      </a:cubicBezTo>
                      <a:cubicBezTo>
                        <a:pt x="171546" y="265722"/>
                        <a:pt x="186709" y="263287"/>
                        <a:pt x="205791" y="246018"/>
                      </a:cubicBezTo>
                      <a:cubicBezTo>
                        <a:pt x="232732" y="221637"/>
                        <a:pt x="238245" y="149775"/>
                        <a:pt x="217384" y="94905"/>
                      </a:cubicBezTo>
                      <a:cubicBezTo>
                        <a:pt x="194880" y="35715"/>
                        <a:pt x="50531" y="0"/>
                        <a:pt x="13610" y="4448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10" name="组合 9">
              <a:extLst>
                <a:ext uri="{FF2B5EF4-FFF2-40B4-BE49-F238E27FC236}">
                  <a16:creationId xmlns:a16="http://schemas.microsoft.com/office/drawing/2014/main" id="{714FADF6-C119-4844-8A8E-6932151621B0}"/>
                </a:ext>
              </a:extLst>
            </p:cNvPr>
            <p:cNvGrpSpPr/>
            <p:nvPr/>
          </p:nvGrpSpPr>
          <p:grpSpPr>
            <a:xfrm>
              <a:off x="5413124" y="1379222"/>
              <a:ext cx="314552" cy="359900"/>
              <a:chOff x="12818382" y="1046934"/>
              <a:chExt cx="3648310" cy="4174269"/>
            </a:xfrm>
            <a:solidFill>
              <a:schemeClr val="accent1"/>
            </a:solidFill>
          </p:grpSpPr>
          <p:sp>
            <p:nvSpPr>
              <p:cNvPr id="12" name="文本框 11">
                <a:extLst>
                  <a:ext uri="{FF2B5EF4-FFF2-40B4-BE49-F238E27FC236}">
                    <a16:creationId xmlns:a16="http://schemas.microsoft.com/office/drawing/2014/main" id="{C389EE6E-99CF-46AE-B68E-B9D561872DE8}"/>
                  </a:ext>
                </a:extLst>
              </p:cNvPr>
              <p:cNvSpPr txBox="1"/>
              <p:nvPr/>
            </p:nvSpPr>
            <p:spPr>
              <a:xfrm>
                <a:off x="13761700" y="4183722"/>
                <a:ext cx="1797792" cy="464784"/>
              </a:xfrm>
              <a:custGeom>
                <a:avLst/>
                <a:gdLst/>
                <a:ahLst/>
                <a:cxnLst/>
                <a:rect l="l" t="t" r="r" b="b"/>
                <a:pathLst>
                  <a:path w="1814513" h="469107">
                    <a:moveTo>
                      <a:pt x="1628775" y="66675"/>
                    </a:moveTo>
                    <a:cubicBezTo>
                      <a:pt x="1616075" y="66675"/>
                      <a:pt x="1605757" y="68263"/>
                      <a:pt x="1597819" y="71438"/>
                    </a:cubicBezTo>
                    <a:cubicBezTo>
                      <a:pt x="1589882" y="74613"/>
                      <a:pt x="1583532" y="80169"/>
                      <a:pt x="1578769" y="88107"/>
                    </a:cubicBezTo>
                    <a:cubicBezTo>
                      <a:pt x="1572419" y="97632"/>
                      <a:pt x="1566069" y="116682"/>
                      <a:pt x="1559719" y="145257"/>
                    </a:cubicBezTo>
                    <a:lnTo>
                      <a:pt x="1538288" y="278607"/>
                    </a:lnTo>
                    <a:cubicBezTo>
                      <a:pt x="1530350" y="324644"/>
                      <a:pt x="1526382" y="353219"/>
                      <a:pt x="1526382" y="364332"/>
                    </a:cubicBezTo>
                    <a:cubicBezTo>
                      <a:pt x="1526382" y="380207"/>
                      <a:pt x="1531938" y="390525"/>
                      <a:pt x="1543050" y="395288"/>
                    </a:cubicBezTo>
                    <a:cubicBezTo>
                      <a:pt x="1552575" y="400050"/>
                      <a:pt x="1570832" y="402432"/>
                      <a:pt x="1597819" y="402432"/>
                    </a:cubicBezTo>
                    <a:lnTo>
                      <a:pt x="1628775" y="402432"/>
                    </a:lnTo>
                    <a:cubicBezTo>
                      <a:pt x="1641475" y="402432"/>
                      <a:pt x="1652588" y="400844"/>
                      <a:pt x="1662113" y="397669"/>
                    </a:cubicBezTo>
                    <a:cubicBezTo>
                      <a:pt x="1670050" y="394494"/>
                      <a:pt x="1677194" y="388144"/>
                      <a:pt x="1683544" y="378619"/>
                    </a:cubicBezTo>
                    <a:cubicBezTo>
                      <a:pt x="1688307" y="369094"/>
                      <a:pt x="1693069" y="350838"/>
                      <a:pt x="1697832" y="323850"/>
                    </a:cubicBezTo>
                    <a:lnTo>
                      <a:pt x="1719263" y="190500"/>
                    </a:lnTo>
                    <a:cubicBezTo>
                      <a:pt x="1728788" y="142875"/>
                      <a:pt x="1733550" y="114300"/>
                      <a:pt x="1733550" y="104775"/>
                    </a:cubicBezTo>
                    <a:cubicBezTo>
                      <a:pt x="1733550" y="88900"/>
                      <a:pt x="1727994" y="78582"/>
                      <a:pt x="1716882" y="73819"/>
                    </a:cubicBezTo>
                    <a:cubicBezTo>
                      <a:pt x="1705769" y="69057"/>
                      <a:pt x="1686719" y="66675"/>
                      <a:pt x="1659732" y="66675"/>
                    </a:cubicBezTo>
                    <a:close/>
                    <a:moveTo>
                      <a:pt x="578644" y="66675"/>
                    </a:moveTo>
                    <a:cubicBezTo>
                      <a:pt x="562769" y="66675"/>
                      <a:pt x="550863" y="68263"/>
                      <a:pt x="542925" y="71438"/>
                    </a:cubicBezTo>
                    <a:cubicBezTo>
                      <a:pt x="534988" y="76200"/>
                      <a:pt x="530225" y="82550"/>
                      <a:pt x="528638" y="90488"/>
                    </a:cubicBezTo>
                    <a:cubicBezTo>
                      <a:pt x="525463" y="98425"/>
                      <a:pt x="523082" y="107950"/>
                      <a:pt x="521494" y="119063"/>
                    </a:cubicBezTo>
                    <a:lnTo>
                      <a:pt x="511969" y="164307"/>
                    </a:lnTo>
                    <a:cubicBezTo>
                      <a:pt x="510382" y="172244"/>
                      <a:pt x="509588" y="180975"/>
                      <a:pt x="509588" y="190500"/>
                    </a:cubicBezTo>
                    <a:cubicBezTo>
                      <a:pt x="509588" y="196850"/>
                      <a:pt x="511175" y="202407"/>
                      <a:pt x="514350" y="207169"/>
                    </a:cubicBezTo>
                    <a:cubicBezTo>
                      <a:pt x="515938" y="211932"/>
                      <a:pt x="520700" y="215107"/>
                      <a:pt x="528638" y="216694"/>
                    </a:cubicBezTo>
                    <a:cubicBezTo>
                      <a:pt x="534988" y="218282"/>
                      <a:pt x="545307" y="219075"/>
                      <a:pt x="559594" y="219075"/>
                    </a:cubicBezTo>
                    <a:lnTo>
                      <a:pt x="650082" y="219075"/>
                    </a:lnTo>
                    <a:lnTo>
                      <a:pt x="664369" y="140494"/>
                    </a:lnTo>
                    <a:cubicBezTo>
                      <a:pt x="667544" y="118269"/>
                      <a:pt x="669132" y="103188"/>
                      <a:pt x="669132" y="95250"/>
                    </a:cubicBezTo>
                    <a:cubicBezTo>
                      <a:pt x="669132" y="88900"/>
                      <a:pt x="668338" y="83344"/>
                      <a:pt x="666750" y="78582"/>
                    </a:cubicBezTo>
                    <a:cubicBezTo>
                      <a:pt x="663575" y="73819"/>
                      <a:pt x="658019" y="70644"/>
                      <a:pt x="650082" y="69057"/>
                    </a:cubicBezTo>
                    <a:cubicBezTo>
                      <a:pt x="642144" y="67469"/>
                      <a:pt x="628650" y="66675"/>
                      <a:pt x="609600" y="66675"/>
                    </a:cubicBezTo>
                    <a:close/>
                    <a:moveTo>
                      <a:pt x="1007269" y="2382"/>
                    </a:moveTo>
                    <a:lnTo>
                      <a:pt x="1254919" y="2382"/>
                    </a:lnTo>
                    <a:lnTo>
                      <a:pt x="1226344" y="69057"/>
                    </a:lnTo>
                    <a:lnTo>
                      <a:pt x="1062038" y="69057"/>
                    </a:lnTo>
                    <a:lnTo>
                      <a:pt x="1042988" y="178594"/>
                    </a:lnTo>
                    <a:lnTo>
                      <a:pt x="1135857" y="178594"/>
                    </a:lnTo>
                    <a:cubicBezTo>
                      <a:pt x="1154907" y="178594"/>
                      <a:pt x="1172369" y="179388"/>
                      <a:pt x="1188244" y="180975"/>
                    </a:cubicBezTo>
                    <a:cubicBezTo>
                      <a:pt x="1202532" y="184151"/>
                      <a:pt x="1213644" y="190500"/>
                      <a:pt x="1221582" y="200025"/>
                    </a:cubicBezTo>
                    <a:cubicBezTo>
                      <a:pt x="1227932" y="209550"/>
                      <a:pt x="1231107" y="223044"/>
                      <a:pt x="1231107" y="240507"/>
                    </a:cubicBezTo>
                    <a:cubicBezTo>
                      <a:pt x="1231107" y="259557"/>
                      <a:pt x="1227932" y="284163"/>
                      <a:pt x="1221582" y="314325"/>
                    </a:cubicBezTo>
                    <a:lnTo>
                      <a:pt x="1212057" y="369094"/>
                    </a:lnTo>
                    <a:cubicBezTo>
                      <a:pt x="1205707" y="405607"/>
                      <a:pt x="1193007" y="430213"/>
                      <a:pt x="1173957" y="442913"/>
                    </a:cubicBezTo>
                    <a:cubicBezTo>
                      <a:pt x="1153319" y="457200"/>
                      <a:pt x="1122363" y="464344"/>
                      <a:pt x="1081088" y="464344"/>
                    </a:cubicBezTo>
                    <a:lnTo>
                      <a:pt x="947738" y="464344"/>
                    </a:lnTo>
                    <a:lnTo>
                      <a:pt x="935832" y="400050"/>
                    </a:lnTo>
                    <a:lnTo>
                      <a:pt x="1076325" y="400050"/>
                    </a:lnTo>
                    <a:cubicBezTo>
                      <a:pt x="1100138" y="400050"/>
                      <a:pt x="1116013" y="396082"/>
                      <a:pt x="1123950" y="388144"/>
                    </a:cubicBezTo>
                    <a:cubicBezTo>
                      <a:pt x="1131888" y="380207"/>
                      <a:pt x="1137444" y="365125"/>
                      <a:pt x="1140619" y="342900"/>
                    </a:cubicBezTo>
                    <a:lnTo>
                      <a:pt x="1147763" y="307182"/>
                    </a:lnTo>
                    <a:cubicBezTo>
                      <a:pt x="1150938" y="291307"/>
                      <a:pt x="1152525" y="278607"/>
                      <a:pt x="1152525" y="269082"/>
                    </a:cubicBezTo>
                    <a:cubicBezTo>
                      <a:pt x="1152525" y="261144"/>
                      <a:pt x="1150144" y="254794"/>
                      <a:pt x="1145382" y="250032"/>
                    </a:cubicBezTo>
                    <a:cubicBezTo>
                      <a:pt x="1140619" y="246857"/>
                      <a:pt x="1127125" y="245269"/>
                      <a:pt x="1104900" y="245269"/>
                    </a:cubicBezTo>
                    <a:lnTo>
                      <a:pt x="964407" y="245269"/>
                    </a:lnTo>
                    <a:close/>
                    <a:moveTo>
                      <a:pt x="157163" y="2382"/>
                    </a:moveTo>
                    <a:lnTo>
                      <a:pt x="233363" y="2382"/>
                    </a:lnTo>
                    <a:lnTo>
                      <a:pt x="152400" y="464344"/>
                    </a:lnTo>
                    <a:lnTo>
                      <a:pt x="76200" y="464344"/>
                    </a:lnTo>
                    <a:lnTo>
                      <a:pt x="142875" y="85725"/>
                    </a:lnTo>
                    <a:cubicBezTo>
                      <a:pt x="123825" y="98425"/>
                      <a:pt x="86519" y="119857"/>
                      <a:pt x="30957" y="150019"/>
                    </a:cubicBezTo>
                    <a:lnTo>
                      <a:pt x="0" y="90488"/>
                    </a:lnTo>
                    <a:close/>
                    <a:moveTo>
                      <a:pt x="1621632" y="0"/>
                    </a:moveTo>
                    <a:lnTo>
                      <a:pt x="1690688" y="0"/>
                    </a:lnTo>
                    <a:cubicBezTo>
                      <a:pt x="1735138" y="0"/>
                      <a:pt x="1766888" y="6350"/>
                      <a:pt x="1785938" y="19050"/>
                    </a:cubicBezTo>
                    <a:cubicBezTo>
                      <a:pt x="1804988" y="33338"/>
                      <a:pt x="1814513" y="57150"/>
                      <a:pt x="1814513" y="90488"/>
                    </a:cubicBezTo>
                    <a:cubicBezTo>
                      <a:pt x="1814513" y="103188"/>
                      <a:pt x="1811338" y="127794"/>
                      <a:pt x="1804988" y="164307"/>
                    </a:cubicBezTo>
                    <a:lnTo>
                      <a:pt x="1771650" y="350044"/>
                    </a:lnTo>
                    <a:cubicBezTo>
                      <a:pt x="1766888" y="377032"/>
                      <a:pt x="1761332" y="398463"/>
                      <a:pt x="1754982" y="414338"/>
                    </a:cubicBezTo>
                    <a:cubicBezTo>
                      <a:pt x="1747044" y="430213"/>
                      <a:pt x="1736725" y="442119"/>
                      <a:pt x="1724025" y="450057"/>
                    </a:cubicBezTo>
                    <a:cubicBezTo>
                      <a:pt x="1714500" y="456407"/>
                      <a:pt x="1703388" y="461169"/>
                      <a:pt x="1690688" y="464344"/>
                    </a:cubicBezTo>
                    <a:cubicBezTo>
                      <a:pt x="1677988" y="467519"/>
                      <a:pt x="1659732" y="469107"/>
                      <a:pt x="1635919" y="469107"/>
                    </a:cubicBezTo>
                    <a:lnTo>
                      <a:pt x="1566863" y="469107"/>
                    </a:lnTo>
                    <a:cubicBezTo>
                      <a:pt x="1524000" y="469107"/>
                      <a:pt x="1493044" y="461963"/>
                      <a:pt x="1473994" y="447675"/>
                    </a:cubicBezTo>
                    <a:cubicBezTo>
                      <a:pt x="1454944" y="434975"/>
                      <a:pt x="1445419" y="411957"/>
                      <a:pt x="1445419" y="378619"/>
                    </a:cubicBezTo>
                    <a:cubicBezTo>
                      <a:pt x="1445419" y="359569"/>
                      <a:pt x="1447800" y="334169"/>
                      <a:pt x="1452563" y="302419"/>
                    </a:cubicBezTo>
                    <a:lnTo>
                      <a:pt x="1485900" y="119063"/>
                    </a:lnTo>
                    <a:cubicBezTo>
                      <a:pt x="1490663" y="92075"/>
                      <a:pt x="1497013" y="70644"/>
                      <a:pt x="1504950" y="54769"/>
                    </a:cubicBezTo>
                    <a:cubicBezTo>
                      <a:pt x="1512888" y="38894"/>
                      <a:pt x="1523207" y="26988"/>
                      <a:pt x="1535907" y="19050"/>
                    </a:cubicBezTo>
                    <a:cubicBezTo>
                      <a:pt x="1543844" y="12700"/>
                      <a:pt x="1554163" y="7938"/>
                      <a:pt x="1566863" y="4763"/>
                    </a:cubicBezTo>
                    <a:cubicBezTo>
                      <a:pt x="1579563" y="1588"/>
                      <a:pt x="1597819" y="0"/>
                      <a:pt x="1621632" y="0"/>
                    </a:cubicBezTo>
                    <a:close/>
                    <a:moveTo>
                      <a:pt x="573882" y="0"/>
                    </a:moveTo>
                    <a:lnTo>
                      <a:pt x="623888" y="0"/>
                    </a:lnTo>
                    <a:cubicBezTo>
                      <a:pt x="668338" y="0"/>
                      <a:pt x="700088" y="5557"/>
                      <a:pt x="719138" y="16669"/>
                    </a:cubicBezTo>
                    <a:cubicBezTo>
                      <a:pt x="736600" y="29369"/>
                      <a:pt x="745332" y="50800"/>
                      <a:pt x="745332" y="80963"/>
                    </a:cubicBezTo>
                    <a:cubicBezTo>
                      <a:pt x="745332" y="98425"/>
                      <a:pt x="742950" y="122238"/>
                      <a:pt x="738188" y="152400"/>
                    </a:cubicBezTo>
                    <a:lnTo>
                      <a:pt x="702469" y="345282"/>
                    </a:lnTo>
                    <a:cubicBezTo>
                      <a:pt x="697707" y="372269"/>
                      <a:pt x="692150" y="393700"/>
                      <a:pt x="685800" y="409575"/>
                    </a:cubicBezTo>
                    <a:cubicBezTo>
                      <a:pt x="677863" y="425450"/>
                      <a:pt x="667544" y="437357"/>
                      <a:pt x="654844" y="445294"/>
                    </a:cubicBezTo>
                    <a:cubicBezTo>
                      <a:pt x="646907" y="451644"/>
                      <a:pt x="636588" y="456407"/>
                      <a:pt x="623888" y="459582"/>
                    </a:cubicBezTo>
                    <a:cubicBezTo>
                      <a:pt x="609600" y="462757"/>
                      <a:pt x="591344" y="464344"/>
                      <a:pt x="569119" y="464344"/>
                    </a:cubicBezTo>
                    <a:lnTo>
                      <a:pt x="440532" y="464344"/>
                    </a:lnTo>
                    <a:lnTo>
                      <a:pt x="428625" y="397669"/>
                    </a:lnTo>
                    <a:lnTo>
                      <a:pt x="564357" y="397669"/>
                    </a:lnTo>
                    <a:cubicBezTo>
                      <a:pt x="575469" y="397669"/>
                      <a:pt x="585788" y="396082"/>
                      <a:pt x="595313" y="392907"/>
                    </a:cubicBezTo>
                    <a:cubicBezTo>
                      <a:pt x="603250" y="389732"/>
                      <a:pt x="610394" y="383382"/>
                      <a:pt x="616744" y="373857"/>
                    </a:cubicBezTo>
                    <a:cubicBezTo>
                      <a:pt x="621507" y="364332"/>
                      <a:pt x="627063" y="345282"/>
                      <a:pt x="633413" y="316707"/>
                    </a:cubicBezTo>
                    <a:lnTo>
                      <a:pt x="638175" y="283369"/>
                    </a:lnTo>
                    <a:lnTo>
                      <a:pt x="540544" y="283369"/>
                    </a:lnTo>
                    <a:cubicBezTo>
                      <a:pt x="504032" y="283369"/>
                      <a:pt x="477044" y="277019"/>
                      <a:pt x="459582" y="264319"/>
                    </a:cubicBezTo>
                    <a:cubicBezTo>
                      <a:pt x="442119" y="251619"/>
                      <a:pt x="433388" y="230982"/>
                      <a:pt x="433388" y="202407"/>
                    </a:cubicBezTo>
                    <a:cubicBezTo>
                      <a:pt x="433388" y="191294"/>
                      <a:pt x="434975" y="177007"/>
                      <a:pt x="438150" y="159544"/>
                    </a:cubicBezTo>
                    <a:lnTo>
                      <a:pt x="450057" y="100013"/>
                    </a:lnTo>
                    <a:cubicBezTo>
                      <a:pt x="454819" y="74613"/>
                      <a:pt x="461963" y="54769"/>
                      <a:pt x="471488" y="40482"/>
                    </a:cubicBezTo>
                    <a:cubicBezTo>
                      <a:pt x="479425" y="27782"/>
                      <a:pt x="491332" y="17463"/>
                      <a:pt x="507207" y="9525"/>
                    </a:cubicBezTo>
                    <a:cubicBezTo>
                      <a:pt x="523082" y="3175"/>
                      <a:pt x="545307" y="0"/>
                      <a:pt x="573882"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dist"/>
                <a:endParaRPr lang="zh-CN" altLang="en-US" sz="4800" dirty="0">
                  <a:latin typeface="腾讯体" panose="02010600010101010101" pitchFamily="2" charset="-122"/>
                  <a:ea typeface="腾讯体" panose="02010600010101010101" pitchFamily="2" charset="-122"/>
                  <a:cs typeface="Aharoni" panose="02010803020104030203" pitchFamily="2" charset="-79"/>
                </a:endParaRPr>
              </a:p>
            </p:txBody>
          </p:sp>
          <p:sp>
            <p:nvSpPr>
              <p:cNvPr id="13" name="任意多边形: 形状 12">
                <a:extLst>
                  <a:ext uri="{FF2B5EF4-FFF2-40B4-BE49-F238E27FC236}">
                    <a16:creationId xmlns:a16="http://schemas.microsoft.com/office/drawing/2014/main" id="{722C2B9E-4C78-436C-B838-684D74E65474}"/>
                  </a:ext>
                </a:extLst>
              </p:cNvPr>
              <p:cNvSpPr/>
              <p:nvPr/>
            </p:nvSpPr>
            <p:spPr>
              <a:xfrm>
                <a:off x="12821900" y="1053284"/>
                <a:ext cx="368301" cy="1219201"/>
              </a:xfrm>
              <a:custGeom>
                <a:avLst/>
                <a:gdLst/>
                <a:ahLst/>
                <a:cxnLst/>
                <a:rect l="0" t="0" r="0" b="0"/>
                <a:pathLst>
                  <a:path w="368301" h="1219201">
                    <a:moveTo>
                      <a:pt x="7709" y="20089"/>
                    </a:moveTo>
                    <a:cubicBezTo>
                      <a:pt x="3469" y="31137"/>
                      <a:pt x="0" y="296477"/>
                      <a:pt x="0" y="609732"/>
                    </a:cubicBezTo>
                    <a:cubicBezTo>
                      <a:pt x="0" y="1110575"/>
                      <a:pt x="2408" y="1181693"/>
                      <a:pt x="19957" y="1199243"/>
                    </a:cubicBezTo>
                    <a:cubicBezTo>
                      <a:pt x="35755" y="1215041"/>
                      <a:pt x="69948" y="1219200"/>
                      <a:pt x="184018" y="1219200"/>
                    </a:cubicBezTo>
                    <a:cubicBezTo>
                      <a:pt x="263276" y="1219200"/>
                      <a:pt x="337163" y="1215731"/>
                      <a:pt x="348211" y="1211491"/>
                    </a:cubicBezTo>
                    <a:cubicBezTo>
                      <a:pt x="366139" y="1204612"/>
                      <a:pt x="368300" y="1139022"/>
                      <a:pt x="368300" y="601891"/>
                    </a:cubicBezTo>
                    <a:lnTo>
                      <a:pt x="368300" y="0"/>
                    </a:lnTo>
                    <a:lnTo>
                      <a:pt x="191859" y="0"/>
                    </a:lnTo>
                    <a:cubicBezTo>
                      <a:pt x="42683" y="0"/>
                      <a:pt x="14226" y="3104"/>
                      <a:pt x="7709" y="200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任意多边形: 形状 13">
                <a:extLst>
                  <a:ext uri="{FF2B5EF4-FFF2-40B4-BE49-F238E27FC236}">
                    <a16:creationId xmlns:a16="http://schemas.microsoft.com/office/drawing/2014/main" id="{254E8A28-02F1-41A4-8EBF-2D60F76ABE64}"/>
                  </a:ext>
                </a:extLst>
              </p:cNvPr>
              <p:cNvSpPr/>
              <p:nvPr/>
            </p:nvSpPr>
            <p:spPr>
              <a:xfrm>
                <a:off x="13273594" y="1046934"/>
                <a:ext cx="367457" cy="3002102"/>
              </a:xfrm>
              <a:custGeom>
                <a:avLst/>
                <a:gdLst/>
                <a:ahLst/>
                <a:cxnLst/>
                <a:rect l="0" t="0" r="0" b="0"/>
                <a:pathLst>
                  <a:path w="367457" h="3002102">
                    <a:moveTo>
                      <a:pt x="20543" y="40926"/>
                    </a:moveTo>
                    <a:cubicBezTo>
                      <a:pt x="0" y="95216"/>
                      <a:pt x="15404" y="2966304"/>
                      <a:pt x="36356" y="2988070"/>
                    </a:cubicBezTo>
                    <a:cubicBezTo>
                      <a:pt x="48481" y="3000667"/>
                      <a:pt x="87631" y="3002101"/>
                      <a:pt x="209736" y="2994420"/>
                    </a:cubicBezTo>
                    <a:lnTo>
                      <a:pt x="367456" y="2984500"/>
                    </a:lnTo>
                    <a:lnTo>
                      <a:pt x="367456" y="0"/>
                    </a:lnTo>
                    <a:lnTo>
                      <a:pt x="33891" y="565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任意多边形: 形状 14">
                <a:extLst>
                  <a:ext uri="{FF2B5EF4-FFF2-40B4-BE49-F238E27FC236}">
                    <a16:creationId xmlns:a16="http://schemas.microsoft.com/office/drawing/2014/main" id="{745BFE7A-1E6D-4B3A-8E76-968BBC213E4A}"/>
                  </a:ext>
                </a:extLst>
              </p:cNvPr>
              <p:cNvSpPr/>
              <p:nvPr/>
            </p:nvSpPr>
            <p:spPr>
              <a:xfrm>
                <a:off x="13761700" y="1053284"/>
                <a:ext cx="355601" cy="1226221"/>
              </a:xfrm>
              <a:custGeom>
                <a:avLst/>
                <a:gdLst/>
                <a:ahLst/>
                <a:cxnLst/>
                <a:rect l="0" t="0" r="0" b="0"/>
                <a:pathLst>
                  <a:path w="355601" h="1226221">
                    <a:moveTo>
                      <a:pt x="8467" y="8467"/>
                    </a:moveTo>
                    <a:cubicBezTo>
                      <a:pt x="3810" y="13123"/>
                      <a:pt x="0" y="280585"/>
                      <a:pt x="0" y="602827"/>
                    </a:cubicBezTo>
                    <a:cubicBezTo>
                      <a:pt x="0" y="1041588"/>
                      <a:pt x="3827" y="1192547"/>
                      <a:pt x="15240" y="1203960"/>
                    </a:cubicBezTo>
                    <a:cubicBezTo>
                      <a:pt x="31248" y="1219968"/>
                      <a:pt x="297129" y="1226220"/>
                      <a:pt x="335511" y="1211491"/>
                    </a:cubicBezTo>
                    <a:cubicBezTo>
                      <a:pt x="353439" y="1204612"/>
                      <a:pt x="355600" y="1139022"/>
                      <a:pt x="355600" y="601891"/>
                    </a:cubicBezTo>
                    <a:lnTo>
                      <a:pt x="355600" y="0"/>
                    </a:lnTo>
                    <a:lnTo>
                      <a:pt x="186267" y="0"/>
                    </a:lnTo>
                    <a:cubicBezTo>
                      <a:pt x="93133"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任意多边形: 形状 15">
                <a:extLst>
                  <a:ext uri="{FF2B5EF4-FFF2-40B4-BE49-F238E27FC236}">
                    <a16:creationId xmlns:a16="http://schemas.microsoft.com/office/drawing/2014/main" id="{FA52BDAC-727D-4F1A-9421-15FA64AC9406}"/>
                  </a:ext>
                </a:extLst>
              </p:cNvPr>
              <p:cNvSpPr/>
              <p:nvPr/>
            </p:nvSpPr>
            <p:spPr>
              <a:xfrm>
                <a:off x="14208652" y="1046934"/>
                <a:ext cx="861148" cy="2984500"/>
              </a:xfrm>
              <a:custGeom>
                <a:avLst/>
                <a:gdLst>
                  <a:gd name="connsiteX0" fmla="*/ 842098 w 861148"/>
                  <a:gd name="connsiteY0" fmla="*/ 0 h 2984500"/>
                  <a:gd name="connsiteX1" fmla="*/ 842098 w 861148"/>
                  <a:gd name="connsiteY1" fmla="*/ 304800 h 2984500"/>
                  <a:gd name="connsiteX2" fmla="*/ 359498 w 861148"/>
                  <a:gd name="connsiteY2" fmla="*/ 317500 h 2984500"/>
                  <a:gd name="connsiteX3" fmla="*/ 361906 w 861148"/>
                  <a:gd name="connsiteY3" fmla="*/ 371475 h 2984500"/>
                  <a:gd name="connsiteX4" fmla="*/ 368256 w 861148"/>
                  <a:gd name="connsiteY4" fmla="*/ 420721 h 2984500"/>
                  <a:gd name="connsiteX5" fmla="*/ 607148 w 861148"/>
                  <a:gd name="connsiteY5" fmla="*/ 423896 h 2984500"/>
                  <a:gd name="connsiteX6" fmla="*/ 842098 w 861148"/>
                  <a:gd name="connsiteY6" fmla="*/ 431800 h 2984500"/>
                  <a:gd name="connsiteX7" fmla="*/ 851819 w 861148"/>
                  <a:gd name="connsiteY7" fmla="*/ 811969 h 2984500"/>
                  <a:gd name="connsiteX8" fmla="*/ 845469 w 861148"/>
                  <a:gd name="connsiteY8" fmla="*/ 1195211 h 2984500"/>
                  <a:gd name="connsiteX9" fmla="*/ 597623 w 861148"/>
                  <a:gd name="connsiteY9" fmla="*/ 1213722 h 2984500"/>
                  <a:gd name="connsiteX10" fmla="*/ 365848 w 861148"/>
                  <a:gd name="connsiteY10" fmla="*/ 1229161 h 2984500"/>
                  <a:gd name="connsiteX11" fmla="*/ 365848 w 861148"/>
                  <a:gd name="connsiteY11" fmla="*/ 1314450 h 2984500"/>
                  <a:gd name="connsiteX12" fmla="*/ 588933 w 861148"/>
                  <a:gd name="connsiteY12" fmla="*/ 1314450 h 2984500"/>
                  <a:gd name="connsiteX13" fmla="*/ 836583 w 861148"/>
                  <a:gd name="connsiteY13" fmla="*/ 1327597 h 2984500"/>
                  <a:gd name="connsiteX14" fmla="*/ 861148 w 861148"/>
                  <a:gd name="connsiteY14" fmla="*/ 1719938 h 2984500"/>
                  <a:gd name="connsiteX15" fmla="*/ 841059 w 861148"/>
                  <a:gd name="connsiteY15" fmla="*/ 2106841 h 2984500"/>
                  <a:gd name="connsiteX16" fmla="*/ 593409 w 861148"/>
                  <a:gd name="connsiteY16" fmla="*/ 2114550 h 2984500"/>
                  <a:gd name="connsiteX17" fmla="*/ 365848 w 861148"/>
                  <a:gd name="connsiteY17" fmla="*/ 2114550 h 2984500"/>
                  <a:gd name="connsiteX18" fmla="*/ 365848 w 861148"/>
                  <a:gd name="connsiteY18" fmla="*/ 2216150 h 2984500"/>
                  <a:gd name="connsiteX19" fmla="*/ 591273 w 861148"/>
                  <a:gd name="connsiteY19" fmla="*/ 2209995 h 2984500"/>
                  <a:gd name="connsiteX20" fmla="*/ 839116 w 861148"/>
                  <a:gd name="connsiteY20" fmla="*/ 2220388 h 2984500"/>
                  <a:gd name="connsiteX21" fmla="*/ 851816 w 861148"/>
                  <a:gd name="connsiteY21" fmla="*/ 2610719 h 2984500"/>
                  <a:gd name="connsiteX22" fmla="*/ 842098 w 861148"/>
                  <a:gd name="connsiteY22" fmla="*/ 2984500 h 2984500"/>
                  <a:gd name="connsiteX23" fmla="*/ 3898 w 861148"/>
                  <a:gd name="connsiteY23" fmla="*/ 2984500 h 2984500"/>
                  <a:gd name="connsiteX24" fmla="*/ 629 w 861148"/>
                  <a:gd name="connsiteY24" fmla="*/ 1504950 h 2984500"/>
                  <a:gd name="connsiteX25" fmla="*/ 9822 w 861148"/>
                  <a:gd name="connsiteY25" fmla="*/ 15701 h 2984500"/>
                  <a:gd name="connsiteX26" fmla="*/ 432191 w 861148"/>
                  <a:gd name="connsiteY26" fmla="*/ 3001 h 2984500"/>
                  <a:gd name="connsiteX27" fmla="*/ 842098 w 861148"/>
                  <a:gd name="connsiteY27" fmla="*/ 0 h 2984500"/>
                  <a:gd name="connsiteX28" fmla="*/ 364521 w 861148"/>
                  <a:gd name="connsiteY28" fmla="*/ 755650 h 2984500"/>
                  <a:gd name="connsiteX29" fmla="*/ 362009 w 861148"/>
                  <a:gd name="connsiteY29" fmla="*/ 814548 h 2984500"/>
                  <a:gd name="connsiteX30" fmla="*/ 359498 w 861148"/>
                  <a:gd name="connsiteY30" fmla="*/ 873446 h 2984500"/>
                  <a:gd name="connsiteX31" fmla="*/ 499198 w 861148"/>
                  <a:gd name="connsiteY31" fmla="*/ 873446 h 2984500"/>
                  <a:gd name="connsiteX32" fmla="*/ 519575 w 861148"/>
                  <a:gd name="connsiteY32" fmla="*/ 755650 h 2984500"/>
                  <a:gd name="connsiteX33" fmla="*/ 364521 w 861148"/>
                  <a:gd name="connsiteY33" fmla="*/ 755650 h 2984500"/>
                  <a:gd name="connsiteX34" fmla="*/ 365848 w 861148"/>
                  <a:gd name="connsiteY34" fmla="*/ 1657350 h 2984500"/>
                  <a:gd name="connsiteX35" fmla="*/ 365848 w 861148"/>
                  <a:gd name="connsiteY35" fmla="*/ 1784350 h 2984500"/>
                  <a:gd name="connsiteX36" fmla="*/ 518248 w 861148"/>
                  <a:gd name="connsiteY36" fmla="*/ 1784350 h 2984500"/>
                  <a:gd name="connsiteX37" fmla="*/ 518248 w 861148"/>
                  <a:gd name="connsiteY37" fmla="*/ 1657350 h 2984500"/>
                  <a:gd name="connsiteX38" fmla="*/ 365848 w 861148"/>
                  <a:gd name="connsiteY38" fmla="*/ 1657350 h 2984500"/>
                  <a:gd name="connsiteX39" fmla="*/ 365848 w 861148"/>
                  <a:gd name="connsiteY39" fmla="*/ 2546350 h 2984500"/>
                  <a:gd name="connsiteX40" fmla="*/ 365848 w 861148"/>
                  <a:gd name="connsiteY40" fmla="*/ 2673350 h 2984500"/>
                  <a:gd name="connsiteX41" fmla="*/ 518248 w 861148"/>
                  <a:gd name="connsiteY41" fmla="*/ 2673350 h 2984500"/>
                  <a:gd name="connsiteX42" fmla="*/ 518248 w 861148"/>
                  <a:gd name="connsiteY42" fmla="*/ 2546350 h 2984500"/>
                  <a:gd name="connsiteX43" fmla="*/ 365848 w 861148"/>
                  <a:gd name="connsiteY43" fmla="*/ 2546350 h 298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61148" h="2984500">
                    <a:moveTo>
                      <a:pt x="842098" y="0"/>
                    </a:moveTo>
                    <a:lnTo>
                      <a:pt x="842098" y="304800"/>
                    </a:lnTo>
                    <a:lnTo>
                      <a:pt x="359498" y="317500"/>
                    </a:lnTo>
                    <a:lnTo>
                      <a:pt x="361906" y="371475"/>
                    </a:lnTo>
                    <a:cubicBezTo>
                      <a:pt x="363231" y="401161"/>
                      <a:pt x="366088" y="423322"/>
                      <a:pt x="368256" y="420721"/>
                    </a:cubicBezTo>
                    <a:cubicBezTo>
                      <a:pt x="370424" y="418120"/>
                      <a:pt x="477925" y="419549"/>
                      <a:pt x="607148" y="423896"/>
                    </a:cubicBezTo>
                    <a:lnTo>
                      <a:pt x="842098" y="431800"/>
                    </a:lnTo>
                    <a:lnTo>
                      <a:pt x="851819" y="811969"/>
                    </a:lnTo>
                    <a:cubicBezTo>
                      <a:pt x="859557" y="1114607"/>
                      <a:pt x="858262" y="1192765"/>
                      <a:pt x="845469" y="1195211"/>
                    </a:cubicBezTo>
                    <a:cubicBezTo>
                      <a:pt x="836630" y="1196901"/>
                      <a:pt x="725099" y="1205231"/>
                      <a:pt x="597623" y="1213722"/>
                    </a:cubicBezTo>
                    <a:lnTo>
                      <a:pt x="365848" y="1229161"/>
                    </a:lnTo>
                    <a:lnTo>
                      <a:pt x="365848" y="1314450"/>
                    </a:lnTo>
                    <a:lnTo>
                      <a:pt x="588933" y="1314450"/>
                    </a:lnTo>
                    <a:cubicBezTo>
                      <a:pt x="718424" y="1314450"/>
                      <a:pt x="822324" y="1319966"/>
                      <a:pt x="836583" y="1327597"/>
                    </a:cubicBezTo>
                    <a:cubicBezTo>
                      <a:pt x="860028" y="1340144"/>
                      <a:pt x="861148" y="1358038"/>
                      <a:pt x="861148" y="1719938"/>
                    </a:cubicBezTo>
                    <a:cubicBezTo>
                      <a:pt x="861148" y="2053998"/>
                      <a:pt x="858757" y="2100050"/>
                      <a:pt x="841059" y="2106841"/>
                    </a:cubicBezTo>
                    <a:cubicBezTo>
                      <a:pt x="830011" y="2111081"/>
                      <a:pt x="718568" y="2114550"/>
                      <a:pt x="593409" y="2114550"/>
                    </a:cubicBezTo>
                    <a:lnTo>
                      <a:pt x="365848" y="2114550"/>
                    </a:lnTo>
                    <a:lnTo>
                      <a:pt x="365848" y="2216150"/>
                    </a:lnTo>
                    <a:lnTo>
                      <a:pt x="591273" y="2209995"/>
                    </a:lnTo>
                    <a:cubicBezTo>
                      <a:pt x="764436" y="2205266"/>
                      <a:pt x="821895" y="2207676"/>
                      <a:pt x="839116" y="2220388"/>
                    </a:cubicBezTo>
                    <a:cubicBezTo>
                      <a:pt x="860048" y="2235841"/>
                      <a:pt x="860889" y="2261694"/>
                      <a:pt x="851816" y="2610719"/>
                    </a:cubicBezTo>
                    <a:lnTo>
                      <a:pt x="842098" y="2984500"/>
                    </a:lnTo>
                    <a:lnTo>
                      <a:pt x="3898" y="2984500"/>
                    </a:lnTo>
                    <a:lnTo>
                      <a:pt x="629" y="1504950"/>
                    </a:lnTo>
                    <a:cubicBezTo>
                      <a:pt x="-1484" y="548509"/>
                      <a:pt x="1766" y="21971"/>
                      <a:pt x="9822" y="15701"/>
                    </a:cubicBezTo>
                    <a:cubicBezTo>
                      <a:pt x="16676" y="10367"/>
                      <a:pt x="206742" y="4652"/>
                      <a:pt x="432191" y="3001"/>
                    </a:cubicBezTo>
                    <a:lnTo>
                      <a:pt x="842098" y="0"/>
                    </a:lnTo>
                    <a:close/>
                    <a:moveTo>
                      <a:pt x="364521" y="755650"/>
                    </a:moveTo>
                    <a:lnTo>
                      <a:pt x="362009" y="814548"/>
                    </a:lnTo>
                    <a:lnTo>
                      <a:pt x="359498" y="873446"/>
                    </a:lnTo>
                    <a:lnTo>
                      <a:pt x="499198" y="873446"/>
                    </a:lnTo>
                    <a:lnTo>
                      <a:pt x="519575" y="755650"/>
                    </a:lnTo>
                    <a:lnTo>
                      <a:pt x="364521" y="755650"/>
                    </a:lnTo>
                    <a:close/>
                    <a:moveTo>
                      <a:pt x="365848" y="1657350"/>
                    </a:moveTo>
                    <a:lnTo>
                      <a:pt x="365848" y="1784350"/>
                    </a:lnTo>
                    <a:lnTo>
                      <a:pt x="518248" y="1784350"/>
                    </a:lnTo>
                    <a:lnTo>
                      <a:pt x="518248" y="1657350"/>
                    </a:lnTo>
                    <a:lnTo>
                      <a:pt x="365848" y="1657350"/>
                    </a:lnTo>
                    <a:close/>
                    <a:moveTo>
                      <a:pt x="365848" y="2546350"/>
                    </a:moveTo>
                    <a:lnTo>
                      <a:pt x="365848" y="2673350"/>
                    </a:lnTo>
                    <a:lnTo>
                      <a:pt x="518248" y="2673350"/>
                    </a:lnTo>
                    <a:lnTo>
                      <a:pt x="518248" y="2546350"/>
                    </a:lnTo>
                    <a:lnTo>
                      <a:pt x="365848" y="25463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7" name="任意多边形: 形状 16">
                <a:extLst>
                  <a:ext uri="{FF2B5EF4-FFF2-40B4-BE49-F238E27FC236}">
                    <a16:creationId xmlns:a16="http://schemas.microsoft.com/office/drawing/2014/main" id="{BCEF0814-A224-4E9E-8DEC-1FC0C6FE4522}"/>
                  </a:ext>
                </a:extLst>
              </p:cNvPr>
              <p:cNvSpPr/>
              <p:nvPr/>
            </p:nvSpPr>
            <p:spPr>
              <a:xfrm>
                <a:off x="15158700" y="1053284"/>
                <a:ext cx="1300721" cy="393701"/>
              </a:xfrm>
              <a:custGeom>
                <a:avLst/>
                <a:gdLst/>
                <a:ahLst/>
                <a:cxnLst/>
                <a:rect l="0" t="0" r="0" b="0"/>
                <a:pathLst>
                  <a:path w="1300721" h="393701">
                    <a:moveTo>
                      <a:pt x="8467" y="8467"/>
                    </a:moveTo>
                    <a:cubicBezTo>
                      <a:pt x="3810" y="13123"/>
                      <a:pt x="0" y="95291"/>
                      <a:pt x="0" y="191062"/>
                    </a:cubicBezTo>
                    <a:cubicBezTo>
                      <a:pt x="0" y="324007"/>
                      <a:pt x="4164" y="368646"/>
                      <a:pt x="17607" y="379802"/>
                    </a:cubicBezTo>
                    <a:cubicBezTo>
                      <a:pt x="30315" y="390349"/>
                      <a:pt x="84200" y="391665"/>
                      <a:pt x="211282" y="384533"/>
                    </a:cubicBezTo>
                    <a:cubicBezTo>
                      <a:pt x="386230" y="374713"/>
                      <a:pt x="387468" y="374428"/>
                      <a:pt x="405851" y="339725"/>
                    </a:cubicBezTo>
                    <a:lnTo>
                      <a:pt x="424353" y="304800"/>
                    </a:lnTo>
                    <a:lnTo>
                      <a:pt x="876300" y="304800"/>
                    </a:lnTo>
                    <a:lnTo>
                      <a:pt x="876300" y="334010"/>
                    </a:lnTo>
                    <a:cubicBezTo>
                      <a:pt x="876300" y="388139"/>
                      <a:pt x="896018" y="393700"/>
                      <a:pt x="1087943" y="393700"/>
                    </a:cubicBezTo>
                    <a:cubicBezTo>
                      <a:pt x="1254056" y="393700"/>
                      <a:pt x="1270198" y="391659"/>
                      <a:pt x="1282253" y="369135"/>
                    </a:cubicBezTo>
                    <a:cubicBezTo>
                      <a:pt x="1296217" y="343043"/>
                      <a:pt x="1300720" y="54041"/>
                      <a:pt x="1287691" y="20089"/>
                    </a:cubicBezTo>
                    <a:cubicBezTo>
                      <a:pt x="1280805" y="2143"/>
                      <a:pt x="1212610" y="0"/>
                      <a:pt x="648458" y="0"/>
                    </a:cubicBezTo>
                    <a:cubicBezTo>
                      <a:pt x="301119"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任意多边形: 形状 17">
                <a:extLst>
                  <a:ext uri="{FF2B5EF4-FFF2-40B4-BE49-F238E27FC236}">
                    <a16:creationId xmlns:a16="http://schemas.microsoft.com/office/drawing/2014/main" id="{016217BF-5D18-4F99-ABA6-8EA42E5FD0C9}"/>
                  </a:ext>
                </a:extLst>
              </p:cNvPr>
              <p:cNvSpPr/>
              <p:nvPr/>
            </p:nvSpPr>
            <p:spPr>
              <a:xfrm>
                <a:off x="15151744" y="1503767"/>
                <a:ext cx="1309005" cy="2546718"/>
              </a:xfrm>
              <a:custGeom>
                <a:avLst/>
                <a:gdLst/>
                <a:ahLst/>
                <a:cxnLst/>
                <a:rect l="0" t="0" r="0" b="0"/>
                <a:pathLst>
                  <a:path w="1309005" h="2546718">
                    <a:moveTo>
                      <a:pt x="22196" y="21957"/>
                    </a:moveTo>
                    <a:cubicBezTo>
                      <a:pt x="0" y="44153"/>
                      <a:pt x="1335" y="303742"/>
                      <a:pt x="23740" y="322336"/>
                    </a:cubicBezTo>
                    <a:cubicBezTo>
                      <a:pt x="34706" y="331437"/>
                      <a:pt x="110652" y="335278"/>
                      <a:pt x="242815" y="333417"/>
                    </a:cubicBezTo>
                    <a:lnTo>
                      <a:pt x="445106" y="330567"/>
                    </a:lnTo>
                    <a:lnTo>
                      <a:pt x="445106" y="419467"/>
                    </a:lnTo>
                    <a:lnTo>
                      <a:pt x="606" y="432167"/>
                    </a:lnTo>
                    <a:lnTo>
                      <a:pt x="3391" y="586234"/>
                    </a:lnTo>
                    <a:cubicBezTo>
                      <a:pt x="5611" y="709047"/>
                      <a:pt x="10007" y="741770"/>
                      <a:pt x="25061" y="747547"/>
                    </a:cubicBezTo>
                    <a:cubicBezTo>
                      <a:pt x="35448" y="751533"/>
                      <a:pt x="138494" y="758787"/>
                      <a:pt x="254051" y="763667"/>
                    </a:cubicBezTo>
                    <a:lnTo>
                      <a:pt x="464156" y="772540"/>
                    </a:lnTo>
                    <a:lnTo>
                      <a:pt x="464156" y="1644389"/>
                    </a:lnTo>
                    <a:cubicBezTo>
                      <a:pt x="464156" y="2305560"/>
                      <a:pt x="467839" y="2519920"/>
                      <a:pt x="479396" y="2531477"/>
                    </a:cubicBezTo>
                    <a:cubicBezTo>
                      <a:pt x="489662" y="2541743"/>
                      <a:pt x="547694" y="2546717"/>
                      <a:pt x="657196" y="2546717"/>
                    </a:cubicBezTo>
                    <a:cubicBezTo>
                      <a:pt x="806001" y="2546717"/>
                      <a:pt x="819211" y="2544836"/>
                      <a:pt x="813318" y="2524492"/>
                    </a:cubicBezTo>
                    <a:cubicBezTo>
                      <a:pt x="809777" y="2512268"/>
                      <a:pt x="809333" y="2419400"/>
                      <a:pt x="812332" y="2318117"/>
                    </a:cubicBezTo>
                    <a:cubicBezTo>
                      <a:pt x="815330" y="2216834"/>
                      <a:pt x="821085" y="1827659"/>
                      <a:pt x="825120" y="1453283"/>
                    </a:cubicBezTo>
                    <a:lnTo>
                      <a:pt x="832456" y="772600"/>
                    </a:lnTo>
                    <a:lnTo>
                      <a:pt x="1050925" y="763731"/>
                    </a:lnTo>
                    <a:cubicBezTo>
                      <a:pt x="1174628" y="758709"/>
                      <a:pt x="1276543" y="748929"/>
                      <a:pt x="1285875" y="741185"/>
                    </a:cubicBezTo>
                    <a:cubicBezTo>
                      <a:pt x="1307937" y="722875"/>
                      <a:pt x="1309004" y="475646"/>
                      <a:pt x="1287116" y="453757"/>
                    </a:cubicBezTo>
                    <a:cubicBezTo>
                      <a:pt x="1277402" y="444044"/>
                      <a:pt x="1207168" y="436164"/>
                      <a:pt x="1093441" y="432027"/>
                    </a:cubicBezTo>
                    <a:cubicBezTo>
                      <a:pt x="995302" y="428458"/>
                      <a:pt x="896130" y="424803"/>
                      <a:pt x="873059" y="423906"/>
                    </a:cubicBezTo>
                    <a:cubicBezTo>
                      <a:pt x="834140" y="422393"/>
                      <a:pt x="830930" y="418964"/>
                      <a:pt x="828609" y="376421"/>
                    </a:cubicBezTo>
                    <a:lnTo>
                      <a:pt x="826106" y="330567"/>
                    </a:lnTo>
                    <a:lnTo>
                      <a:pt x="1047946" y="333002"/>
                    </a:lnTo>
                    <a:cubicBezTo>
                      <a:pt x="1189657" y="334558"/>
                      <a:pt x="1275668" y="330556"/>
                      <a:pt x="1286071" y="321922"/>
                    </a:cubicBezTo>
                    <a:cubicBezTo>
                      <a:pt x="1308013" y="303712"/>
                      <a:pt x="1308919" y="43760"/>
                      <a:pt x="1287116" y="21957"/>
                    </a:cubicBezTo>
                    <a:cubicBezTo>
                      <a:pt x="1265159" y="0"/>
                      <a:pt x="44153" y="0"/>
                      <a:pt x="22196" y="219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任意多边形: 形状 18">
                <a:extLst>
                  <a:ext uri="{FF2B5EF4-FFF2-40B4-BE49-F238E27FC236}">
                    <a16:creationId xmlns:a16="http://schemas.microsoft.com/office/drawing/2014/main" id="{8A6D22BC-B68B-406A-8349-44E777A74277}"/>
                  </a:ext>
                </a:extLst>
              </p:cNvPr>
              <p:cNvSpPr/>
              <p:nvPr/>
            </p:nvSpPr>
            <p:spPr>
              <a:xfrm>
                <a:off x="12818382" y="2361384"/>
                <a:ext cx="3648310" cy="2859819"/>
              </a:xfrm>
              <a:custGeom>
                <a:avLst/>
                <a:gdLst/>
                <a:ahLst/>
                <a:cxnLst/>
                <a:rect l="0" t="0" r="0" b="0"/>
                <a:pathLst>
                  <a:path w="3648310" h="2859819">
                    <a:moveTo>
                      <a:pt x="15697" y="19678"/>
                    </a:moveTo>
                    <a:cubicBezTo>
                      <a:pt x="2704" y="35333"/>
                      <a:pt x="0" y="198270"/>
                      <a:pt x="2468" y="816603"/>
                    </a:cubicBezTo>
                    <a:cubicBezTo>
                      <a:pt x="5593" y="1599460"/>
                      <a:pt x="8761" y="1670738"/>
                      <a:pt x="46599" y="1809750"/>
                    </a:cubicBezTo>
                    <a:cubicBezTo>
                      <a:pt x="72347" y="1904346"/>
                      <a:pt x="74711" y="1909952"/>
                      <a:pt x="150447" y="2056049"/>
                    </a:cubicBezTo>
                    <a:cubicBezTo>
                      <a:pt x="226494" y="2202743"/>
                      <a:pt x="266627" y="2259539"/>
                      <a:pt x="358262" y="2350147"/>
                    </a:cubicBezTo>
                    <a:cubicBezTo>
                      <a:pt x="425898" y="2417025"/>
                      <a:pt x="564993" y="2527300"/>
                      <a:pt x="581712" y="2527300"/>
                    </a:cubicBezTo>
                    <a:cubicBezTo>
                      <a:pt x="585991" y="2527300"/>
                      <a:pt x="610524" y="2540500"/>
                      <a:pt x="636230" y="2556632"/>
                    </a:cubicBezTo>
                    <a:cubicBezTo>
                      <a:pt x="776978" y="2644963"/>
                      <a:pt x="981002" y="2723795"/>
                      <a:pt x="1178268" y="2766066"/>
                    </a:cubicBezTo>
                    <a:cubicBezTo>
                      <a:pt x="1213193" y="2773549"/>
                      <a:pt x="1270343" y="2785752"/>
                      <a:pt x="1305268" y="2793182"/>
                    </a:cubicBezTo>
                    <a:cubicBezTo>
                      <a:pt x="1553991" y="2846096"/>
                      <a:pt x="1899207" y="2859818"/>
                      <a:pt x="2120745" y="2825595"/>
                    </a:cubicBezTo>
                    <a:cubicBezTo>
                      <a:pt x="2348571" y="2790401"/>
                      <a:pt x="2516281" y="2753615"/>
                      <a:pt x="2613368" y="2717543"/>
                    </a:cubicBezTo>
                    <a:cubicBezTo>
                      <a:pt x="2791851" y="2651229"/>
                      <a:pt x="2842995" y="2629758"/>
                      <a:pt x="2924518" y="2586919"/>
                    </a:cubicBezTo>
                    <a:cubicBezTo>
                      <a:pt x="3071082" y="2509902"/>
                      <a:pt x="3174793" y="2432622"/>
                      <a:pt x="3292818" y="2312482"/>
                    </a:cubicBezTo>
                    <a:cubicBezTo>
                      <a:pt x="3444555" y="2158026"/>
                      <a:pt x="3501063" y="2074646"/>
                      <a:pt x="3537703" y="1951141"/>
                    </a:cubicBezTo>
                    <a:cubicBezTo>
                      <a:pt x="3554557" y="1894331"/>
                      <a:pt x="3575427" y="1827847"/>
                      <a:pt x="3584081" y="1803400"/>
                    </a:cubicBezTo>
                    <a:cubicBezTo>
                      <a:pt x="3612603" y="1722821"/>
                      <a:pt x="3648309" y="72657"/>
                      <a:pt x="3622571" y="24565"/>
                    </a:cubicBezTo>
                    <a:cubicBezTo>
                      <a:pt x="3610670" y="2328"/>
                      <a:pt x="3594662" y="0"/>
                      <a:pt x="3453661" y="0"/>
                    </a:cubicBezTo>
                    <a:cubicBezTo>
                      <a:pt x="3349446" y="0"/>
                      <a:pt x="3292854" y="5043"/>
                      <a:pt x="3282658" y="15240"/>
                    </a:cubicBezTo>
                    <a:cubicBezTo>
                      <a:pt x="3271436" y="26463"/>
                      <a:pt x="3265634" y="187998"/>
                      <a:pt x="3260651" y="628015"/>
                    </a:cubicBezTo>
                    <a:cubicBezTo>
                      <a:pt x="3251760" y="1413011"/>
                      <a:pt x="3238970" y="1669688"/>
                      <a:pt x="3203346" y="1778000"/>
                    </a:cubicBezTo>
                    <a:cubicBezTo>
                      <a:pt x="3126069" y="2012956"/>
                      <a:pt x="2955011" y="2198881"/>
                      <a:pt x="2701868" y="2323066"/>
                    </a:cubicBezTo>
                    <a:cubicBezTo>
                      <a:pt x="2612494" y="2366910"/>
                      <a:pt x="2593535" y="2374870"/>
                      <a:pt x="2524468" y="2397546"/>
                    </a:cubicBezTo>
                    <a:cubicBezTo>
                      <a:pt x="2329061" y="2461701"/>
                      <a:pt x="2250728" y="2470150"/>
                      <a:pt x="1851368" y="2470150"/>
                    </a:cubicBezTo>
                    <a:cubicBezTo>
                      <a:pt x="1467355" y="2470150"/>
                      <a:pt x="1450526" y="2468686"/>
                      <a:pt x="1241768" y="2417106"/>
                    </a:cubicBezTo>
                    <a:cubicBezTo>
                      <a:pt x="997641" y="2356787"/>
                      <a:pt x="921667" y="2324463"/>
                      <a:pt x="749965" y="2207863"/>
                    </a:cubicBezTo>
                    <a:cubicBezTo>
                      <a:pt x="645765" y="2137102"/>
                      <a:pt x="574938" y="2064551"/>
                      <a:pt x="501005" y="1952846"/>
                    </a:cubicBezTo>
                    <a:cubicBezTo>
                      <a:pt x="378179" y="1767268"/>
                      <a:pt x="372069" y="1709665"/>
                      <a:pt x="372251" y="739021"/>
                    </a:cubicBezTo>
                    <a:cubicBezTo>
                      <a:pt x="372325" y="345701"/>
                      <a:pt x="369063" y="18517"/>
                      <a:pt x="365002" y="11946"/>
                    </a:cubicBezTo>
                    <a:cubicBezTo>
                      <a:pt x="360941" y="5376"/>
                      <a:pt x="284361" y="0"/>
                      <a:pt x="194824" y="0"/>
                    </a:cubicBezTo>
                    <a:cubicBezTo>
                      <a:pt x="63300" y="0"/>
                      <a:pt x="28891" y="3780"/>
                      <a:pt x="15697" y="196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任意多边形: 形状 19">
                <a:extLst>
                  <a:ext uri="{FF2B5EF4-FFF2-40B4-BE49-F238E27FC236}">
                    <a16:creationId xmlns:a16="http://schemas.microsoft.com/office/drawing/2014/main" id="{F07CD254-0ECD-4F68-8B25-2196AB82CC6F}"/>
                  </a:ext>
                </a:extLst>
              </p:cNvPr>
              <p:cNvSpPr/>
              <p:nvPr/>
            </p:nvSpPr>
            <p:spPr>
              <a:xfrm>
                <a:off x="13744600" y="2355034"/>
                <a:ext cx="372882" cy="1695451"/>
              </a:xfrm>
              <a:custGeom>
                <a:avLst/>
                <a:gdLst/>
                <a:ahLst/>
                <a:cxnLst/>
                <a:rect l="0" t="0" r="0" b="0"/>
                <a:pathLst>
                  <a:path w="372882" h="1695451">
                    <a:moveTo>
                      <a:pt x="17548" y="30913"/>
                    </a:moveTo>
                    <a:cubicBezTo>
                      <a:pt x="0" y="63701"/>
                      <a:pt x="542" y="1610063"/>
                      <a:pt x="18119" y="1660525"/>
                    </a:cubicBezTo>
                    <a:lnTo>
                      <a:pt x="30284" y="1695450"/>
                    </a:lnTo>
                    <a:lnTo>
                      <a:pt x="372881" y="1695450"/>
                    </a:lnTo>
                    <a:lnTo>
                      <a:pt x="353650" y="0"/>
                    </a:lnTo>
                    <a:lnTo>
                      <a:pt x="192367" y="2811"/>
                    </a:lnTo>
                    <a:cubicBezTo>
                      <a:pt x="45893" y="5364"/>
                      <a:pt x="29841" y="7944"/>
                      <a:pt x="17548" y="309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任意多边形: 形状 20">
                <a:extLst>
                  <a:ext uri="{FF2B5EF4-FFF2-40B4-BE49-F238E27FC236}">
                    <a16:creationId xmlns:a16="http://schemas.microsoft.com/office/drawing/2014/main" id="{B12AB8EA-8763-4D54-AB73-BF6FF7CB0C8D}"/>
                  </a:ext>
                </a:extLst>
              </p:cNvPr>
              <p:cNvSpPr/>
              <p:nvPr/>
            </p:nvSpPr>
            <p:spPr>
              <a:xfrm>
                <a:off x="15148166" y="2352283"/>
                <a:ext cx="376480" cy="1698810"/>
              </a:xfrm>
              <a:custGeom>
                <a:avLst/>
                <a:gdLst/>
                <a:ahLst/>
                <a:cxnLst/>
                <a:rect l="0" t="0" r="0" b="0"/>
                <a:pathLst>
                  <a:path w="376480" h="1698810">
                    <a:moveTo>
                      <a:pt x="22968" y="28472"/>
                    </a:moveTo>
                    <a:cubicBezTo>
                      <a:pt x="0" y="56147"/>
                      <a:pt x="389" y="1627222"/>
                      <a:pt x="23374" y="1669984"/>
                    </a:cubicBezTo>
                    <a:cubicBezTo>
                      <a:pt x="38755" y="1698599"/>
                      <a:pt x="40692" y="1698809"/>
                      <a:pt x="199355" y="1689034"/>
                    </a:cubicBezTo>
                    <a:lnTo>
                      <a:pt x="359784" y="1679151"/>
                    </a:lnTo>
                    <a:lnTo>
                      <a:pt x="369402" y="861415"/>
                    </a:lnTo>
                    <a:cubicBezTo>
                      <a:pt x="376479" y="259699"/>
                      <a:pt x="375230" y="39111"/>
                      <a:pt x="364672" y="26390"/>
                    </a:cubicBezTo>
                    <a:cubicBezTo>
                      <a:pt x="342770" y="0"/>
                      <a:pt x="45092" y="1814"/>
                      <a:pt x="22968" y="284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 name="文本框 10">
              <a:extLst>
                <a:ext uri="{FF2B5EF4-FFF2-40B4-BE49-F238E27FC236}">
                  <a16:creationId xmlns:a16="http://schemas.microsoft.com/office/drawing/2014/main" id="{2EC355BE-28EF-40D4-8CFC-5784C3B7204A}"/>
                </a:ext>
              </a:extLst>
            </p:cNvPr>
            <p:cNvSpPr txBox="1"/>
            <p:nvPr/>
          </p:nvSpPr>
          <p:spPr>
            <a:xfrm>
              <a:off x="5726363" y="1576753"/>
              <a:ext cx="1052513" cy="184666"/>
            </a:xfrm>
            <a:prstGeom prst="rect">
              <a:avLst/>
            </a:prstGeom>
            <a:noFill/>
          </p:spPr>
          <p:txBody>
            <a:bodyPr wrap="square" rtlCol="0">
              <a:spAutoFit/>
            </a:bodyPr>
            <a:lstStyle/>
            <a:p>
              <a:pPr algn="dist"/>
              <a:r>
                <a:rPr lang="en-US" altLang="zh-CN" sz="600" dirty="0">
                  <a:solidFill>
                    <a:schemeClr val="accent1"/>
                  </a:solidFill>
                  <a:latin typeface="+mj-ea"/>
                  <a:ea typeface="+mj-ea"/>
                </a:rPr>
                <a:t>CHUZHOU UNIVERSITY</a:t>
              </a:r>
              <a:endParaRPr lang="zh-CN" altLang="en-US" sz="600" dirty="0">
                <a:solidFill>
                  <a:schemeClr val="accent1"/>
                </a:solidFill>
                <a:latin typeface="+mj-ea"/>
                <a:ea typeface="+mj-ea"/>
              </a:endParaRPr>
            </a:p>
          </p:txBody>
        </p:sp>
      </p:grpSp>
      <p:sp>
        <p:nvSpPr>
          <p:cNvPr id="40" name="文本占位符 39">
            <a:extLst>
              <a:ext uri="{FF2B5EF4-FFF2-40B4-BE49-F238E27FC236}">
                <a16:creationId xmlns:a16="http://schemas.microsoft.com/office/drawing/2014/main" id="{FE95AA8B-7D17-40A7-B95F-8A8A464F77ED}"/>
              </a:ext>
            </a:extLst>
          </p:cNvPr>
          <p:cNvSpPr>
            <a:spLocks noGrp="1"/>
          </p:cNvSpPr>
          <p:nvPr>
            <p:ph type="body" sz="quarter" idx="10" hasCustomPrompt="1"/>
          </p:nvPr>
        </p:nvSpPr>
        <p:spPr>
          <a:xfrm>
            <a:off x="765175" y="646113"/>
            <a:ext cx="10753725" cy="484188"/>
          </a:xfrm>
        </p:spPr>
        <p:txBody>
          <a:bodyPr/>
          <a:lstStyle>
            <a:lvl1pPr marL="0" indent="0">
              <a:buNone/>
              <a:defRPr b="1">
                <a:solidFill>
                  <a:schemeClr val="bg2">
                    <a:lumMod val="10000"/>
                  </a:schemeClr>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请输入标题</a:t>
            </a:r>
          </a:p>
        </p:txBody>
      </p:sp>
      <p:sp>
        <p:nvSpPr>
          <p:cNvPr id="45" name="矩形 44">
            <a:extLst>
              <a:ext uri="{FF2B5EF4-FFF2-40B4-BE49-F238E27FC236}">
                <a16:creationId xmlns:a16="http://schemas.microsoft.com/office/drawing/2014/main" id="{CFD0D414-FAB5-454E-9870-C58E4F2DE6C4}"/>
              </a:ext>
            </a:extLst>
          </p:cNvPr>
          <p:cNvSpPr/>
          <p:nvPr userDrawn="1"/>
        </p:nvSpPr>
        <p:spPr>
          <a:xfrm>
            <a:off x="9487758" y="6406558"/>
            <a:ext cx="1956097" cy="307777"/>
          </a:xfrm>
          <a:prstGeom prst="rect">
            <a:avLst/>
          </a:prstGeom>
        </p:spPr>
        <p:txBody>
          <a:bodyPr wrap="square" lIns="0" rIns="0">
            <a:spAutoFit/>
          </a:bodyPr>
          <a:lstStyle/>
          <a:p>
            <a:r>
              <a:rPr lang="zh-CN" altLang="en-US" sz="1400" spc="300" dirty="0">
                <a:solidFill>
                  <a:schemeClr val="bg2">
                    <a:lumMod val="50000"/>
                  </a:schemeClr>
                </a:solidFill>
              </a:rPr>
              <a:t>www.chzu.edu.cn</a:t>
            </a:r>
          </a:p>
        </p:txBody>
      </p:sp>
      <p:sp>
        <p:nvSpPr>
          <p:cNvPr id="46" name="文本占位符 39">
            <a:extLst>
              <a:ext uri="{FF2B5EF4-FFF2-40B4-BE49-F238E27FC236}">
                <a16:creationId xmlns:a16="http://schemas.microsoft.com/office/drawing/2014/main" id="{788D4404-C150-4ACF-BFD0-2FDCBE5FAB0C}"/>
              </a:ext>
            </a:extLst>
          </p:cNvPr>
          <p:cNvSpPr>
            <a:spLocks noGrp="1"/>
          </p:cNvSpPr>
          <p:nvPr>
            <p:ph type="body" sz="quarter" idx="11" hasCustomPrompt="1"/>
          </p:nvPr>
        </p:nvSpPr>
        <p:spPr>
          <a:xfrm>
            <a:off x="7155544" y="1944914"/>
            <a:ext cx="4317320" cy="4091165"/>
          </a:xfrm>
        </p:spPr>
        <p:txBody>
          <a:bodyPr>
            <a:normAutofit/>
          </a:bodyPr>
          <a:lstStyle>
            <a:lvl1pPr marL="0" indent="0">
              <a:buNone/>
              <a:defRPr sz="2000" b="0">
                <a:solidFill>
                  <a:schemeClr val="bg2">
                    <a:lumMod val="10000"/>
                  </a:schemeClr>
                </a:solidFill>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请输入内容</a:t>
            </a:r>
          </a:p>
        </p:txBody>
      </p:sp>
      <p:sp>
        <p:nvSpPr>
          <p:cNvPr id="3" name="图片占位符 2">
            <a:extLst>
              <a:ext uri="{FF2B5EF4-FFF2-40B4-BE49-F238E27FC236}">
                <a16:creationId xmlns:a16="http://schemas.microsoft.com/office/drawing/2014/main" id="{A67BB608-88CB-4515-A033-ADFA5A23EE45}"/>
              </a:ext>
            </a:extLst>
          </p:cNvPr>
          <p:cNvSpPr>
            <a:spLocks noGrp="1"/>
          </p:cNvSpPr>
          <p:nvPr>
            <p:ph type="pic" sz="quarter" idx="12"/>
          </p:nvPr>
        </p:nvSpPr>
        <p:spPr>
          <a:xfrm>
            <a:off x="711200" y="1436688"/>
            <a:ext cx="6053138" cy="4645025"/>
          </a:xfrm>
        </p:spPr>
        <p:txBody>
          <a:bodyPr>
            <a:normAutofit/>
          </a:bodyPr>
          <a:lstStyle>
            <a:lvl1pPr marL="0" indent="0">
              <a:buNone/>
              <a:defRPr lang="zh-CN" altLang="en-US" sz="2000" b="0" kern="1200">
                <a:solidFill>
                  <a:schemeClr val="bg2">
                    <a:lumMod val="10000"/>
                  </a:schemeClr>
                </a:solidFill>
                <a:latin typeface="+mn-ea"/>
                <a:ea typeface="+mn-ea"/>
                <a:cs typeface="+mn-cs"/>
              </a:defRPr>
            </a:lvl1pPr>
          </a:lstStyle>
          <a:p>
            <a:endParaRPr lang="zh-CN" altLang="en-US" dirty="0"/>
          </a:p>
        </p:txBody>
      </p:sp>
      <p:cxnSp>
        <p:nvCxnSpPr>
          <p:cNvPr id="5" name="直接连接符 4">
            <a:extLst>
              <a:ext uri="{FF2B5EF4-FFF2-40B4-BE49-F238E27FC236}">
                <a16:creationId xmlns:a16="http://schemas.microsoft.com/office/drawing/2014/main" id="{91C3F0F7-BEB3-4407-A115-0F96ACB73F73}"/>
              </a:ext>
            </a:extLst>
          </p:cNvPr>
          <p:cNvCxnSpPr/>
          <p:nvPr userDrawn="1"/>
        </p:nvCxnSpPr>
        <p:spPr>
          <a:xfrm>
            <a:off x="6952343" y="1480457"/>
            <a:ext cx="0" cy="4601029"/>
          </a:xfrm>
          <a:prstGeom prst="line">
            <a:avLst/>
          </a:prstGeom>
          <a:ln w="1905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47" name="文本占位符 39">
            <a:extLst>
              <a:ext uri="{FF2B5EF4-FFF2-40B4-BE49-F238E27FC236}">
                <a16:creationId xmlns:a16="http://schemas.microsoft.com/office/drawing/2014/main" id="{72E560FA-D8EA-43EA-8C30-37377B0CAAF4}"/>
              </a:ext>
            </a:extLst>
          </p:cNvPr>
          <p:cNvSpPr>
            <a:spLocks noGrp="1"/>
          </p:cNvSpPr>
          <p:nvPr>
            <p:ph type="body" sz="quarter" idx="13" hasCustomPrompt="1"/>
          </p:nvPr>
        </p:nvSpPr>
        <p:spPr>
          <a:xfrm>
            <a:off x="7155544" y="1436916"/>
            <a:ext cx="4317320" cy="537027"/>
          </a:xfrm>
        </p:spPr>
        <p:txBody>
          <a:bodyPr>
            <a:normAutofit/>
          </a:bodyPr>
          <a:lstStyle>
            <a:lvl1pPr marL="0" indent="0">
              <a:buNone/>
              <a:defRPr lang="zh-CN" altLang="en-US" sz="2400" b="1" kern="1200" dirty="0" smtClean="0">
                <a:solidFill>
                  <a:schemeClr val="accent1"/>
                </a:solidFill>
                <a:latin typeface="+mj-ea"/>
                <a:ea typeface="+mj-ea"/>
                <a:cs typeface="+mn-cs"/>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请输入内容</a:t>
            </a:r>
          </a:p>
        </p:txBody>
      </p:sp>
    </p:spTree>
    <p:extLst>
      <p:ext uri="{BB962C8B-B14F-4D97-AF65-F5344CB8AC3E}">
        <p14:creationId xmlns:p14="http://schemas.microsoft.com/office/powerpoint/2010/main" val="725950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3">
    <p:spTree>
      <p:nvGrpSpPr>
        <p:cNvPr id="1" name=""/>
        <p:cNvGrpSpPr/>
        <p:nvPr/>
      </p:nvGrpSpPr>
      <p:grpSpPr>
        <a:xfrm>
          <a:off x="0" y="0"/>
          <a:ext cx="0" cy="0"/>
          <a:chOff x="0" y="0"/>
          <a:chExt cx="0" cy="0"/>
        </a:xfrm>
      </p:grpSpPr>
      <p:sp>
        <p:nvSpPr>
          <p:cNvPr id="39" name="矩形 38">
            <a:extLst>
              <a:ext uri="{FF2B5EF4-FFF2-40B4-BE49-F238E27FC236}">
                <a16:creationId xmlns:a16="http://schemas.microsoft.com/office/drawing/2014/main" id="{EBF2927B-D195-439B-88DA-036B7F28635F}"/>
              </a:ext>
            </a:extLst>
          </p:cNvPr>
          <p:cNvSpPr/>
          <p:nvPr userDrawn="1"/>
        </p:nvSpPr>
        <p:spPr>
          <a:xfrm>
            <a:off x="748146" y="6410918"/>
            <a:ext cx="2304921" cy="307777"/>
          </a:xfrm>
          <a:prstGeom prst="rect">
            <a:avLst/>
          </a:prstGeom>
        </p:spPr>
        <p:txBody>
          <a:bodyPr wrap="square" lIns="0" rIns="0">
            <a:spAutoFit/>
          </a:bodyPr>
          <a:lstStyle/>
          <a:p>
            <a:r>
              <a:rPr lang="zh-CN" altLang="en-US" sz="1400" spc="300" dirty="0">
                <a:solidFill>
                  <a:schemeClr val="bg2">
                    <a:lumMod val="50000"/>
                  </a:schemeClr>
                </a:solidFill>
                <a:latin typeface="Microsoft YaHei" panose="020B0503020204020204" pitchFamily="34" charset="-122"/>
                <a:ea typeface="Microsoft YaHei" panose="020B0503020204020204" pitchFamily="34" charset="-122"/>
              </a:rPr>
              <a:t>修德 求是 博学 笃行 </a:t>
            </a:r>
            <a:endParaRPr lang="zh-CN" altLang="en-US" sz="1400" spc="300" dirty="0">
              <a:solidFill>
                <a:schemeClr val="bg2">
                  <a:lumMod val="50000"/>
                </a:schemeClr>
              </a:solidFill>
            </a:endParaRPr>
          </a:p>
        </p:txBody>
      </p:sp>
      <p:sp>
        <p:nvSpPr>
          <p:cNvPr id="44" name="矩形 43">
            <a:extLst>
              <a:ext uri="{FF2B5EF4-FFF2-40B4-BE49-F238E27FC236}">
                <a16:creationId xmlns:a16="http://schemas.microsoft.com/office/drawing/2014/main" id="{80A22994-ED53-48C5-990D-2F5EA6D6FB5D}"/>
              </a:ext>
            </a:extLst>
          </p:cNvPr>
          <p:cNvSpPr/>
          <p:nvPr userDrawn="1"/>
        </p:nvSpPr>
        <p:spPr>
          <a:xfrm>
            <a:off x="9487758" y="6406558"/>
            <a:ext cx="1956097" cy="307777"/>
          </a:xfrm>
          <a:prstGeom prst="rect">
            <a:avLst/>
          </a:prstGeom>
        </p:spPr>
        <p:txBody>
          <a:bodyPr wrap="square" lIns="0" rIns="0">
            <a:spAutoFit/>
          </a:bodyPr>
          <a:lstStyle/>
          <a:p>
            <a:r>
              <a:rPr lang="zh-CN" altLang="en-US" sz="1400" spc="300" dirty="0">
                <a:solidFill>
                  <a:schemeClr val="bg2">
                    <a:lumMod val="50000"/>
                  </a:schemeClr>
                </a:solidFill>
              </a:rPr>
              <a:t>www.chzu.edu.cn</a:t>
            </a:r>
          </a:p>
        </p:txBody>
      </p:sp>
      <p:grpSp>
        <p:nvGrpSpPr>
          <p:cNvPr id="2" name="组合 1">
            <a:extLst>
              <a:ext uri="{FF2B5EF4-FFF2-40B4-BE49-F238E27FC236}">
                <a16:creationId xmlns:a16="http://schemas.microsoft.com/office/drawing/2014/main" id="{8CAF1FE9-D5AC-446A-8E34-36B5013ABFDD}"/>
              </a:ext>
            </a:extLst>
          </p:cNvPr>
          <p:cNvGrpSpPr/>
          <p:nvPr userDrawn="1"/>
        </p:nvGrpSpPr>
        <p:grpSpPr>
          <a:xfrm>
            <a:off x="0" y="5696262"/>
            <a:ext cx="12192000" cy="1161738"/>
            <a:chOff x="0" y="5696262"/>
            <a:chExt cx="12192000" cy="1161738"/>
          </a:xfrm>
        </p:grpSpPr>
        <p:cxnSp>
          <p:nvCxnSpPr>
            <p:cNvPr id="42" name="直接连接符 41">
              <a:extLst>
                <a:ext uri="{FF2B5EF4-FFF2-40B4-BE49-F238E27FC236}">
                  <a16:creationId xmlns:a16="http://schemas.microsoft.com/office/drawing/2014/main" id="{FAD89D7B-675D-446A-8137-77E1170DD83F}"/>
                </a:ext>
              </a:extLst>
            </p:cNvPr>
            <p:cNvCxnSpPr>
              <a:cxnSpLocks/>
            </p:cNvCxnSpPr>
            <p:nvPr userDrawn="1"/>
          </p:nvCxnSpPr>
          <p:spPr>
            <a:xfrm>
              <a:off x="748146" y="6251088"/>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46" name="图片 45">
              <a:extLst>
                <a:ext uri="{FF2B5EF4-FFF2-40B4-BE49-F238E27FC236}">
                  <a16:creationId xmlns:a16="http://schemas.microsoft.com/office/drawing/2014/main" id="{92D78D8C-3F92-439B-A870-E5DF4A15D69E}"/>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t="3064" b="67080"/>
            <a:stretch/>
          </p:blipFill>
          <p:spPr>
            <a:xfrm>
              <a:off x="0" y="5708230"/>
              <a:ext cx="12192000" cy="1149770"/>
            </a:xfrm>
            <a:prstGeom prst="rect">
              <a:avLst/>
            </a:prstGeom>
          </p:spPr>
        </p:pic>
        <p:sp>
          <p:nvSpPr>
            <p:cNvPr id="47" name="矩形 46">
              <a:extLst>
                <a:ext uri="{FF2B5EF4-FFF2-40B4-BE49-F238E27FC236}">
                  <a16:creationId xmlns:a16="http://schemas.microsoft.com/office/drawing/2014/main" id="{E3C500FF-4784-4BBB-B632-F0BAA1B619E1}"/>
                </a:ext>
              </a:extLst>
            </p:cNvPr>
            <p:cNvSpPr/>
            <p:nvPr userDrawn="1"/>
          </p:nvSpPr>
          <p:spPr>
            <a:xfrm>
              <a:off x="0" y="5696262"/>
              <a:ext cx="12192000" cy="1161738"/>
            </a:xfrm>
            <a:prstGeom prst="rect">
              <a:avLst/>
            </a:prstGeom>
            <a:gradFill flip="none" rotWithShape="1">
              <a:gsLst>
                <a:gs pos="0">
                  <a:schemeClr val="bg1"/>
                </a:gs>
                <a:gs pos="100000">
                  <a:srgbClr val="FFFFFF">
                    <a:alpha val="61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PA-椭圆 26">
            <a:extLst>
              <a:ext uri="{FF2B5EF4-FFF2-40B4-BE49-F238E27FC236}">
                <a16:creationId xmlns:a16="http://schemas.microsoft.com/office/drawing/2014/main" id="{E2423CE9-1E71-4013-B74C-FA3AD164A3EA}"/>
              </a:ext>
            </a:extLst>
          </p:cNvPr>
          <p:cNvSpPr/>
          <p:nvPr userDrawn="1">
            <p:custDataLst>
              <p:tags r:id="rId1"/>
            </p:custDataLst>
          </p:nvPr>
        </p:nvSpPr>
        <p:spPr>
          <a:xfrm>
            <a:off x="580571" y="450393"/>
            <a:ext cx="578307" cy="578307"/>
          </a:xfrm>
          <a:prstGeom prst="ellipse">
            <a:avLst/>
          </a:prstGeom>
          <a:gradFill>
            <a:gsLst>
              <a:gs pos="0">
                <a:schemeClr val="accent1">
                  <a:alpha val="70000"/>
                </a:schemeClr>
              </a:gs>
              <a:gs pos="30000">
                <a:schemeClr val="accent1">
                  <a:alpha val="50000"/>
                </a:schemeClr>
              </a:gs>
              <a:gs pos="100000">
                <a:schemeClr val="accent1">
                  <a:alpha val="0"/>
                </a:schemeClr>
              </a:gs>
            </a:gsLst>
            <a:lin ang="0" scaled="1"/>
          </a:gradFill>
          <a:ln w="3175" cap="flat" cmpd="sng" algn="ctr">
            <a:noFill/>
            <a:prstDash val="solid"/>
          </a:ln>
          <a:effectLst/>
        </p:spPr>
        <p:txBody>
          <a:bodyPr anchor="ctr"/>
          <a:lstStyle/>
          <a:p>
            <a:pPr marL="0" marR="0" lvl="0" indent="0" algn="ctr" defTabSz="914400" eaLnBrk="0" fontAlgn="base" latinLnBrk="0" hangingPunct="0">
              <a:lnSpc>
                <a:spcPct val="15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A7A04"/>
              </a:solidFill>
              <a:effectLst/>
              <a:uLnTx/>
              <a:uFillTx/>
              <a:latin typeface="Calibri"/>
              <a:ea typeface="宋体" panose="02010600030101010101" pitchFamily="2" charset="-122"/>
            </a:endParaRPr>
          </a:p>
        </p:txBody>
      </p:sp>
      <p:cxnSp>
        <p:nvCxnSpPr>
          <p:cNvPr id="6" name="直接连接符 5">
            <a:extLst>
              <a:ext uri="{FF2B5EF4-FFF2-40B4-BE49-F238E27FC236}">
                <a16:creationId xmlns:a16="http://schemas.microsoft.com/office/drawing/2014/main" id="{55AE6C0E-AF94-4549-BE70-9F90276A4D6F}"/>
              </a:ext>
            </a:extLst>
          </p:cNvPr>
          <p:cNvCxnSpPr>
            <a:cxnSpLocks/>
          </p:cNvCxnSpPr>
          <p:nvPr userDrawn="1"/>
        </p:nvCxnSpPr>
        <p:spPr>
          <a:xfrm>
            <a:off x="748146" y="1130300"/>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9B2EE1E0-5FCF-42DA-9B5F-0F3A8FC15391}"/>
              </a:ext>
            </a:extLst>
          </p:cNvPr>
          <p:cNvSpPr/>
          <p:nvPr userDrawn="1"/>
        </p:nvSpPr>
        <p:spPr>
          <a:xfrm>
            <a:off x="748146" y="6410918"/>
            <a:ext cx="2304921" cy="307777"/>
          </a:xfrm>
          <a:prstGeom prst="rect">
            <a:avLst/>
          </a:prstGeom>
        </p:spPr>
        <p:txBody>
          <a:bodyPr wrap="square" lIns="0" rIns="0">
            <a:spAutoFit/>
          </a:bodyPr>
          <a:lstStyle/>
          <a:p>
            <a:r>
              <a:rPr lang="zh-CN" altLang="en-US" sz="1400" spc="300" dirty="0">
                <a:solidFill>
                  <a:schemeClr val="bg2">
                    <a:lumMod val="50000"/>
                  </a:schemeClr>
                </a:solidFill>
                <a:latin typeface="华文新魏" panose="02010800040101010101" pitchFamily="2" charset="-122"/>
                <a:ea typeface="华文新魏" panose="02010800040101010101" pitchFamily="2" charset="-122"/>
              </a:rPr>
              <a:t>修德 求是 博学 笃行 </a:t>
            </a:r>
          </a:p>
        </p:txBody>
      </p:sp>
      <p:grpSp>
        <p:nvGrpSpPr>
          <p:cNvPr id="8" name="组合 7">
            <a:extLst>
              <a:ext uri="{FF2B5EF4-FFF2-40B4-BE49-F238E27FC236}">
                <a16:creationId xmlns:a16="http://schemas.microsoft.com/office/drawing/2014/main" id="{C30D8ADA-3B1F-4E30-8479-B456A5165BA6}"/>
              </a:ext>
            </a:extLst>
          </p:cNvPr>
          <p:cNvGrpSpPr/>
          <p:nvPr userDrawn="1"/>
        </p:nvGrpSpPr>
        <p:grpSpPr>
          <a:xfrm>
            <a:off x="10102666" y="701744"/>
            <a:ext cx="1365752" cy="382197"/>
            <a:chOff x="5413124" y="1379222"/>
            <a:chExt cx="1365752" cy="382197"/>
          </a:xfrm>
        </p:grpSpPr>
        <p:grpSp>
          <p:nvGrpSpPr>
            <p:cNvPr id="9" name="组合 8">
              <a:extLst>
                <a:ext uri="{FF2B5EF4-FFF2-40B4-BE49-F238E27FC236}">
                  <a16:creationId xmlns:a16="http://schemas.microsoft.com/office/drawing/2014/main" id="{6F9E936C-4467-4345-9BB8-EEF5F6866CF6}"/>
                </a:ext>
              </a:extLst>
            </p:cNvPr>
            <p:cNvGrpSpPr/>
            <p:nvPr/>
          </p:nvGrpSpPr>
          <p:grpSpPr>
            <a:xfrm>
              <a:off x="5791910" y="1380956"/>
              <a:ext cx="921418" cy="230954"/>
              <a:chOff x="4036092" y="3626762"/>
              <a:chExt cx="6749574" cy="1691781"/>
            </a:xfrm>
            <a:solidFill>
              <a:schemeClr val="accent1"/>
            </a:solidFill>
          </p:grpSpPr>
          <p:sp>
            <p:nvSpPr>
              <p:cNvPr id="22" name="任意多边形: 形状 21">
                <a:extLst>
                  <a:ext uri="{FF2B5EF4-FFF2-40B4-BE49-F238E27FC236}">
                    <a16:creationId xmlns:a16="http://schemas.microsoft.com/office/drawing/2014/main" id="{E47102AB-1434-46D4-8C42-CD3401418B6D}"/>
                  </a:ext>
                </a:extLst>
              </p:cNvPr>
              <p:cNvSpPr/>
              <p:nvPr/>
            </p:nvSpPr>
            <p:spPr>
              <a:xfrm>
                <a:off x="5974449" y="3737499"/>
                <a:ext cx="1263122" cy="1581044"/>
              </a:xfrm>
              <a:custGeom>
                <a:avLst/>
                <a:gdLst/>
                <a:ahLst/>
                <a:cxnLst/>
                <a:rect l="0" t="0" r="0" b="0"/>
                <a:pathLst>
                  <a:path w="1263122" h="1581044">
                    <a:moveTo>
                      <a:pt x="996343" y="49867"/>
                    </a:moveTo>
                    <a:cubicBezTo>
                      <a:pt x="959864" y="89230"/>
                      <a:pt x="957431" y="123334"/>
                      <a:pt x="986012" y="194763"/>
                    </a:cubicBezTo>
                    <a:cubicBezTo>
                      <a:pt x="1003414" y="238256"/>
                      <a:pt x="1004584" y="259623"/>
                      <a:pt x="993155" y="325195"/>
                    </a:cubicBezTo>
                    <a:cubicBezTo>
                      <a:pt x="956099" y="537793"/>
                      <a:pt x="935107" y="587763"/>
                      <a:pt x="882852" y="587763"/>
                    </a:cubicBezTo>
                    <a:cubicBezTo>
                      <a:pt x="837874" y="587763"/>
                      <a:pt x="797505" y="537291"/>
                      <a:pt x="731826" y="398940"/>
                    </a:cubicBezTo>
                    <a:cubicBezTo>
                      <a:pt x="711617" y="356369"/>
                      <a:pt x="631561" y="337474"/>
                      <a:pt x="589146" y="365265"/>
                    </a:cubicBezTo>
                    <a:cubicBezTo>
                      <a:pt x="558751" y="385181"/>
                      <a:pt x="558184" y="388491"/>
                      <a:pt x="566441" y="497873"/>
                    </a:cubicBezTo>
                    <a:cubicBezTo>
                      <a:pt x="580003" y="677520"/>
                      <a:pt x="558021" y="740163"/>
                      <a:pt x="481421" y="740163"/>
                    </a:cubicBezTo>
                    <a:cubicBezTo>
                      <a:pt x="421464" y="740163"/>
                      <a:pt x="409578" y="697351"/>
                      <a:pt x="437112" y="580560"/>
                    </a:cubicBezTo>
                    <a:cubicBezTo>
                      <a:pt x="463125" y="470219"/>
                      <a:pt x="461406" y="466271"/>
                      <a:pt x="368329" y="422676"/>
                    </a:cubicBezTo>
                    <a:cubicBezTo>
                      <a:pt x="277159" y="379975"/>
                      <a:pt x="265287" y="394711"/>
                      <a:pt x="248158" y="571833"/>
                    </a:cubicBezTo>
                    <a:cubicBezTo>
                      <a:pt x="232273" y="736092"/>
                      <a:pt x="223532" y="741960"/>
                      <a:pt x="120161" y="657764"/>
                    </a:cubicBezTo>
                    <a:cubicBezTo>
                      <a:pt x="81469" y="626248"/>
                      <a:pt x="45462" y="600463"/>
                      <a:pt x="40146" y="600463"/>
                    </a:cubicBezTo>
                    <a:cubicBezTo>
                      <a:pt x="16745" y="600463"/>
                      <a:pt x="0" y="634918"/>
                      <a:pt x="0" y="683067"/>
                    </a:cubicBezTo>
                    <a:cubicBezTo>
                      <a:pt x="0" y="745675"/>
                      <a:pt x="49807" y="830858"/>
                      <a:pt x="120472" y="889107"/>
                    </a:cubicBezTo>
                    <a:cubicBezTo>
                      <a:pt x="175376" y="934363"/>
                      <a:pt x="175406" y="964873"/>
                      <a:pt x="120610" y="1029994"/>
                    </a:cubicBezTo>
                    <a:cubicBezTo>
                      <a:pt x="55167" y="1107769"/>
                      <a:pt x="25788" y="1164610"/>
                      <a:pt x="32029" y="1201373"/>
                    </a:cubicBezTo>
                    <a:cubicBezTo>
                      <a:pt x="41725" y="1258485"/>
                      <a:pt x="62098" y="1286263"/>
                      <a:pt x="94290" y="1286263"/>
                    </a:cubicBezTo>
                    <a:cubicBezTo>
                      <a:pt x="130640" y="1286263"/>
                      <a:pt x="141579" y="1270724"/>
                      <a:pt x="241804" y="1076713"/>
                    </a:cubicBezTo>
                    <a:cubicBezTo>
                      <a:pt x="322338" y="920822"/>
                      <a:pt x="335762" y="905263"/>
                      <a:pt x="389740" y="905263"/>
                    </a:cubicBezTo>
                    <a:cubicBezTo>
                      <a:pt x="452243" y="905263"/>
                      <a:pt x="458510" y="910442"/>
                      <a:pt x="546086" y="1034464"/>
                    </a:cubicBezTo>
                    <a:cubicBezTo>
                      <a:pt x="606896" y="1120580"/>
                      <a:pt x="655567" y="1142983"/>
                      <a:pt x="735237" y="1121530"/>
                    </a:cubicBezTo>
                    <a:cubicBezTo>
                      <a:pt x="763337" y="1113963"/>
                      <a:pt x="790306" y="1101336"/>
                      <a:pt x="795169" y="1093468"/>
                    </a:cubicBezTo>
                    <a:cubicBezTo>
                      <a:pt x="800031" y="1085600"/>
                      <a:pt x="808298" y="1032109"/>
                      <a:pt x="813540" y="974598"/>
                    </a:cubicBezTo>
                    <a:cubicBezTo>
                      <a:pt x="825577" y="842536"/>
                      <a:pt x="838816" y="816363"/>
                      <a:pt x="893583" y="816363"/>
                    </a:cubicBezTo>
                    <a:cubicBezTo>
                      <a:pt x="936469" y="816363"/>
                      <a:pt x="961227" y="835587"/>
                      <a:pt x="991717" y="892563"/>
                    </a:cubicBezTo>
                    <a:cubicBezTo>
                      <a:pt x="1002722" y="913128"/>
                      <a:pt x="1012141" y="1002609"/>
                      <a:pt x="1018453" y="1146563"/>
                    </a:cubicBezTo>
                    <a:cubicBezTo>
                      <a:pt x="1023812" y="1268801"/>
                      <a:pt x="1031122" y="1386799"/>
                      <a:pt x="1034697" y="1408782"/>
                    </a:cubicBezTo>
                    <a:cubicBezTo>
                      <a:pt x="1038305" y="1430974"/>
                      <a:pt x="1032487" y="1469594"/>
                      <a:pt x="1021614" y="1495616"/>
                    </a:cubicBezTo>
                    <a:cubicBezTo>
                      <a:pt x="995768" y="1557474"/>
                      <a:pt x="1013191" y="1581043"/>
                      <a:pt x="1077880" y="1571731"/>
                    </a:cubicBezTo>
                    <a:cubicBezTo>
                      <a:pt x="1127718" y="1564556"/>
                      <a:pt x="1157054" y="1544969"/>
                      <a:pt x="1218017" y="1478166"/>
                    </a:cubicBezTo>
                    <a:cubicBezTo>
                      <a:pt x="1263109" y="1428753"/>
                      <a:pt x="1263121" y="1420486"/>
                      <a:pt x="1218440" y="1178313"/>
                    </a:cubicBezTo>
                    <a:cubicBezTo>
                      <a:pt x="1199942" y="1078054"/>
                      <a:pt x="1191003" y="963964"/>
                      <a:pt x="1186779" y="774208"/>
                    </a:cubicBezTo>
                    <a:cubicBezTo>
                      <a:pt x="1179399" y="442635"/>
                      <a:pt x="1185517" y="360815"/>
                      <a:pt x="1225409" y="257603"/>
                    </a:cubicBezTo>
                    <a:cubicBezTo>
                      <a:pt x="1242949" y="212223"/>
                      <a:pt x="1257300" y="165635"/>
                      <a:pt x="1257300" y="154075"/>
                    </a:cubicBezTo>
                    <a:cubicBezTo>
                      <a:pt x="1257300" y="142515"/>
                      <a:pt x="1221937" y="106778"/>
                      <a:pt x="1178716" y="74660"/>
                    </a:cubicBezTo>
                    <a:cubicBezTo>
                      <a:pt x="1086237" y="5938"/>
                      <a:pt x="1042559" y="0"/>
                      <a:pt x="996343" y="4986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3" name="组合 22">
                <a:extLst>
                  <a:ext uri="{FF2B5EF4-FFF2-40B4-BE49-F238E27FC236}">
                    <a16:creationId xmlns:a16="http://schemas.microsoft.com/office/drawing/2014/main" id="{6E3233C7-06A7-4821-AC30-CD4F0F76664A}"/>
                  </a:ext>
                </a:extLst>
              </p:cNvPr>
              <p:cNvGrpSpPr/>
              <p:nvPr/>
            </p:nvGrpSpPr>
            <p:grpSpPr>
              <a:xfrm>
                <a:off x="7762337" y="3777519"/>
                <a:ext cx="1073879" cy="1412685"/>
                <a:chOff x="7951018" y="2645400"/>
                <a:chExt cx="1073879" cy="1412685"/>
              </a:xfrm>
              <a:grpFill/>
            </p:grpSpPr>
            <p:sp>
              <p:nvSpPr>
                <p:cNvPr id="36" name="任意多边形: 形状 35">
                  <a:extLst>
                    <a:ext uri="{FF2B5EF4-FFF2-40B4-BE49-F238E27FC236}">
                      <a16:creationId xmlns:a16="http://schemas.microsoft.com/office/drawing/2014/main" id="{50AD9469-E77C-4DAB-A7CD-2B0EF2F3C540}"/>
                    </a:ext>
                  </a:extLst>
                </p:cNvPr>
                <p:cNvSpPr/>
                <p:nvPr/>
              </p:nvSpPr>
              <p:spPr>
                <a:xfrm>
                  <a:off x="7964675" y="2645400"/>
                  <a:ext cx="313864" cy="379247"/>
                </a:xfrm>
                <a:custGeom>
                  <a:avLst/>
                  <a:gdLst/>
                  <a:ahLst/>
                  <a:cxnLst/>
                  <a:rect l="0" t="0" r="0" b="0"/>
                  <a:pathLst>
                    <a:path w="313864" h="379247">
                      <a:moveTo>
                        <a:pt x="34679" y="70284"/>
                      </a:moveTo>
                      <a:cubicBezTo>
                        <a:pt x="0" y="148698"/>
                        <a:pt x="3294" y="182124"/>
                        <a:pt x="53742" y="263752"/>
                      </a:cubicBezTo>
                      <a:cubicBezTo>
                        <a:pt x="103100" y="343615"/>
                        <a:pt x="214749" y="379246"/>
                        <a:pt x="266007" y="331491"/>
                      </a:cubicBezTo>
                      <a:cubicBezTo>
                        <a:pt x="296299" y="303270"/>
                        <a:pt x="313863" y="252180"/>
                        <a:pt x="300632" y="230772"/>
                      </a:cubicBezTo>
                      <a:cubicBezTo>
                        <a:pt x="296004" y="223285"/>
                        <a:pt x="273421" y="209304"/>
                        <a:pt x="250446" y="199705"/>
                      </a:cubicBezTo>
                      <a:cubicBezTo>
                        <a:pt x="213411" y="184231"/>
                        <a:pt x="207908" y="175451"/>
                        <a:pt x="201914" y="122275"/>
                      </a:cubicBezTo>
                      <a:cubicBezTo>
                        <a:pt x="194082" y="52784"/>
                        <a:pt x="154100" y="5320"/>
                        <a:pt x="100541" y="1932"/>
                      </a:cubicBezTo>
                      <a:cubicBezTo>
                        <a:pt x="69992" y="0"/>
                        <a:pt x="62173" y="8114"/>
                        <a:pt x="34679" y="7028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任意多边形: 形状 36">
                  <a:extLst>
                    <a:ext uri="{FF2B5EF4-FFF2-40B4-BE49-F238E27FC236}">
                      <a16:creationId xmlns:a16="http://schemas.microsoft.com/office/drawing/2014/main" id="{9FB3BD6D-A5EB-4611-8FE9-45B0E6EA7288}"/>
                    </a:ext>
                  </a:extLst>
                </p:cNvPr>
                <p:cNvSpPr/>
                <p:nvPr/>
              </p:nvSpPr>
              <p:spPr>
                <a:xfrm>
                  <a:off x="7951018" y="2675487"/>
                  <a:ext cx="1073879" cy="1382598"/>
                </a:xfrm>
                <a:custGeom>
                  <a:avLst/>
                  <a:gdLst/>
                  <a:ahLst/>
                  <a:cxnLst/>
                  <a:rect l="0" t="0" r="0" b="0"/>
                  <a:pathLst>
                    <a:path w="1073879" h="1382598">
                      <a:moveTo>
                        <a:pt x="735422" y="36382"/>
                      </a:moveTo>
                      <a:cubicBezTo>
                        <a:pt x="694734" y="69296"/>
                        <a:pt x="674407" y="76121"/>
                        <a:pt x="608422" y="79023"/>
                      </a:cubicBezTo>
                      <a:cubicBezTo>
                        <a:pt x="565214" y="80923"/>
                        <a:pt x="510570" y="77522"/>
                        <a:pt x="486990" y="71466"/>
                      </a:cubicBezTo>
                      <a:cubicBezTo>
                        <a:pt x="361538" y="39247"/>
                        <a:pt x="268902" y="79452"/>
                        <a:pt x="355237" y="128648"/>
                      </a:cubicBezTo>
                      <a:cubicBezTo>
                        <a:pt x="374446" y="139594"/>
                        <a:pt x="406136" y="161029"/>
                        <a:pt x="425659" y="176282"/>
                      </a:cubicBezTo>
                      <a:lnTo>
                        <a:pt x="461157" y="204014"/>
                      </a:lnTo>
                      <a:lnTo>
                        <a:pt x="546309" y="179860"/>
                      </a:lnTo>
                      <a:cubicBezTo>
                        <a:pt x="650044" y="150435"/>
                        <a:pt x="651935" y="150395"/>
                        <a:pt x="666182" y="177317"/>
                      </a:cubicBezTo>
                      <a:cubicBezTo>
                        <a:pt x="675832" y="195551"/>
                        <a:pt x="664089" y="204212"/>
                        <a:pt x="591041" y="232736"/>
                      </a:cubicBezTo>
                      <a:cubicBezTo>
                        <a:pt x="517991" y="261261"/>
                        <a:pt x="487591" y="283682"/>
                        <a:pt x="396490" y="376225"/>
                      </a:cubicBezTo>
                      <a:cubicBezTo>
                        <a:pt x="291654" y="482721"/>
                        <a:pt x="211974" y="536376"/>
                        <a:pt x="81771" y="588152"/>
                      </a:cubicBezTo>
                      <a:cubicBezTo>
                        <a:pt x="8310" y="617364"/>
                        <a:pt x="0" y="637355"/>
                        <a:pt x="23658" y="727952"/>
                      </a:cubicBezTo>
                      <a:cubicBezTo>
                        <a:pt x="61661" y="873479"/>
                        <a:pt x="105079" y="917243"/>
                        <a:pt x="180470" y="886015"/>
                      </a:cubicBezTo>
                      <a:cubicBezTo>
                        <a:pt x="239169" y="861701"/>
                        <a:pt x="269512" y="815501"/>
                        <a:pt x="269512" y="750442"/>
                      </a:cubicBezTo>
                      <a:cubicBezTo>
                        <a:pt x="269512" y="696642"/>
                        <a:pt x="271563" y="693674"/>
                        <a:pt x="324390" y="671030"/>
                      </a:cubicBezTo>
                      <a:cubicBezTo>
                        <a:pt x="355297" y="657782"/>
                        <a:pt x="422046" y="605279"/>
                        <a:pt x="477206" y="550831"/>
                      </a:cubicBezTo>
                      <a:lnTo>
                        <a:pt x="575144" y="454156"/>
                      </a:lnTo>
                      <a:lnTo>
                        <a:pt x="661750" y="454156"/>
                      </a:lnTo>
                      <a:cubicBezTo>
                        <a:pt x="730928" y="454156"/>
                        <a:pt x="757022" y="459996"/>
                        <a:pt x="791421" y="483178"/>
                      </a:cubicBezTo>
                      <a:cubicBezTo>
                        <a:pt x="846674" y="520412"/>
                        <a:pt x="850159" y="542937"/>
                        <a:pt x="808354" y="592619"/>
                      </a:cubicBezTo>
                      <a:cubicBezTo>
                        <a:pt x="757487" y="653071"/>
                        <a:pt x="708718" y="674470"/>
                        <a:pt x="659118" y="658101"/>
                      </a:cubicBezTo>
                      <a:cubicBezTo>
                        <a:pt x="631499" y="648985"/>
                        <a:pt x="604312" y="648752"/>
                        <a:pt x="574255" y="657372"/>
                      </a:cubicBezTo>
                      <a:cubicBezTo>
                        <a:pt x="549931" y="664348"/>
                        <a:pt x="506142" y="670056"/>
                        <a:pt x="476945" y="670056"/>
                      </a:cubicBezTo>
                      <a:cubicBezTo>
                        <a:pt x="438137" y="670056"/>
                        <a:pt x="413175" y="679048"/>
                        <a:pt x="384124" y="703492"/>
                      </a:cubicBezTo>
                      <a:cubicBezTo>
                        <a:pt x="313679" y="762767"/>
                        <a:pt x="324702" y="776687"/>
                        <a:pt x="451087" y="788054"/>
                      </a:cubicBezTo>
                      <a:cubicBezTo>
                        <a:pt x="588868" y="800446"/>
                        <a:pt x="599390" y="814992"/>
                        <a:pt x="525232" y="890553"/>
                      </a:cubicBezTo>
                      <a:cubicBezTo>
                        <a:pt x="467998" y="948870"/>
                        <a:pt x="462911" y="963612"/>
                        <a:pt x="491762" y="987556"/>
                      </a:cubicBezTo>
                      <a:cubicBezTo>
                        <a:pt x="518072" y="1009391"/>
                        <a:pt x="515621" y="1047589"/>
                        <a:pt x="486925" y="1062947"/>
                      </a:cubicBezTo>
                      <a:cubicBezTo>
                        <a:pt x="473786" y="1069978"/>
                        <a:pt x="408321" y="1079577"/>
                        <a:pt x="341445" y="1084278"/>
                      </a:cubicBezTo>
                      <a:cubicBezTo>
                        <a:pt x="240027" y="1091407"/>
                        <a:pt x="214565" y="1089360"/>
                        <a:pt x="187979" y="1071940"/>
                      </a:cubicBezTo>
                      <a:cubicBezTo>
                        <a:pt x="170449" y="1060454"/>
                        <a:pt x="148103" y="1051056"/>
                        <a:pt x="138322" y="1051056"/>
                      </a:cubicBezTo>
                      <a:cubicBezTo>
                        <a:pt x="111228" y="1051056"/>
                        <a:pt x="53178" y="1101343"/>
                        <a:pt x="39873" y="1136339"/>
                      </a:cubicBezTo>
                      <a:cubicBezTo>
                        <a:pt x="24573" y="1176581"/>
                        <a:pt x="55752" y="1245007"/>
                        <a:pt x="105543" y="1280462"/>
                      </a:cubicBezTo>
                      <a:cubicBezTo>
                        <a:pt x="155592" y="1316099"/>
                        <a:pt x="314265" y="1347011"/>
                        <a:pt x="571968" y="1371327"/>
                      </a:cubicBezTo>
                      <a:cubicBezTo>
                        <a:pt x="691412" y="1382597"/>
                        <a:pt x="705244" y="1381634"/>
                        <a:pt x="728688" y="1360418"/>
                      </a:cubicBezTo>
                      <a:cubicBezTo>
                        <a:pt x="752733" y="1338658"/>
                        <a:pt x="753709" y="1328894"/>
                        <a:pt x="743732" y="1209977"/>
                      </a:cubicBezTo>
                      <a:lnTo>
                        <a:pt x="733062" y="1082806"/>
                      </a:lnTo>
                      <a:lnTo>
                        <a:pt x="833349" y="1076456"/>
                      </a:lnTo>
                      <a:cubicBezTo>
                        <a:pt x="888507" y="1072964"/>
                        <a:pt x="942406" y="1063539"/>
                        <a:pt x="953125" y="1055514"/>
                      </a:cubicBezTo>
                      <a:cubicBezTo>
                        <a:pt x="970556" y="1042462"/>
                        <a:pt x="970342" y="1037454"/>
                        <a:pt x="951102" y="1008090"/>
                      </a:cubicBezTo>
                      <a:cubicBezTo>
                        <a:pt x="922147" y="963899"/>
                        <a:pt x="876904" y="954698"/>
                        <a:pt x="811462" y="979691"/>
                      </a:cubicBezTo>
                      <a:cubicBezTo>
                        <a:pt x="719395" y="1014851"/>
                        <a:pt x="637812" y="1002498"/>
                        <a:pt x="637812" y="953396"/>
                      </a:cubicBezTo>
                      <a:cubicBezTo>
                        <a:pt x="637812" y="944387"/>
                        <a:pt x="669082" y="916253"/>
                        <a:pt x="707301" y="890878"/>
                      </a:cubicBezTo>
                      <a:cubicBezTo>
                        <a:pt x="784874" y="839372"/>
                        <a:pt x="799484" y="812001"/>
                        <a:pt x="777602" y="759172"/>
                      </a:cubicBezTo>
                      <a:cubicBezTo>
                        <a:pt x="767161" y="733968"/>
                        <a:pt x="766593" y="715858"/>
                        <a:pt x="775707" y="698829"/>
                      </a:cubicBezTo>
                      <a:cubicBezTo>
                        <a:pt x="787016" y="677697"/>
                        <a:pt x="888632" y="616434"/>
                        <a:pt x="977537" y="577147"/>
                      </a:cubicBezTo>
                      <a:cubicBezTo>
                        <a:pt x="1040477" y="549333"/>
                        <a:pt x="992607" y="473448"/>
                        <a:pt x="865300" y="399224"/>
                      </a:cubicBezTo>
                      <a:cubicBezTo>
                        <a:pt x="827867" y="377400"/>
                        <a:pt x="788427" y="365256"/>
                        <a:pt x="754980" y="365256"/>
                      </a:cubicBezTo>
                      <a:cubicBezTo>
                        <a:pt x="696827" y="365256"/>
                        <a:pt x="480832" y="399588"/>
                        <a:pt x="475887" y="409617"/>
                      </a:cubicBezTo>
                      <a:cubicBezTo>
                        <a:pt x="474141" y="413159"/>
                        <a:pt x="472712" y="407774"/>
                        <a:pt x="472712" y="397652"/>
                      </a:cubicBezTo>
                      <a:cubicBezTo>
                        <a:pt x="472712" y="340265"/>
                        <a:pt x="709641" y="237364"/>
                        <a:pt x="892836" y="215189"/>
                      </a:cubicBezTo>
                      <a:cubicBezTo>
                        <a:pt x="1016521" y="200217"/>
                        <a:pt x="1073878" y="175250"/>
                        <a:pt x="1061097" y="141944"/>
                      </a:cubicBezTo>
                      <a:cubicBezTo>
                        <a:pt x="1049147" y="110803"/>
                        <a:pt x="940183" y="40026"/>
                        <a:pt x="880024" y="24329"/>
                      </a:cubicBezTo>
                      <a:cubicBezTo>
                        <a:pt x="849094" y="16259"/>
                        <a:pt x="814804" y="6853"/>
                        <a:pt x="803824" y="3426"/>
                      </a:cubicBezTo>
                      <a:cubicBezTo>
                        <a:pt x="792845" y="0"/>
                        <a:pt x="762064" y="14830"/>
                        <a:pt x="735422" y="36382"/>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任意多边形: 形状 37">
                  <a:extLst>
                    <a:ext uri="{FF2B5EF4-FFF2-40B4-BE49-F238E27FC236}">
                      <a16:creationId xmlns:a16="http://schemas.microsoft.com/office/drawing/2014/main" id="{BB795EFC-FB62-42D3-AB5D-CCCEB51EA52A}"/>
                    </a:ext>
                  </a:extLst>
                </p:cNvPr>
                <p:cNvSpPr/>
                <p:nvPr/>
              </p:nvSpPr>
              <p:spPr>
                <a:xfrm>
                  <a:off x="8124481" y="3787597"/>
                  <a:ext cx="445091" cy="168073"/>
                </a:xfrm>
                <a:custGeom>
                  <a:avLst/>
                  <a:gdLst/>
                  <a:ahLst/>
                  <a:cxnLst/>
                  <a:rect l="0" t="0" r="0" b="0"/>
                  <a:pathLst>
                    <a:path w="445091" h="168073">
                      <a:moveTo>
                        <a:pt x="299249" y="28750"/>
                      </a:moveTo>
                      <a:cubicBezTo>
                        <a:pt x="253846" y="42149"/>
                        <a:pt x="172408" y="62581"/>
                        <a:pt x="118274" y="74154"/>
                      </a:cubicBezTo>
                      <a:cubicBezTo>
                        <a:pt x="29233" y="93189"/>
                        <a:pt x="0" y="112527"/>
                        <a:pt x="29374" y="132962"/>
                      </a:cubicBezTo>
                      <a:cubicBezTo>
                        <a:pt x="52512" y="149060"/>
                        <a:pt x="347012" y="168072"/>
                        <a:pt x="379846" y="155588"/>
                      </a:cubicBezTo>
                      <a:cubicBezTo>
                        <a:pt x="421101" y="139904"/>
                        <a:pt x="445090" y="92142"/>
                        <a:pt x="433969" y="47833"/>
                      </a:cubicBezTo>
                      <a:cubicBezTo>
                        <a:pt x="422896" y="3716"/>
                        <a:pt x="396665" y="0"/>
                        <a:pt x="299249" y="2875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4" name="组合 23">
                <a:extLst>
                  <a:ext uri="{FF2B5EF4-FFF2-40B4-BE49-F238E27FC236}">
                    <a16:creationId xmlns:a16="http://schemas.microsoft.com/office/drawing/2014/main" id="{195C83D7-0A46-4B4F-983A-0D1F0CB3A0AC}"/>
                  </a:ext>
                </a:extLst>
              </p:cNvPr>
              <p:cNvGrpSpPr/>
              <p:nvPr/>
            </p:nvGrpSpPr>
            <p:grpSpPr>
              <a:xfrm>
                <a:off x="9255291" y="3755878"/>
                <a:ext cx="1530375" cy="1444268"/>
                <a:chOff x="9443972" y="2623759"/>
                <a:chExt cx="1530375" cy="1444268"/>
              </a:xfrm>
              <a:grpFill/>
            </p:grpSpPr>
            <p:sp>
              <p:nvSpPr>
                <p:cNvPr id="32" name="任意多边形: 形状 31">
                  <a:extLst>
                    <a:ext uri="{FF2B5EF4-FFF2-40B4-BE49-F238E27FC236}">
                      <a16:creationId xmlns:a16="http://schemas.microsoft.com/office/drawing/2014/main" id="{8EE4D9AC-E082-4530-840C-01425D205194}"/>
                    </a:ext>
                  </a:extLst>
                </p:cNvPr>
                <p:cNvSpPr/>
                <p:nvPr/>
              </p:nvSpPr>
              <p:spPr>
                <a:xfrm>
                  <a:off x="9945106" y="2623759"/>
                  <a:ext cx="798400" cy="747133"/>
                </a:xfrm>
                <a:custGeom>
                  <a:avLst/>
                  <a:gdLst/>
                  <a:ahLst/>
                  <a:cxnLst/>
                  <a:rect l="0" t="0" r="0" b="0"/>
                  <a:pathLst>
                    <a:path w="798400" h="747133">
                      <a:moveTo>
                        <a:pt x="310555" y="12533"/>
                      </a:moveTo>
                      <a:cubicBezTo>
                        <a:pt x="278558" y="44530"/>
                        <a:pt x="292335" y="98229"/>
                        <a:pt x="345524" y="148826"/>
                      </a:cubicBezTo>
                      <a:cubicBezTo>
                        <a:pt x="403205" y="203697"/>
                        <a:pt x="411441" y="249467"/>
                        <a:pt x="370924" y="289984"/>
                      </a:cubicBezTo>
                      <a:cubicBezTo>
                        <a:pt x="337161" y="323747"/>
                        <a:pt x="313014" y="322007"/>
                        <a:pt x="279437" y="283389"/>
                      </a:cubicBezTo>
                      <a:lnTo>
                        <a:pt x="251618" y="251395"/>
                      </a:lnTo>
                      <a:lnTo>
                        <a:pt x="215755" y="280214"/>
                      </a:lnTo>
                      <a:cubicBezTo>
                        <a:pt x="196031" y="296065"/>
                        <a:pt x="168645" y="338723"/>
                        <a:pt x="154898" y="375010"/>
                      </a:cubicBezTo>
                      <a:cubicBezTo>
                        <a:pt x="135676" y="425750"/>
                        <a:pt x="120716" y="444814"/>
                        <a:pt x="90119" y="457560"/>
                      </a:cubicBezTo>
                      <a:cubicBezTo>
                        <a:pt x="45474" y="476159"/>
                        <a:pt x="0" y="533026"/>
                        <a:pt x="3070" y="566420"/>
                      </a:cubicBezTo>
                      <a:cubicBezTo>
                        <a:pt x="6003" y="598330"/>
                        <a:pt x="73389" y="692238"/>
                        <a:pt x="111070" y="716927"/>
                      </a:cubicBezTo>
                      <a:cubicBezTo>
                        <a:pt x="157169" y="747132"/>
                        <a:pt x="193701" y="726267"/>
                        <a:pt x="240782" y="642845"/>
                      </a:cubicBezTo>
                      <a:cubicBezTo>
                        <a:pt x="262032" y="605193"/>
                        <a:pt x="299418" y="559132"/>
                        <a:pt x="323861" y="540488"/>
                      </a:cubicBezTo>
                      <a:cubicBezTo>
                        <a:pt x="348304" y="521844"/>
                        <a:pt x="421696" y="454996"/>
                        <a:pt x="486954" y="391937"/>
                      </a:cubicBezTo>
                      <a:cubicBezTo>
                        <a:pt x="604300" y="278545"/>
                        <a:pt x="640325" y="258310"/>
                        <a:pt x="655315" y="297373"/>
                      </a:cubicBezTo>
                      <a:cubicBezTo>
                        <a:pt x="668692" y="332231"/>
                        <a:pt x="663920" y="350471"/>
                        <a:pt x="631274" y="389268"/>
                      </a:cubicBezTo>
                      <a:cubicBezTo>
                        <a:pt x="599132" y="427467"/>
                        <a:pt x="589072" y="485225"/>
                        <a:pt x="612084" y="499447"/>
                      </a:cubicBezTo>
                      <a:cubicBezTo>
                        <a:pt x="636233" y="514372"/>
                        <a:pt x="709982" y="467883"/>
                        <a:pt x="718686" y="432247"/>
                      </a:cubicBezTo>
                      <a:cubicBezTo>
                        <a:pt x="723296" y="413375"/>
                        <a:pt x="743174" y="382732"/>
                        <a:pt x="762861" y="364151"/>
                      </a:cubicBezTo>
                      <a:cubicBezTo>
                        <a:pt x="797908" y="331072"/>
                        <a:pt x="798399" y="328693"/>
                        <a:pt x="786409" y="249851"/>
                      </a:cubicBezTo>
                      <a:cubicBezTo>
                        <a:pt x="769763" y="140394"/>
                        <a:pt x="768511" y="137912"/>
                        <a:pt x="719559" y="117459"/>
                      </a:cubicBezTo>
                      <a:cubicBezTo>
                        <a:pt x="658492" y="91943"/>
                        <a:pt x="624715" y="95003"/>
                        <a:pt x="571996" y="130826"/>
                      </a:cubicBezTo>
                      <a:lnTo>
                        <a:pt x="525873" y="162168"/>
                      </a:lnTo>
                      <a:lnTo>
                        <a:pt x="517404" y="128426"/>
                      </a:lnTo>
                      <a:cubicBezTo>
                        <a:pt x="503807" y="74249"/>
                        <a:pt x="463331" y="27160"/>
                        <a:pt x="423515" y="19197"/>
                      </a:cubicBezTo>
                      <a:cubicBezTo>
                        <a:pt x="403205" y="15135"/>
                        <a:pt x="373042" y="8412"/>
                        <a:pt x="356487" y="4257"/>
                      </a:cubicBezTo>
                      <a:cubicBezTo>
                        <a:pt x="339527" y="0"/>
                        <a:pt x="319474" y="3613"/>
                        <a:pt x="310555" y="12533"/>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任意多边形: 形状 32">
                  <a:extLst>
                    <a:ext uri="{FF2B5EF4-FFF2-40B4-BE49-F238E27FC236}">
                      <a16:creationId xmlns:a16="http://schemas.microsoft.com/office/drawing/2014/main" id="{C6F7FD7B-56EB-4E66-8C9C-C7221CE02BA3}"/>
                    </a:ext>
                  </a:extLst>
                </p:cNvPr>
                <p:cNvSpPr/>
                <p:nvPr/>
              </p:nvSpPr>
              <p:spPr>
                <a:xfrm>
                  <a:off x="9443972" y="2700243"/>
                  <a:ext cx="556118" cy="1367784"/>
                </a:xfrm>
                <a:custGeom>
                  <a:avLst/>
                  <a:gdLst/>
                  <a:ahLst/>
                  <a:cxnLst/>
                  <a:rect l="0" t="0" r="0" b="0"/>
                  <a:pathLst>
                    <a:path w="556118" h="1367784">
                      <a:moveTo>
                        <a:pt x="268638" y="50859"/>
                      </a:moveTo>
                      <a:cubicBezTo>
                        <a:pt x="226821" y="73166"/>
                        <a:pt x="164719" y="119310"/>
                        <a:pt x="130633" y="153401"/>
                      </a:cubicBezTo>
                      <a:cubicBezTo>
                        <a:pt x="96546" y="187491"/>
                        <a:pt x="55112" y="220533"/>
                        <a:pt x="38558" y="226828"/>
                      </a:cubicBezTo>
                      <a:cubicBezTo>
                        <a:pt x="383" y="241342"/>
                        <a:pt x="0" y="277326"/>
                        <a:pt x="37644" y="312691"/>
                      </a:cubicBezTo>
                      <a:cubicBezTo>
                        <a:pt x="74259" y="347089"/>
                        <a:pt x="136635" y="360261"/>
                        <a:pt x="172365" y="341139"/>
                      </a:cubicBezTo>
                      <a:cubicBezTo>
                        <a:pt x="187385" y="333100"/>
                        <a:pt x="208829" y="303645"/>
                        <a:pt x="220016" y="275683"/>
                      </a:cubicBezTo>
                      <a:cubicBezTo>
                        <a:pt x="241972" y="220811"/>
                        <a:pt x="337861" y="137300"/>
                        <a:pt x="378911" y="137300"/>
                      </a:cubicBezTo>
                      <a:cubicBezTo>
                        <a:pt x="402298" y="137300"/>
                        <a:pt x="402297" y="137913"/>
                        <a:pt x="378869" y="165875"/>
                      </a:cubicBezTo>
                      <a:cubicBezTo>
                        <a:pt x="351318" y="198757"/>
                        <a:pt x="344903" y="294342"/>
                        <a:pt x="364432" y="380943"/>
                      </a:cubicBezTo>
                      <a:cubicBezTo>
                        <a:pt x="375588" y="430411"/>
                        <a:pt x="371314" y="513167"/>
                        <a:pt x="354551" y="572275"/>
                      </a:cubicBezTo>
                      <a:cubicBezTo>
                        <a:pt x="345716" y="603428"/>
                        <a:pt x="284942" y="600889"/>
                        <a:pt x="225887" y="566902"/>
                      </a:cubicBezTo>
                      <a:cubicBezTo>
                        <a:pt x="140724" y="517888"/>
                        <a:pt x="136358" y="526962"/>
                        <a:pt x="128764" y="768726"/>
                      </a:cubicBezTo>
                      <a:cubicBezTo>
                        <a:pt x="125082" y="885944"/>
                        <a:pt x="119752" y="1038212"/>
                        <a:pt x="116920" y="1107099"/>
                      </a:cubicBezTo>
                      <a:cubicBezTo>
                        <a:pt x="110773" y="1256571"/>
                        <a:pt x="114481" y="1276137"/>
                        <a:pt x="157568" y="1321575"/>
                      </a:cubicBezTo>
                      <a:cubicBezTo>
                        <a:pt x="200404" y="1366749"/>
                        <a:pt x="251739" y="1367783"/>
                        <a:pt x="286052" y="1324161"/>
                      </a:cubicBezTo>
                      <a:cubicBezTo>
                        <a:pt x="317076" y="1284720"/>
                        <a:pt x="347244" y="1157405"/>
                        <a:pt x="359018" y="1016226"/>
                      </a:cubicBezTo>
                      <a:cubicBezTo>
                        <a:pt x="367030" y="920157"/>
                        <a:pt x="365525" y="908905"/>
                        <a:pt x="341698" y="886707"/>
                      </a:cubicBezTo>
                      <a:cubicBezTo>
                        <a:pt x="315746" y="862529"/>
                        <a:pt x="270102" y="701855"/>
                        <a:pt x="283176" y="680701"/>
                      </a:cubicBezTo>
                      <a:cubicBezTo>
                        <a:pt x="286798" y="674840"/>
                        <a:pt x="306917" y="684479"/>
                        <a:pt x="327884" y="702122"/>
                      </a:cubicBezTo>
                      <a:cubicBezTo>
                        <a:pt x="375641" y="742306"/>
                        <a:pt x="380566" y="742124"/>
                        <a:pt x="404707" y="699275"/>
                      </a:cubicBezTo>
                      <a:cubicBezTo>
                        <a:pt x="415529" y="680066"/>
                        <a:pt x="433130" y="655735"/>
                        <a:pt x="443819" y="645205"/>
                      </a:cubicBezTo>
                      <a:cubicBezTo>
                        <a:pt x="463433" y="625886"/>
                        <a:pt x="463811" y="617985"/>
                        <a:pt x="454535" y="421416"/>
                      </a:cubicBezTo>
                      <a:cubicBezTo>
                        <a:pt x="448871" y="301399"/>
                        <a:pt x="458468" y="264572"/>
                        <a:pt x="511569" y="202535"/>
                      </a:cubicBezTo>
                      <a:lnTo>
                        <a:pt x="556117" y="150492"/>
                      </a:lnTo>
                      <a:lnTo>
                        <a:pt x="516758" y="93286"/>
                      </a:lnTo>
                      <a:cubicBezTo>
                        <a:pt x="495111" y="61823"/>
                        <a:pt x="466561" y="30280"/>
                        <a:pt x="453314" y="23190"/>
                      </a:cubicBezTo>
                      <a:cubicBezTo>
                        <a:pt x="409982" y="0"/>
                        <a:pt x="346012" y="9584"/>
                        <a:pt x="268638" y="5085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任意多边形: 形状 33">
                  <a:extLst>
                    <a:ext uri="{FF2B5EF4-FFF2-40B4-BE49-F238E27FC236}">
                      <a16:creationId xmlns:a16="http://schemas.microsoft.com/office/drawing/2014/main" id="{84ADE924-5C57-4369-9AE6-C2754140DF50}"/>
                    </a:ext>
                  </a:extLst>
                </p:cNvPr>
                <p:cNvSpPr/>
                <p:nvPr/>
              </p:nvSpPr>
              <p:spPr>
                <a:xfrm>
                  <a:off x="10245960" y="3167743"/>
                  <a:ext cx="258404" cy="173715"/>
                </a:xfrm>
                <a:custGeom>
                  <a:avLst/>
                  <a:gdLst/>
                  <a:ahLst/>
                  <a:cxnLst/>
                  <a:rect l="0" t="0" r="0" b="0"/>
                  <a:pathLst>
                    <a:path w="258404" h="173715">
                      <a:moveTo>
                        <a:pt x="104005" y="51414"/>
                      </a:moveTo>
                      <a:cubicBezTo>
                        <a:pt x="32886" y="102342"/>
                        <a:pt x="0" y="141597"/>
                        <a:pt x="15483" y="157080"/>
                      </a:cubicBezTo>
                      <a:cubicBezTo>
                        <a:pt x="32117" y="173714"/>
                        <a:pt x="83462" y="164017"/>
                        <a:pt x="141139" y="133350"/>
                      </a:cubicBezTo>
                      <a:cubicBezTo>
                        <a:pt x="173982" y="115888"/>
                        <a:pt x="211432" y="101600"/>
                        <a:pt x="224361" y="101600"/>
                      </a:cubicBezTo>
                      <a:cubicBezTo>
                        <a:pt x="258403" y="101600"/>
                        <a:pt x="255118" y="44617"/>
                        <a:pt x="219644" y="19770"/>
                      </a:cubicBezTo>
                      <a:cubicBezTo>
                        <a:pt x="204120" y="8897"/>
                        <a:pt x="187905" y="0"/>
                        <a:pt x="183612" y="0"/>
                      </a:cubicBezTo>
                      <a:cubicBezTo>
                        <a:pt x="179318" y="0"/>
                        <a:pt x="143495" y="23137"/>
                        <a:pt x="104005" y="5141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任意多边形: 形状 34">
                  <a:extLst>
                    <a:ext uri="{FF2B5EF4-FFF2-40B4-BE49-F238E27FC236}">
                      <a16:creationId xmlns:a16="http://schemas.microsoft.com/office/drawing/2014/main" id="{E89B8AC6-026D-4154-8DBC-A59BDEA72837}"/>
                    </a:ext>
                  </a:extLst>
                </p:cNvPr>
                <p:cNvSpPr/>
                <p:nvPr/>
              </p:nvSpPr>
              <p:spPr>
                <a:xfrm>
                  <a:off x="10097808" y="3360339"/>
                  <a:ext cx="876539" cy="683705"/>
                </a:xfrm>
                <a:custGeom>
                  <a:avLst/>
                  <a:gdLst/>
                  <a:ahLst/>
                  <a:cxnLst/>
                  <a:rect l="0" t="0" r="0" b="0"/>
                  <a:pathLst>
                    <a:path w="876539" h="683705">
                      <a:moveTo>
                        <a:pt x="291968" y="42641"/>
                      </a:moveTo>
                      <a:cubicBezTo>
                        <a:pt x="256132" y="70561"/>
                        <a:pt x="208018" y="92442"/>
                        <a:pt x="155544" y="104683"/>
                      </a:cubicBezTo>
                      <a:cubicBezTo>
                        <a:pt x="71842" y="124210"/>
                        <a:pt x="49565" y="141006"/>
                        <a:pt x="62259" y="175020"/>
                      </a:cubicBezTo>
                      <a:cubicBezTo>
                        <a:pt x="72246" y="201778"/>
                        <a:pt x="90045" y="212222"/>
                        <a:pt x="138847" y="219959"/>
                      </a:cubicBezTo>
                      <a:cubicBezTo>
                        <a:pt x="161548" y="223559"/>
                        <a:pt x="180122" y="232679"/>
                        <a:pt x="180122" y="240227"/>
                      </a:cubicBezTo>
                      <a:cubicBezTo>
                        <a:pt x="180122" y="247774"/>
                        <a:pt x="157647" y="280636"/>
                        <a:pt x="130179" y="313252"/>
                      </a:cubicBezTo>
                      <a:cubicBezTo>
                        <a:pt x="12186" y="453356"/>
                        <a:pt x="0" y="479504"/>
                        <a:pt x="28168" y="532139"/>
                      </a:cubicBezTo>
                      <a:cubicBezTo>
                        <a:pt x="49079" y="571210"/>
                        <a:pt x="82977" y="560951"/>
                        <a:pt x="125345" y="502729"/>
                      </a:cubicBezTo>
                      <a:cubicBezTo>
                        <a:pt x="246020" y="336901"/>
                        <a:pt x="247605" y="337093"/>
                        <a:pt x="263511" y="519434"/>
                      </a:cubicBezTo>
                      <a:cubicBezTo>
                        <a:pt x="275294" y="654505"/>
                        <a:pt x="299029" y="683704"/>
                        <a:pt x="397045" y="683704"/>
                      </a:cubicBezTo>
                      <a:cubicBezTo>
                        <a:pt x="470993" y="683704"/>
                        <a:pt x="641162" y="621529"/>
                        <a:pt x="763576" y="549784"/>
                      </a:cubicBezTo>
                      <a:cubicBezTo>
                        <a:pt x="875162" y="484385"/>
                        <a:pt x="876538" y="480488"/>
                        <a:pt x="815382" y="403120"/>
                      </a:cubicBezTo>
                      <a:cubicBezTo>
                        <a:pt x="786585" y="366688"/>
                        <a:pt x="754621" y="316770"/>
                        <a:pt x="744351" y="292191"/>
                      </a:cubicBezTo>
                      <a:cubicBezTo>
                        <a:pt x="700776" y="187901"/>
                        <a:pt x="663461" y="197776"/>
                        <a:pt x="664568" y="313304"/>
                      </a:cubicBezTo>
                      <a:cubicBezTo>
                        <a:pt x="665096" y="368542"/>
                        <a:pt x="658321" y="395579"/>
                        <a:pt x="635396" y="429704"/>
                      </a:cubicBezTo>
                      <a:cubicBezTo>
                        <a:pt x="592226" y="493966"/>
                        <a:pt x="512931" y="543388"/>
                        <a:pt x="438935" y="552151"/>
                      </a:cubicBezTo>
                      <a:cubicBezTo>
                        <a:pt x="353004" y="562329"/>
                        <a:pt x="339141" y="544392"/>
                        <a:pt x="349252" y="436115"/>
                      </a:cubicBezTo>
                      <a:cubicBezTo>
                        <a:pt x="356310" y="360538"/>
                        <a:pt x="354324" y="351177"/>
                        <a:pt x="323458" y="314495"/>
                      </a:cubicBezTo>
                      <a:lnTo>
                        <a:pt x="290019" y="274755"/>
                      </a:lnTo>
                      <a:lnTo>
                        <a:pt x="314030" y="230168"/>
                      </a:lnTo>
                      <a:cubicBezTo>
                        <a:pt x="327236" y="205645"/>
                        <a:pt x="362517" y="165526"/>
                        <a:pt x="392432" y="141013"/>
                      </a:cubicBezTo>
                      <a:cubicBezTo>
                        <a:pt x="422347" y="116500"/>
                        <a:pt x="446822" y="89556"/>
                        <a:pt x="446822" y="81138"/>
                      </a:cubicBezTo>
                      <a:cubicBezTo>
                        <a:pt x="446822" y="62759"/>
                        <a:pt x="383091" y="2139"/>
                        <a:pt x="362150" y="599"/>
                      </a:cubicBezTo>
                      <a:cubicBezTo>
                        <a:pt x="353999" y="0"/>
                        <a:pt x="322417" y="18919"/>
                        <a:pt x="291968" y="4264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5" name="组合 24">
                <a:extLst>
                  <a:ext uri="{FF2B5EF4-FFF2-40B4-BE49-F238E27FC236}">
                    <a16:creationId xmlns:a16="http://schemas.microsoft.com/office/drawing/2014/main" id="{8CC1A7EB-2001-42F4-A8DF-861ACFECB3AF}"/>
                  </a:ext>
                </a:extLst>
              </p:cNvPr>
              <p:cNvGrpSpPr/>
              <p:nvPr/>
            </p:nvGrpSpPr>
            <p:grpSpPr>
              <a:xfrm>
                <a:off x="4036092" y="3626762"/>
                <a:ext cx="1635417" cy="1546795"/>
                <a:chOff x="4224773" y="2494643"/>
                <a:chExt cx="1635417" cy="1546795"/>
              </a:xfrm>
              <a:grpFill/>
            </p:grpSpPr>
            <p:sp>
              <p:nvSpPr>
                <p:cNvPr id="26" name="任意多边形: 形状 25">
                  <a:extLst>
                    <a:ext uri="{FF2B5EF4-FFF2-40B4-BE49-F238E27FC236}">
                      <a16:creationId xmlns:a16="http://schemas.microsoft.com/office/drawing/2014/main" id="{30880AFE-F10B-496A-8243-63FA0DF965EB}"/>
                    </a:ext>
                  </a:extLst>
                </p:cNvPr>
                <p:cNvSpPr/>
                <p:nvPr/>
              </p:nvSpPr>
              <p:spPr>
                <a:xfrm>
                  <a:off x="5023105" y="2494643"/>
                  <a:ext cx="837085" cy="713610"/>
                </a:xfrm>
                <a:custGeom>
                  <a:avLst/>
                  <a:gdLst/>
                  <a:ahLst/>
                  <a:cxnLst/>
                  <a:rect l="0" t="0" r="0" b="0"/>
                  <a:pathLst>
                    <a:path w="837085" h="713610">
                      <a:moveTo>
                        <a:pt x="335447" y="38160"/>
                      </a:moveTo>
                      <a:cubicBezTo>
                        <a:pt x="279346" y="87417"/>
                        <a:pt x="212496" y="190402"/>
                        <a:pt x="133510" y="349250"/>
                      </a:cubicBezTo>
                      <a:cubicBezTo>
                        <a:pt x="98777" y="419100"/>
                        <a:pt x="56717" y="494502"/>
                        <a:pt x="40042" y="516809"/>
                      </a:cubicBezTo>
                      <a:cubicBezTo>
                        <a:pt x="0" y="570379"/>
                        <a:pt x="1250" y="622979"/>
                        <a:pt x="43767" y="673508"/>
                      </a:cubicBezTo>
                      <a:cubicBezTo>
                        <a:pt x="75622" y="711365"/>
                        <a:pt x="82102" y="713609"/>
                        <a:pt x="144603" y="708426"/>
                      </a:cubicBezTo>
                      <a:cubicBezTo>
                        <a:pt x="188727" y="704767"/>
                        <a:pt x="228804" y="691367"/>
                        <a:pt x="262688" y="668943"/>
                      </a:cubicBezTo>
                      <a:cubicBezTo>
                        <a:pt x="290899" y="650275"/>
                        <a:pt x="329819" y="632195"/>
                        <a:pt x="349178" y="628768"/>
                      </a:cubicBezTo>
                      <a:cubicBezTo>
                        <a:pt x="368536" y="625340"/>
                        <a:pt x="466748" y="639130"/>
                        <a:pt x="567427" y="659413"/>
                      </a:cubicBezTo>
                      <a:cubicBezTo>
                        <a:pt x="786275" y="703503"/>
                        <a:pt x="837084" y="694735"/>
                        <a:pt x="817392" y="616277"/>
                      </a:cubicBezTo>
                      <a:cubicBezTo>
                        <a:pt x="805487" y="568844"/>
                        <a:pt x="725640" y="524865"/>
                        <a:pt x="608936" y="501463"/>
                      </a:cubicBezTo>
                      <a:cubicBezTo>
                        <a:pt x="482257" y="476061"/>
                        <a:pt x="455252" y="481256"/>
                        <a:pt x="410765" y="539581"/>
                      </a:cubicBezTo>
                      <a:cubicBezTo>
                        <a:pt x="384155" y="574468"/>
                        <a:pt x="367732" y="584200"/>
                        <a:pt x="335469" y="584200"/>
                      </a:cubicBezTo>
                      <a:cubicBezTo>
                        <a:pt x="286707" y="584200"/>
                        <a:pt x="263725" y="564915"/>
                        <a:pt x="263725" y="523996"/>
                      </a:cubicBezTo>
                      <a:cubicBezTo>
                        <a:pt x="263725" y="470013"/>
                        <a:pt x="306823" y="401882"/>
                        <a:pt x="414141" y="286215"/>
                      </a:cubicBezTo>
                      <a:cubicBezTo>
                        <a:pt x="513044" y="179618"/>
                        <a:pt x="519636" y="169094"/>
                        <a:pt x="513025" y="128354"/>
                      </a:cubicBezTo>
                      <a:cubicBezTo>
                        <a:pt x="505049" y="79210"/>
                        <a:pt x="436149" y="0"/>
                        <a:pt x="401376" y="0"/>
                      </a:cubicBezTo>
                      <a:cubicBezTo>
                        <a:pt x="389019" y="0"/>
                        <a:pt x="359351" y="17172"/>
                        <a:pt x="335447" y="38160"/>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任意多边形: 形状 26">
                  <a:extLst>
                    <a:ext uri="{FF2B5EF4-FFF2-40B4-BE49-F238E27FC236}">
                      <a16:creationId xmlns:a16="http://schemas.microsoft.com/office/drawing/2014/main" id="{DA988C40-AE26-4235-A3BC-99C03DA678C8}"/>
                    </a:ext>
                  </a:extLst>
                </p:cNvPr>
                <p:cNvSpPr/>
                <p:nvPr/>
              </p:nvSpPr>
              <p:spPr>
                <a:xfrm>
                  <a:off x="4265296" y="2546135"/>
                  <a:ext cx="807005" cy="1493183"/>
                </a:xfrm>
                <a:custGeom>
                  <a:avLst/>
                  <a:gdLst/>
                  <a:ahLst/>
                  <a:cxnLst/>
                  <a:rect l="0" t="0" r="0" b="0"/>
                  <a:pathLst>
                    <a:path w="807005" h="1493183">
                      <a:moveTo>
                        <a:pt x="665131" y="3369"/>
                      </a:moveTo>
                      <a:cubicBezTo>
                        <a:pt x="654964" y="4628"/>
                        <a:pt x="634499" y="31688"/>
                        <a:pt x="619651" y="63503"/>
                      </a:cubicBezTo>
                      <a:cubicBezTo>
                        <a:pt x="602482" y="100292"/>
                        <a:pt x="569011" y="139379"/>
                        <a:pt x="527695" y="170887"/>
                      </a:cubicBezTo>
                      <a:cubicBezTo>
                        <a:pt x="491967" y="198134"/>
                        <a:pt x="462734" y="224767"/>
                        <a:pt x="462734" y="230071"/>
                      </a:cubicBezTo>
                      <a:cubicBezTo>
                        <a:pt x="462734" y="251940"/>
                        <a:pt x="516809" y="268312"/>
                        <a:pt x="549905" y="256464"/>
                      </a:cubicBezTo>
                      <a:cubicBezTo>
                        <a:pt x="568318" y="249872"/>
                        <a:pt x="597161" y="242644"/>
                        <a:pt x="614000" y="240401"/>
                      </a:cubicBezTo>
                      <a:cubicBezTo>
                        <a:pt x="641289" y="236767"/>
                        <a:pt x="642966" y="238973"/>
                        <a:pt x="629427" y="260691"/>
                      </a:cubicBezTo>
                      <a:cubicBezTo>
                        <a:pt x="605506" y="299063"/>
                        <a:pt x="607784" y="518442"/>
                        <a:pt x="633038" y="608445"/>
                      </a:cubicBezTo>
                      <a:cubicBezTo>
                        <a:pt x="657003" y="693858"/>
                        <a:pt x="654822" y="702467"/>
                        <a:pt x="602349" y="729602"/>
                      </a:cubicBezTo>
                      <a:cubicBezTo>
                        <a:pt x="560319" y="751337"/>
                        <a:pt x="545023" y="738578"/>
                        <a:pt x="556809" y="691617"/>
                      </a:cubicBezTo>
                      <a:cubicBezTo>
                        <a:pt x="560971" y="675037"/>
                        <a:pt x="558493" y="645999"/>
                        <a:pt x="551304" y="627090"/>
                      </a:cubicBezTo>
                      <a:cubicBezTo>
                        <a:pt x="536398" y="587885"/>
                        <a:pt x="473108" y="517351"/>
                        <a:pt x="461114" y="526577"/>
                      </a:cubicBezTo>
                      <a:cubicBezTo>
                        <a:pt x="456730" y="529949"/>
                        <a:pt x="442443" y="539286"/>
                        <a:pt x="429364" y="547325"/>
                      </a:cubicBezTo>
                      <a:cubicBezTo>
                        <a:pt x="408476" y="560165"/>
                        <a:pt x="405479" y="579427"/>
                        <a:pt x="404720" y="705730"/>
                      </a:cubicBezTo>
                      <a:lnTo>
                        <a:pt x="403856" y="849517"/>
                      </a:lnTo>
                      <a:lnTo>
                        <a:pt x="334870" y="934217"/>
                      </a:lnTo>
                      <a:cubicBezTo>
                        <a:pt x="296928" y="980802"/>
                        <a:pt x="234355" y="1050967"/>
                        <a:pt x="195820" y="1090138"/>
                      </a:cubicBezTo>
                      <a:cubicBezTo>
                        <a:pt x="21838" y="1266993"/>
                        <a:pt x="0" y="1322242"/>
                        <a:pt x="62156" y="1428303"/>
                      </a:cubicBezTo>
                      <a:cubicBezTo>
                        <a:pt x="87313" y="1471229"/>
                        <a:pt x="103173" y="1485208"/>
                        <a:pt x="126719" y="1485208"/>
                      </a:cubicBezTo>
                      <a:cubicBezTo>
                        <a:pt x="173427" y="1485208"/>
                        <a:pt x="206381" y="1443944"/>
                        <a:pt x="214932" y="1374753"/>
                      </a:cubicBezTo>
                      <a:cubicBezTo>
                        <a:pt x="222177" y="1316121"/>
                        <a:pt x="260747" y="1224249"/>
                        <a:pt x="308992" y="1150703"/>
                      </a:cubicBezTo>
                      <a:lnTo>
                        <a:pt x="331910" y="1115767"/>
                      </a:lnTo>
                      <a:lnTo>
                        <a:pt x="340203" y="1213863"/>
                      </a:lnTo>
                      <a:cubicBezTo>
                        <a:pt x="349265" y="1321067"/>
                        <a:pt x="368591" y="1361542"/>
                        <a:pt x="452632" y="1449329"/>
                      </a:cubicBezTo>
                      <a:cubicBezTo>
                        <a:pt x="492669" y="1491151"/>
                        <a:pt x="503254" y="1493182"/>
                        <a:pt x="523800" y="1462983"/>
                      </a:cubicBezTo>
                      <a:cubicBezTo>
                        <a:pt x="559891" y="1409937"/>
                        <a:pt x="576923" y="1258071"/>
                        <a:pt x="568529" y="1064145"/>
                      </a:cubicBezTo>
                      <a:lnTo>
                        <a:pt x="560313" y="874320"/>
                      </a:lnTo>
                      <a:lnTo>
                        <a:pt x="593137" y="889276"/>
                      </a:lnTo>
                      <a:cubicBezTo>
                        <a:pt x="651661" y="915941"/>
                        <a:pt x="689729" y="895097"/>
                        <a:pt x="723991" y="817626"/>
                      </a:cubicBezTo>
                      <a:cubicBezTo>
                        <a:pt x="763684" y="727871"/>
                        <a:pt x="762999" y="716769"/>
                        <a:pt x="713559" y="648677"/>
                      </a:cubicBezTo>
                      <a:cubicBezTo>
                        <a:pt x="674374" y="594709"/>
                        <a:pt x="672329" y="586315"/>
                        <a:pt x="673164" y="482894"/>
                      </a:cubicBezTo>
                      <a:cubicBezTo>
                        <a:pt x="674108" y="365936"/>
                        <a:pt x="699141" y="301039"/>
                        <a:pt x="763607" y="248420"/>
                      </a:cubicBezTo>
                      <a:cubicBezTo>
                        <a:pt x="807004" y="212998"/>
                        <a:pt x="805040" y="117245"/>
                        <a:pt x="759814" y="63496"/>
                      </a:cubicBezTo>
                      <a:cubicBezTo>
                        <a:pt x="722502" y="19153"/>
                        <a:pt x="692341" y="0"/>
                        <a:pt x="665131" y="336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任意多边形: 形状 27">
                  <a:extLst>
                    <a:ext uri="{FF2B5EF4-FFF2-40B4-BE49-F238E27FC236}">
                      <a16:creationId xmlns:a16="http://schemas.microsoft.com/office/drawing/2014/main" id="{71311651-559D-406B-B241-48CD4651352C}"/>
                    </a:ext>
                  </a:extLst>
                </p:cNvPr>
                <p:cNvSpPr/>
                <p:nvPr/>
              </p:nvSpPr>
              <p:spPr>
                <a:xfrm>
                  <a:off x="4270041" y="2774043"/>
                  <a:ext cx="381790" cy="266077"/>
                </a:xfrm>
                <a:custGeom>
                  <a:avLst/>
                  <a:gdLst/>
                  <a:ahLst/>
                  <a:cxnLst/>
                  <a:rect l="0" t="0" r="0" b="0"/>
                  <a:pathLst>
                    <a:path w="381790" h="266077">
                      <a:moveTo>
                        <a:pt x="43788" y="32047"/>
                      </a:moveTo>
                      <a:cubicBezTo>
                        <a:pt x="0" y="75834"/>
                        <a:pt x="431" y="94478"/>
                        <a:pt x="45348" y="99488"/>
                      </a:cubicBezTo>
                      <a:cubicBezTo>
                        <a:pt x="93119" y="104816"/>
                        <a:pt x="135445" y="143055"/>
                        <a:pt x="144680" y="189229"/>
                      </a:cubicBezTo>
                      <a:cubicBezTo>
                        <a:pt x="148588" y="208771"/>
                        <a:pt x="166485" y="234391"/>
                        <a:pt x="184450" y="246162"/>
                      </a:cubicBezTo>
                      <a:cubicBezTo>
                        <a:pt x="214756" y="266019"/>
                        <a:pt x="220538" y="266076"/>
                        <a:pt x="264527" y="246947"/>
                      </a:cubicBezTo>
                      <a:cubicBezTo>
                        <a:pt x="365742" y="202932"/>
                        <a:pt x="381789" y="188738"/>
                        <a:pt x="381789" y="143230"/>
                      </a:cubicBezTo>
                      <a:cubicBezTo>
                        <a:pt x="381789" y="111398"/>
                        <a:pt x="371182" y="90319"/>
                        <a:pt x="340514" y="61210"/>
                      </a:cubicBezTo>
                      <a:cubicBezTo>
                        <a:pt x="289111" y="12419"/>
                        <a:pt x="251070" y="0"/>
                        <a:pt x="153020" y="0"/>
                      </a:cubicBezTo>
                      <a:cubicBezTo>
                        <a:pt x="87432" y="0"/>
                        <a:pt x="71019" y="4815"/>
                        <a:pt x="43788" y="3204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任意多边形: 形状 28">
                  <a:extLst>
                    <a:ext uri="{FF2B5EF4-FFF2-40B4-BE49-F238E27FC236}">
                      <a16:creationId xmlns:a16="http://schemas.microsoft.com/office/drawing/2014/main" id="{661232BB-8C09-47DF-B4B0-A53EB6DDE825}"/>
                    </a:ext>
                  </a:extLst>
                </p:cNvPr>
                <p:cNvSpPr/>
                <p:nvPr/>
              </p:nvSpPr>
              <p:spPr>
                <a:xfrm>
                  <a:off x="4224773" y="3196599"/>
                  <a:ext cx="343121" cy="301345"/>
                </a:xfrm>
                <a:custGeom>
                  <a:avLst/>
                  <a:gdLst/>
                  <a:ahLst/>
                  <a:cxnLst/>
                  <a:rect l="0" t="0" r="0" b="0"/>
                  <a:pathLst>
                    <a:path w="343121" h="301345">
                      <a:moveTo>
                        <a:pt x="23832" y="16611"/>
                      </a:moveTo>
                      <a:cubicBezTo>
                        <a:pt x="0" y="45577"/>
                        <a:pt x="4181" y="64500"/>
                        <a:pt x="46057" y="117194"/>
                      </a:cubicBezTo>
                      <a:cubicBezTo>
                        <a:pt x="68595" y="145554"/>
                        <a:pt x="84157" y="180168"/>
                        <a:pt x="84157" y="201937"/>
                      </a:cubicBezTo>
                      <a:cubicBezTo>
                        <a:pt x="84157" y="222178"/>
                        <a:pt x="93387" y="252824"/>
                        <a:pt x="104668" y="270041"/>
                      </a:cubicBezTo>
                      <a:cubicBezTo>
                        <a:pt x="123105" y="298179"/>
                        <a:pt x="133820" y="301344"/>
                        <a:pt x="210649" y="301344"/>
                      </a:cubicBezTo>
                      <a:cubicBezTo>
                        <a:pt x="311087" y="301344"/>
                        <a:pt x="339829" y="280243"/>
                        <a:pt x="341964" y="204938"/>
                      </a:cubicBezTo>
                      <a:cubicBezTo>
                        <a:pt x="343120" y="164135"/>
                        <a:pt x="335300" y="150464"/>
                        <a:pt x="284478" y="104453"/>
                      </a:cubicBezTo>
                      <a:cubicBezTo>
                        <a:pt x="243717" y="67549"/>
                        <a:pt x="202697" y="44754"/>
                        <a:pt x="150897" y="30219"/>
                      </a:cubicBezTo>
                      <a:cubicBezTo>
                        <a:pt x="109781" y="18683"/>
                        <a:pt x="67943" y="6560"/>
                        <a:pt x="57924" y="3280"/>
                      </a:cubicBezTo>
                      <a:cubicBezTo>
                        <a:pt x="47905" y="0"/>
                        <a:pt x="32563" y="5999"/>
                        <a:pt x="23832" y="1661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任意多边形: 形状 29">
                  <a:extLst>
                    <a:ext uri="{FF2B5EF4-FFF2-40B4-BE49-F238E27FC236}">
                      <a16:creationId xmlns:a16="http://schemas.microsoft.com/office/drawing/2014/main" id="{BF2762CC-E3CE-4BCF-BFBE-84E2CCC1E780}"/>
                    </a:ext>
                  </a:extLst>
                </p:cNvPr>
                <p:cNvSpPr/>
                <p:nvPr/>
              </p:nvSpPr>
              <p:spPr>
                <a:xfrm>
                  <a:off x="4918530" y="3232200"/>
                  <a:ext cx="603056" cy="809238"/>
                </a:xfrm>
                <a:custGeom>
                  <a:avLst/>
                  <a:gdLst/>
                  <a:ahLst/>
                  <a:cxnLst/>
                  <a:rect l="0" t="0" r="0" b="0"/>
                  <a:pathLst>
                    <a:path w="603056" h="809238">
                      <a:moveTo>
                        <a:pt x="433260" y="37026"/>
                      </a:moveTo>
                      <a:cubicBezTo>
                        <a:pt x="420183" y="55222"/>
                        <a:pt x="399006" y="61932"/>
                        <a:pt x="350710" y="63182"/>
                      </a:cubicBezTo>
                      <a:cubicBezTo>
                        <a:pt x="236036" y="66150"/>
                        <a:pt x="152475" y="124304"/>
                        <a:pt x="197782" y="169611"/>
                      </a:cubicBezTo>
                      <a:cubicBezTo>
                        <a:pt x="208745" y="180574"/>
                        <a:pt x="218735" y="186664"/>
                        <a:pt x="219982" y="183146"/>
                      </a:cubicBezTo>
                      <a:cubicBezTo>
                        <a:pt x="227301" y="162498"/>
                        <a:pt x="306325" y="130153"/>
                        <a:pt x="352192" y="129031"/>
                      </a:cubicBezTo>
                      <a:cubicBezTo>
                        <a:pt x="414356" y="127509"/>
                        <a:pt x="429157" y="141568"/>
                        <a:pt x="398912" y="173406"/>
                      </a:cubicBezTo>
                      <a:cubicBezTo>
                        <a:pt x="333680" y="242073"/>
                        <a:pt x="281951" y="319088"/>
                        <a:pt x="256647" y="385213"/>
                      </a:cubicBezTo>
                      <a:cubicBezTo>
                        <a:pt x="230150" y="454453"/>
                        <a:pt x="229529" y="462120"/>
                        <a:pt x="248124" y="490499"/>
                      </a:cubicBezTo>
                      <a:cubicBezTo>
                        <a:pt x="259155" y="507334"/>
                        <a:pt x="274991" y="521349"/>
                        <a:pt x="283315" y="521644"/>
                      </a:cubicBezTo>
                      <a:cubicBezTo>
                        <a:pt x="291639" y="521939"/>
                        <a:pt x="308416" y="527154"/>
                        <a:pt x="320598" y="533233"/>
                      </a:cubicBezTo>
                      <a:cubicBezTo>
                        <a:pt x="339271" y="542552"/>
                        <a:pt x="340440" y="549346"/>
                        <a:pt x="328053" y="576533"/>
                      </a:cubicBezTo>
                      <a:cubicBezTo>
                        <a:pt x="316600" y="601670"/>
                        <a:pt x="301919" y="609974"/>
                        <a:pt x="261456" y="614200"/>
                      </a:cubicBezTo>
                      <a:cubicBezTo>
                        <a:pt x="232907" y="617182"/>
                        <a:pt x="198120" y="620986"/>
                        <a:pt x="184150" y="622655"/>
                      </a:cubicBezTo>
                      <a:cubicBezTo>
                        <a:pt x="170180" y="624323"/>
                        <a:pt x="136357" y="621374"/>
                        <a:pt x="108988" y="616101"/>
                      </a:cubicBezTo>
                      <a:cubicBezTo>
                        <a:pt x="32921" y="601445"/>
                        <a:pt x="0" y="621972"/>
                        <a:pt x="0" y="684057"/>
                      </a:cubicBezTo>
                      <a:cubicBezTo>
                        <a:pt x="0" y="722848"/>
                        <a:pt x="8098" y="742124"/>
                        <a:pt x="34795" y="766879"/>
                      </a:cubicBezTo>
                      <a:cubicBezTo>
                        <a:pt x="80476" y="809237"/>
                        <a:pt x="97790" y="807703"/>
                        <a:pt x="172349" y="754693"/>
                      </a:cubicBezTo>
                      <a:cubicBezTo>
                        <a:pt x="206735" y="730245"/>
                        <a:pt x="242117" y="710243"/>
                        <a:pt x="250977" y="710243"/>
                      </a:cubicBezTo>
                      <a:cubicBezTo>
                        <a:pt x="259836" y="710243"/>
                        <a:pt x="297464" y="727388"/>
                        <a:pt x="334594" y="748343"/>
                      </a:cubicBezTo>
                      <a:cubicBezTo>
                        <a:pt x="412172" y="792125"/>
                        <a:pt x="422655" y="793774"/>
                        <a:pt x="449943" y="766486"/>
                      </a:cubicBezTo>
                      <a:cubicBezTo>
                        <a:pt x="465685" y="750744"/>
                        <a:pt x="469900" y="716801"/>
                        <a:pt x="469900" y="605785"/>
                      </a:cubicBezTo>
                      <a:lnTo>
                        <a:pt x="469900" y="465041"/>
                      </a:lnTo>
                      <a:lnTo>
                        <a:pt x="519748" y="419022"/>
                      </a:lnTo>
                      <a:cubicBezTo>
                        <a:pt x="575121" y="367902"/>
                        <a:pt x="595796" y="314068"/>
                        <a:pt x="571363" y="284628"/>
                      </a:cubicBezTo>
                      <a:cubicBezTo>
                        <a:pt x="547568" y="255957"/>
                        <a:pt x="525267" y="261759"/>
                        <a:pt x="494798" y="304547"/>
                      </a:cubicBezTo>
                      <a:cubicBezTo>
                        <a:pt x="471230" y="337646"/>
                        <a:pt x="462252" y="341847"/>
                        <a:pt x="433738" y="333122"/>
                      </a:cubicBezTo>
                      <a:cubicBezTo>
                        <a:pt x="415353" y="327496"/>
                        <a:pt x="401183" y="315345"/>
                        <a:pt x="402250" y="306119"/>
                      </a:cubicBezTo>
                      <a:cubicBezTo>
                        <a:pt x="406308" y="271054"/>
                        <a:pt x="472280" y="192883"/>
                        <a:pt x="520858" y="165581"/>
                      </a:cubicBezTo>
                      <a:cubicBezTo>
                        <a:pt x="581890" y="131278"/>
                        <a:pt x="603055" y="97773"/>
                        <a:pt x="585000" y="64037"/>
                      </a:cubicBezTo>
                      <a:cubicBezTo>
                        <a:pt x="560295" y="17877"/>
                        <a:pt x="459870" y="0"/>
                        <a:pt x="433260" y="37026"/>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任意多边形: 形状 30">
                  <a:extLst>
                    <a:ext uri="{FF2B5EF4-FFF2-40B4-BE49-F238E27FC236}">
                      <a16:creationId xmlns:a16="http://schemas.microsoft.com/office/drawing/2014/main" id="{6B82D42D-4A9C-4278-9689-FF1F8AA6E177}"/>
                    </a:ext>
                  </a:extLst>
                </p:cNvPr>
                <p:cNvSpPr/>
                <p:nvPr/>
              </p:nvSpPr>
              <p:spPr>
                <a:xfrm>
                  <a:off x="5488627" y="3689000"/>
                  <a:ext cx="238246" cy="265723"/>
                </a:xfrm>
                <a:custGeom>
                  <a:avLst/>
                  <a:gdLst/>
                  <a:ahLst/>
                  <a:cxnLst/>
                  <a:rect l="0" t="0" r="0" b="0"/>
                  <a:pathLst>
                    <a:path w="238246" h="265723">
                      <a:moveTo>
                        <a:pt x="13610" y="44487"/>
                      </a:moveTo>
                      <a:cubicBezTo>
                        <a:pt x="0" y="60887"/>
                        <a:pt x="4703" y="79240"/>
                        <a:pt x="42087" y="155612"/>
                      </a:cubicBezTo>
                      <a:cubicBezTo>
                        <a:pt x="82764" y="238708"/>
                        <a:pt x="91208" y="248048"/>
                        <a:pt x="134223" y="257511"/>
                      </a:cubicBezTo>
                      <a:cubicBezTo>
                        <a:pt x="171546" y="265722"/>
                        <a:pt x="186709" y="263287"/>
                        <a:pt x="205791" y="246018"/>
                      </a:cubicBezTo>
                      <a:cubicBezTo>
                        <a:pt x="232732" y="221637"/>
                        <a:pt x="238245" y="149775"/>
                        <a:pt x="217384" y="94905"/>
                      </a:cubicBezTo>
                      <a:cubicBezTo>
                        <a:pt x="194880" y="35715"/>
                        <a:pt x="50531" y="0"/>
                        <a:pt x="13610" y="4448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10" name="组合 9">
              <a:extLst>
                <a:ext uri="{FF2B5EF4-FFF2-40B4-BE49-F238E27FC236}">
                  <a16:creationId xmlns:a16="http://schemas.microsoft.com/office/drawing/2014/main" id="{714FADF6-C119-4844-8A8E-6932151621B0}"/>
                </a:ext>
              </a:extLst>
            </p:cNvPr>
            <p:cNvGrpSpPr/>
            <p:nvPr/>
          </p:nvGrpSpPr>
          <p:grpSpPr>
            <a:xfrm>
              <a:off x="5413124" y="1379222"/>
              <a:ext cx="314552" cy="359900"/>
              <a:chOff x="12818382" y="1046934"/>
              <a:chExt cx="3648310" cy="4174269"/>
            </a:xfrm>
            <a:solidFill>
              <a:schemeClr val="accent1"/>
            </a:solidFill>
          </p:grpSpPr>
          <p:sp>
            <p:nvSpPr>
              <p:cNvPr id="12" name="文本框 11">
                <a:extLst>
                  <a:ext uri="{FF2B5EF4-FFF2-40B4-BE49-F238E27FC236}">
                    <a16:creationId xmlns:a16="http://schemas.microsoft.com/office/drawing/2014/main" id="{C389EE6E-99CF-46AE-B68E-B9D561872DE8}"/>
                  </a:ext>
                </a:extLst>
              </p:cNvPr>
              <p:cNvSpPr txBox="1"/>
              <p:nvPr/>
            </p:nvSpPr>
            <p:spPr>
              <a:xfrm>
                <a:off x="13761700" y="4183722"/>
                <a:ext cx="1797792" cy="464784"/>
              </a:xfrm>
              <a:custGeom>
                <a:avLst/>
                <a:gdLst/>
                <a:ahLst/>
                <a:cxnLst/>
                <a:rect l="l" t="t" r="r" b="b"/>
                <a:pathLst>
                  <a:path w="1814513" h="469107">
                    <a:moveTo>
                      <a:pt x="1628775" y="66675"/>
                    </a:moveTo>
                    <a:cubicBezTo>
                      <a:pt x="1616075" y="66675"/>
                      <a:pt x="1605757" y="68263"/>
                      <a:pt x="1597819" y="71438"/>
                    </a:cubicBezTo>
                    <a:cubicBezTo>
                      <a:pt x="1589882" y="74613"/>
                      <a:pt x="1583532" y="80169"/>
                      <a:pt x="1578769" y="88107"/>
                    </a:cubicBezTo>
                    <a:cubicBezTo>
                      <a:pt x="1572419" y="97632"/>
                      <a:pt x="1566069" y="116682"/>
                      <a:pt x="1559719" y="145257"/>
                    </a:cubicBezTo>
                    <a:lnTo>
                      <a:pt x="1538288" y="278607"/>
                    </a:lnTo>
                    <a:cubicBezTo>
                      <a:pt x="1530350" y="324644"/>
                      <a:pt x="1526382" y="353219"/>
                      <a:pt x="1526382" y="364332"/>
                    </a:cubicBezTo>
                    <a:cubicBezTo>
                      <a:pt x="1526382" y="380207"/>
                      <a:pt x="1531938" y="390525"/>
                      <a:pt x="1543050" y="395288"/>
                    </a:cubicBezTo>
                    <a:cubicBezTo>
                      <a:pt x="1552575" y="400050"/>
                      <a:pt x="1570832" y="402432"/>
                      <a:pt x="1597819" y="402432"/>
                    </a:cubicBezTo>
                    <a:lnTo>
                      <a:pt x="1628775" y="402432"/>
                    </a:lnTo>
                    <a:cubicBezTo>
                      <a:pt x="1641475" y="402432"/>
                      <a:pt x="1652588" y="400844"/>
                      <a:pt x="1662113" y="397669"/>
                    </a:cubicBezTo>
                    <a:cubicBezTo>
                      <a:pt x="1670050" y="394494"/>
                      <a:pt x="1677194" y="388144"/>
                      <a:pt x="1683544" y="378619"/>
                    </a:cubicBezTo>
                    <a:cubicBezTo>
                      <a:pt x="1688307" y="369094"/>
                      <a:pt x="1693069" y="350838"/>
                      <a:pt x="1697832" y="323850"/>
                    </a:cubicBezTo>
                    <a:lnTo>
                      <a:pt x="1719263" y="190500"/>
                    </a:lnTo>
                    <a:cubicBezTo>
                      <a:pt x="1728788" y="142875"/>
                      <a:pt x="1733550" y="114300"/>
                      <a:pt x="1733550" y="104775"/>
                    </a:cubicBezTo>
                    <a:cubicBezTo>
                      <a:pt x="1733550" y="88900"/>
                      <a:pt x="1727994" y="78582"/>
                      <a:pt x="1716882" y="73819"/>
                    </a:cubicBezTo>
                    <a:cubicBezTo>
                      <a:pt x="1705769" y="69057"/>
                      <a:pt x="1686719" y="66675"/>
                      <a:pt x="1659732" y="66675"/>
                    </a:cubicBezTo>
                    <a:close/>
                    <a:moveTo>
                      <a:pt x="578644" y="66675"/>
                    </a:moveTo>
                    <a:cubicBezTo>
                      <a:pt x="562769" y="66675"/>
                      <a:pt x="550863" y="68263"/>
                      <a:pt x="542925" y="71438"/>
                    </a:cubicBezTo>
                    <a:cubicBezTo>
                      <a:pt x="534988" y="76200"/>
                      <a:pt x="530225" y="82550"/>
                      <a:pt x="528638" y="90488"/>
                    </a:cubicBezTo>
                    <a:cubicBezTo>
                      <a:pt x="525463" y="98425"/>
                      <a:pt x="523082" y="107950"/>
                      <a:pt x="521494" y="119063"/>
                    </a:cubicBezTo>
                    <a:lnTo>
                      <a:pt x="511969" y="164307"/>
                    </a:lnTo>
                    <a:cubicBezTo>
                      <a:pt x="510382" y="172244"/>
                      <a:pt x="509588" y="180975"/>
                      <a:pt x="509588" y="190500"/>
                    </a:cubicBezTo>
                    <a:cubicBezTo>
                      <a:pt x="509588" y="196850"/>
                      <a:pt x="511175" y="202407"/>
                      <a:pt x="514350" y="207169"/>
                    </a:cubicBezTo>
                    <a:cubicBezTo>
                      <a:pt x="515938" y="211932"/>
                      <a:pt x="520700" y="215107"/>
                      <a:pt x="528638" y="216694"/>
                    </a:cubicBezTo>
                    <a:cubicBezTo>
                      <a:pt x="534988" y="218282"/>
                      <a:pt x="545307" y="219075"/>
                      <a:pt x="559594" y="219075"/>
                    </a:cubicBezTo>
                    <a:lnTo>
                      <a:pt x="650082" y="219075"/>
                    </a:lnTo>
                    <a:lnTo>
                      <a:pt x="664369" y="140494"/>
                    </a:lnTo>
                    <a:cubicBezTo>
                      <a:pt x="667544" y="118269"/>
                      <a:pt x="669132" y="103188"/>
                      <a:pt x="669132" y="95250"/>
                    </a:cubicBezTo>
                    <a:cubicBezTo>
                      <a:pt x="669132" y="88900"/>
                      <a:pt x="668338" y="83344"/>
                      <a:pt x="666750" y="78582"/>
                    </a:cubicBezTo>
                    <a:cubicBezTo>
                      <a:pt x="663575" y="73819"/>
                      <a:pt x="658019" y="70644"/>
                      <a:pt x="650082" y="69057"/>
                    </a:cubicBezTo>
                    <a:cubicBezTo>
                      <a:pt x="642144" y="67469"/>
                      <a:pt x="628650" y="66675"/>
                      <a:pt x="609600" y="66675"/>
                    </a:cubicBezTo>
                    <a:close/>
                    <a:moveTo>
                      <a:pt x="1007269" y="2382"/>
                    </a:moveTo>
                    <a:lnTo>
                      <a:pt x="1254919" y="2382"/>
                    </a:lnTo>
                    <a:lnTo>
                      <a:pt x="1226344" y="69057"/>
                    </a:lnTo>
                    <a:lnTo>
                      <a:pt x="1062038" y="69057"/>
                    </a:lnTo>
                    <a:lnTo>
                      <a:pt x="1042988" y="178594"/>
                    </a:lnTo>
                    <a:lnTo>
                      <a:pt x="1135857" y="178594"/>
                    </a:lnTo>
                    <a:cubicBezTo>
                      <a:pt x="1154907" y="178594"/>
                      <a:pt x="1172369" y="179388"/>
                      <a:pt x="1188244" y="180975"/>
                    </a:cubicBezTo>
                    <a:cubicBezTo>
                      <a:pt x="1202532" y="184151"/>
                      <a:pt x="1213644" y="190500"/>
                      <a:pt x="1221582" y="200025"/>
                    </a:cubicBezTo>
                    <a:cubicBezTo>
                      <a:pt x="1227932" y="209550"/>
                      <a:pt x="1231107" y="223044"/>
                      <a:pt x="1231107" y="240507"/>
                    </a:cubicBezTo>
                    <a:cubicBezTo>
                      <a:pt x="1231107" y="259557"/>
                      <a:pt x="1227932" y="284163"/>
                      <a:pt x="1221582" y="314325"/>
                    </a:cubicBezTo>
                    <a:lnTo>
                      <a:pt x="1212057" y="369094"/>
                    </a:lnTo>
                    <a:cubicBezTo>
                      <a:pt x="1205707" y="405607"/>
                      <a:pt x="1193007" y="430213"/>
                      <a:pt x="1173957" y="442913"/>
                    </a:cubicBezTo>
                    <a:cubicBezTo>
                      <a:pt x="1153319" y="457200"/>
                      <a:pt x="1122363" y="464344"/>
                      <a:pt x="1081088" y="464344"/>
                    </a:cubicBezTo>
                    <a:lnTo>
                      <a:pt x="947738" y="464344"/>
                    </a:lnTo>
                    <a:lnTo>
                      <a:pt x="935832" y="400050"/>
                    </a:lnTo>
                    <a:lnTo>
                      <a:pt x="1076325" y="400050"/>
                    </a:lnTo>
                    <a:cubicBezTo>
                      <a:pt x="1100138" y="400050"/>
                      <a:pt x="1116013" y="396082"/>
                      <a:pt x="1123950" y="388144"/>
                    </a:cubicBezTo>
                    <a:cubicBezTo>
                      <a:pt x="1131888" y="380207"/>
                      <a:pt x="1137444" y="365125"/>
                      <a:pt x="1140619" y="342900"/>
                    </a:cubicBezTo>
                    <a:lnTo>
                      <a:pt x="1147763" y="307182"/>
                    </a:lnTo>
                    <a:cubicBezTo>
                      <a:pt x="1150938" y="291307"/>
                      <a:pt x="1152525" y="278607"/>
                      <a:pt x="1152525" y="269082"/>
                    </a:cubicBezTo>
                    <a:cubicBezTo>
                      <a:pt x="1152525" y="261144"/>
                      <a:pt x="1150144" y="254794"/>
                      <a:pt x="1145382" y="250032"/>
                    </a:cubicBezTo>
                    <a:cubicBezTo>
                      <a:pt x="1140619" y="246857"/>
                      <a:pt x="1127125" y="245269"/>
                      <a:pt x="1104900" y="245269"/>
                    </a:cubicBezTo>
                    <a:lnTo>
                      <a:pt x="964407" y="245269"/>
                    </a:lnTo>
                    <a:close/>
                    <a:moveTo>
                      <a:pt x="157163" y="2382"/>
                    </a:moveTo>
                    <a:lnTo>
                      <a:pt x="233363" y="2382"/>
                    </a:lnTo>
                    <a:lnTo>
                      <a:pt x="152400" y="464344"/>
                    </a:lnTo>
                    <a:lnTo>
                      <a:pt x="76200" y="464344"/>
                    </a:lnTo>
                    <a:lnTo>
                      <a:pt x="142875" y="85725"/>
                    </a:lnTo>
                    <a:cubicBezTo>
                      <a:pt x="123825" y="98425"/>
                      <a:pt x="86519" y="119857"/>
                      <a:pt x="30957" y="150019"/>
                    </a:cubicBezTo>
                    <a:lnTo>
                      <a:pt x="0" y="90488"/>
                    </a:lnTo>
                    <a:close/>
                    <a:moveTo>
                      <a:pt x="1621632" y="0"/>
                    </a:moveTo>
                    <a:lnTo>
                      <a:pt x="1690688" y="0"/>
                    </a:lnTo>
                    <a:cubicBezTo>
                      <a:pt x="1735138" y="0"/>
                      <a:pt x="1766888" y="6350"/>
                      <a:pt x="1785938" y="19050"/>
                    </a:cubicBezTo>
                    <a:cubicBezTo>
                      <a:pt x="1804988" y="33338"/>
                      <a:pt x="1814513" y="57150"/>
                      <a:pt x="1814513" y="90488"/>
                    </a:cubicBezTo>
                    <a:cubicBezTo>
                      <a:pt x="1814513" y="103188"/>
                      <a:pt x="1811338" y="127794"/>
                      <a:pt x="1804988" y="164307"/>
                    </a:cubicBezTo>
                    <a:lnTo>
                      <a:pt x="1771650" y="350044"/>
                    </a:lnTo>
                    <a:cubicBezTo>
                      <a:pt x="1766888" y="377032"/>
                      <a:pt x="1761332" y="398463"/>
                      <a:pt x="1754982" y="414338"/>
                    </a:cubicBezTo>
                    <a:cubicBezTo>
                      <a:pt x="1747044" y="430213"/>
                      <a:pt x="1736725" y="442119"/>
                      <a:pt x="1724025" y="450057"/>
                    </a:cubicBezTo>
                    <a:cubicBezTo>
                      <a:pt x="1714500" y="456407"/>
                      <a:pt x="1703388" y="461169"/>
                      <a:pt x="1690688" y="464344"/>
                    </a:cubicBezTo>
                    <a:cubicBezTo>
                      <a:pt x="1677988" y="467519"/>
                      <a:pt x="1659732" y="469107"/>
                      <a:pt x="1635919" y="469107"/>
                    </a:cubicBezTo>
                    <a:lnTo>
                      <a:pt x="1566863" y="469107"/>
                    </a:lnTo>
                    <a:cubicBezTo>
                      <a:pt x="1524000" y="469107"/>
                      <a:pt x="1493044" y="461963"/>
                      <a:pt x="1473994" y="447675"/>
                    </a:cubicBezTo>
                    <a:cubicBezTo>
                      <a:pt x="1454944" y="434975"/>
                      <a:pt x="1445419" y="411957"/>
                      <a:pt x="1445419" y="378619"/>
                    </a:cubicBezTo>
                    <a:cubicBezTo>
                      <a:pt x="1445419" y="359569"/>
                      <a:pt x="1447800" y="334169"/>
                      <a:pt x="1452563" y="302419"/>
                    </a:cubicBezTo>
                    <a:lnTo>
                      <a:pt x="1485900" y="119063"/>
                    </a:lnTo>
                    <a:cubicBezTo>
                      <a:pt x="1490663" y="92075"/>
                      <a:pt x="1497013" y="70644"/>
                      <a:pt x="1504950" y="54769"/>
                    </a:cubicBezTo>
                    <a:cubicBezTo>
                      <a:pt x="1512888" y="38894"/>
                      <a:pt x="1523207" y="26988"/>
                      <a:pt x="1535907" y="19050"/>
                    </a:cubicBezTo>
                    <a:cubicBezTo>
                      <a:pt x="1543844" y="12700"/>
                      <a:pt x="1554163" y="7938"/>
                      <a:pt x="1566863" y="4763"/>
                    </a:cubicBezTo>
                    <a:cubicBezTo>
                      <a:pt x="1579563" y="1588"/>
                      <a:pt x="1597819" y="0"/>
                      <a:pt x="1621632" y="0"/>
                    </a:cubicBezTo>
                    <a:close/>
                    <a:moveTo>
                      <a:pt x="573882" y="0"/>
                    </a:moveTo>
                    <a:lnTo>
                      <a:pt x="623888" y="0"/>
                    </a:lnTo>
                    <a:cubicBezTo>
                      <a:pt x="668338" y="0"/>
                      <a:pt x="700088" y="5557"/>
                      <a:pt x="719138" y="16669"/>
                    </a:cubicBezTo>
                    <a:cubicBezTo>
                      <a:pt x="736600" y="29369"/>
                      <a:pt x="745332" y="50800"/>
                      <a:pt x="745332" y="80963"/>
                    </a:cubicBezTo>
                    <a:cubicBezTo>
                      <a:pt x="745332" y="98425"/>
                      <a:pt x="742950" y="122238"/>
                      <a:pt x="738188" y="152400"/>
                    </a:cubicBezTo>
                    <a:lnTo>
                      <a:pt x="702469" y="345282"/>
                    </a:lnTo>
                    <a:cubicBezTo>
                      <a:pt x="697707" y="372269"/>
                      <a:pt x="692150" y="393700"/>
                      <a:pt x="685800" y="409575"/>
                    </a:cubicBezTo>
                    <a:cubicBezTo>
                      <a:pt x="677863" y="425450"/>
                      <a:pt x="667544" y="437357"/>
                      <a:pt x="654844" y="445294"/>
                    </a:cubicBezTo>
                    <a:cubicBezTo>
                      <a:pt x="646907" y="451644"/>
                      <a:pt x="636588" y="456407"/>
                      <a:pt x="623888" y="459582"/>
                    </a:cubicBezTo>
                    <a:cubicBezTo>
                      <a:pt x="609600" y="462757"/>
                      <a:pt x="591344" y="464344"/>
                      <a:pt x="569119" y="464344"/>
                    </a:cubicBezTo>
                    <a:lnTo>
                      <a:pt x="440532" y="464344"/>
                    </a:lnTo>
                    <a:lnTo>
                      <a:pt x="428625" y="397669"/>
                    </a:lnTo>
                    <a:lnTo>
                      <a:pt x="564357" y="397669"/>
                    </a:lnTo>
                    <a:cubicBezTo>
                      <a:pt x="575469" y="397669"/>
                      <a:pt x="585788" y="396082"/>
                      <a:pt x="595313" y="392907"/>
                    </a:cubicBezTo>
                    <a:cubicBezTo>
                      <a:pt x="603250" y="389732"/>
                      <a:pt x="610394" y="383382"/>
                      <a:pt x="616744" y="373857"/>
                    </a:cubicBezTo>
                    <a:cubicBezTo>
                      <a:pt x="621507" y="364332"/>
                      <a:pt x="627063" y="345282"/>
                      <a:pt x="633413" y="316707"/>
                    </a:cubicBezTo>
                    <a:lnTo>
                      <a:pt x="638175" y="283369"/>
                    </a:lnTo>
                    <a:lnTo>
                      <a:pt x="540544" y="283369"/>
                    </a:lnTo>
                    <a:cubicBezTo>
                      <a:pt x="504032" y="283369"/>
                      <a:pt x="477044" y="277019"/>
                      <a:pt x="459582" y="264319"/>
                    </a:cubicBezTo>
                    <a:cubicBezTo>
                      <a:pt x="442119" y="251619"/>
                      <a:pt x="433388" y="230982"/>
                      <a:pt x="433388" y="202407"/>
                    </a:cubicBezTo>
                    <a:cubicBezTo>
                      <a:pt x="433388" y="191294"/>
                      <a:pt x="434975" y="177007"/>
                      <a:pt x="438150" y="159544"/>
                    </a:cubicBezTo>
                    <a:lnTo>
                      <a:pt x="450057" y="100013"/>
                    </a:lnTo>
                    <a:cubicBezTo>
                      <a:pt x="454819" y="74613"/>
                      <a:pt x="461963" y="54769"/>
                      <a:pt x="471488" y="40482"/>
                    </a:cubicBezTo>
                    <a:cubicBezTo>
                      <a:pt x="479425" y="27782"/>
                      <a:pt x="491332" y="17463"/>
                      <a:pt x="507207" y="9525"/>
                    </a:cubicBezTo>
                    <a:cubicBezTo>
                      <a:pt x="523082" y="3175"/>
                      <a:pt x="545307" y="0"/>
                      <a:pt x="573882"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dist"/>
                <a:endParaRPr lang="zh-CN" altLang="en-US" sz="4800" dirty="0">
                  <a:latin typeface="腾讯体" panose="02010600010101010101" pitchFamily="2" charset="-122"/>
                  <a:ea typeface="腾讯体" panose="02010600010101010101" pitchFamily="2" charset="-122"/>
                  <a:cs typeface="Aharoni" panose="02010803020104030203" pitchFamily="2" charset="-79"/>
                </a:endParaRPr>
              </a:p>
            </p:txBody>
          </p:sp>
          <p:sp>
            <p:nvSpPr>
              <p:cNvPr id="13" name="任意多边形: 形状 12">
                <a:extLst>
                  <a:ext uri="{FF2B5EF4-FFF2-40B4-BE49-F238E27FC236}">
                    <a16:creationId xmlns:a16="http://schemas.microsoft.com/office/drawing/2014/main" id="{722C2B9E-4C78-436C-B838-684D74E65474}"/>
                  </a:ext>
                </a:extLst>
              </p:cNvPr>
              <p:cNvSpPr/>
              <p:nvPr/>
            </p:nvSpPr>
            <p:spPr>
              <a:xfrm>
                <a:off x="12821900" y="1053284"/>
                <a:ext cx="368301" cy="1219201"/>
              </a:xfrm>
              <a:custGeom>
                <a:avLst/>
                <a:gdLst/>
                <a:ahLst/>
                <a:cxnLst/>
                <a:rect l="0" t="0" r="0" b="0"/>
                <a:pathLst>
                  <a:path w="368301" h="1219201">
                    <a:moveTo>
                      <a:pt x="7709" y="20089"/>
                    </a:moveTo>
                    <a:cubicBezTo>
                      <a:pt x="3469" y="31137"/>
                      <a:pt x="0" y="296477"/>
                      <a:pt x="0" y="609732"/>
                    </a:cubicBezTo>
                    <a:cubicBezTo>
                      <a:pt x="0" y="1110575"/>
                      <a:pt x="2408" y="1181693"/>
                      <a:pt x="19957" y="1199243"/>
                    </a:cubicBezTo>
                    <a:cubicBezTo>
                      <a:pt x="35755" y="1215041"/>
                      <a:pt x="69948" y="1219200"/>
                      <a:pt x="184018" y="1219200"/>
                    </a:cubicBezTo>
                    <a:cubicBezTo>
                      <a:pt x="263276" y="1219200"/>
                      <a:pt x="337163" y="1215731"/>
                      <a:pt x="348211" y="1211491"/>
                    </a:cubicBezTo>
                    <a:cubicBezTo>
                      <a:pt x="366139" y="1204612"/>
                      <a:pt x="368300" y="1139022"/>
                      <a:pt x="368300" y="601891"/>
                    </a:cubicBezTo>
                    <a:lnTo>
                      <a:pt x="368300" y="0"/>
                    </a:lnTo>
                    <a:lnTo>
                      <a:pt x="191859" y="0"/>
                    </a:lnTo>
                    <a:cubicBezTo>
                      <a:pt x="42683" y="0"/>
                      <a:pt x="14226" y="3104"/>
                      <a:pt x="7709" y="200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任意多边形: 形状 13">
                <a:extLst>
                  <a:ext uri="{FF2B5EF4-FFF2-40B4-BE49-F238E27FC236}">
                    <a16:creationId xmlns:a16="http://schemas.microsoft.com/office/drawing/2014/main" id="{254E8A28-02F1-41A4-8EBF-2D60F76ABE64}"/>
                  </a:ext>
                </a:extLst>
              </p:cNvPr>
              <p:cNvSpPr/>
              <p:nvPr/>
            </p:nvSpPr>
            <p:spPr>
              <a:xfrm>
                <a:off x="13273594" y="1046934"/>
                <a:ext cx="367457" cy="3002102"/>
              </a:xfrm>
              <a:custGeom>
                <a:avLst/>
                <a:gdLst/>
                <a:ahLst/>
                <a:cxnLst/>
                <a:rect l="0" t="0" r="0" b="0"/>
                <a:pathLst>
                  <a:path w="367457" h="3002102">
                    <a:moveTo>
                      <a:pt x="20543" y="40926"/>
                    </a:moveTo>
                    <a:cubicBezTo>
                      <a:pt x="0" y="95216"/>
                      <a:pt x="15404" y="2966304"/>
                      <a:pt x="36356" y="2988070"/>
                    </a:cubicBezTo>
                    <a:cubicBezTo>
                      <a:pt x="48481" y="3000667"/>
                      <a:pt x="87631" y="3002101"/>
                      <a:pt x="209736" y="2994420"/>
                    </a:cubicBezTo>
                    <a:lnTo>
                      <a:pt x="367456" y="2984500"/>
                    </a:lnTo>
                    <a:lnTo>
                      <a:pt x="367456" y="0"/>
                    </a:lnTo>
                    <a:lnTo>
                      <a:pt x="33891" y="565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任意多边形: 形状 14">
                <a:extLst>
                  <a:ext uri="{FF2B5EF4-FFF2-40B4-BE49-F238E27FC236}">
                    <a16:creationId xmlns:a16="http://schemas.microsoft.com/office/drawing/2014/main" id="{745BFE7A-1E6D-4B3A-8E76-968BBC213E4A}"/>
                  </a:ext>
                </a:extLst>
              </p:cNvPr>
              <p:cNvSpPr/>
              <p:nvPr/>
            </p:nvSpPr>
            <p:spPr>
              <a:xfrm>
                <a:off x="13761700" y="1053284"/>
                <a:ext cx="355601" cy="1226221"/>
              </a:xfrm>
              <a:custGeom>
                <a:avLst/>
                <a:gdLst/>
                <a:ahLst/>
                <a:cxnLst/>
                <a:rect l="0" t="0" r="0" b="0"/>
                <a:pathLst>
                  <a:path w="355601" h="1226221">
                    <a:moveTo>
                      <a:pt x="8467" y="8467"/>
                    </a:moveTo>
                    <a:cubicBezTo>
                      <a:pt x="3810" y="13123"/>
                      <a:pt x="0" y="280585"/>
                      <a:pt x="0" y="602827"/>
                    </a:cubicBezTo>
                    <a:cubicBezTo>
                      <a:pt x="0" y="1041588"/>
                      <a:pt x="3827" y="1192547"/>
                      <a:pt x="15240" y="1203960"/>
                    </a:cubicBezTo>
                    <a:cubicBezTo>
                      <a:pt x="31248" y="1219968"/>
                      <a:pt x="297129" y="1226220"/>
                      <a:pt x="335511" y="1211491"/>
                    </a:cubicBezTo>
                    <a:cubicBezTo>
                      <a:pt x="353439" y="1204612"/>
                      <a:pt x="355600" y="1139022"/>
                      <a:pt x="355600" y="601891"/>
                    </a:cubicBezTo>
                    <a:lnTo>
                      <a:pt x="355600" y="0"/>
                    </a:lnTo>
                    <a:lnTo>
                      <a:pt x="186267" y="0"/>
                    </a:lnTo>
                    <a:cubicBezTo>
                      <a:pt x="93133"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任意多边形: 形状 15">
                <a:extLst>
                  <a:ext uri="{FF2B5EF4-FFF2-40B4-BE49-F238E27FC236}">
                    <a16:creationId xmlns:a16="http://schemas.microsoft.com/office/drawing/2014/main" id="{FA52BDAC-727D-4F1A-9421-15FA64AC9406}"/>
                  </a:ext>
                </a:extLst>
              </p:cNvPr>
              <p:cNvSpPr/>
              <p:nvPr/>
            </p:nvSpPr>
            <p:spPr>
              <a:xfrm>
                <a:off x="14208652" y="1046934"/>
                <a:ext cx="861148" cy="2984500"/>
              </a:xfrm>
              <a:custGeom>
                <a:avLst/>
                <a:gdLst>
                  <a:gd name="connsiteX0" fmla="*/ 842098 w 861148"/>
                  <a:gd name="connsiteY0" fmla="*/ 0 h 2984500"/>
                  <a:gd name="connsiteX1" fmla="*/ 842098 w 861148"/>
                  <a:gd name="connsiteY1" fmla="*/ 304800 h 2984500"/>
                  <a:gd name="connsiteX2" fmla="*/ 359498 w 861148"/>
                  <a:gd name="connsiteY2" fmla="*/ 317500 h 2984500"/>
                  <a:gd name="connsiteX3" fmla="*/ 361906 w 861148"/>
                  <a:gd name="connsiteY3" fmla="*/ 371475 h 2984500"/>
                  <a:gd name="connsiteX4" fmla="*/ 368256 w 861148"/>
                  <a:gd name="connsiteY4" fmla="*/ 420721 h 2984500"/>
                  <a:gd name="connsiteX5" fmla="*/ 607148 w 861148"/>
                  <a:gd name="connsiteY5" fmla="*/ 423896 h 2984500"/>
                  <a:gd name="connsiteX6" fmla="*/ 842098 w 861148"/>
                  <a:gd name="connsiteY6" fmla="*/ 431800 h 2984500"/>
                  <a:gd name="connsiteX7" fmla="*/ 851819 w 861148"/>
                  <a:gd name="connsiteY7" fmla="*/ 811969 h 2984500"/>
                  <a:gd name="connsiteX8" fmla="*/ 845469 w 861148"/>
                  <a:gd name="connsiteY8" fmla="*/ 1195211 h 2984500"/>
                  <a:gd name="connsiteX9" fmla="*/ 597623 w 861148"/>
                  <a:gd name="connsiteY9" fmla="*/ 1213722 h 2984500"/>
                  <a:gd name="connsiteX10" fmla="*/ 365848 w 861148"/>
                  <a:gd name="connsiteY10" fmla="*/ 1229161 h 2984500"/>
                  <a:gd name="connsiteX11" fmla="*/ 365848 w 861148"/>
                  <a:gd name="connsiteY11" fmla="*/ 1314450 h 2984500"/>
                  <a:gd name="connsiteX12" fmla="*/ 588933 w 861148"/>
                  <a:gd name="connsiteY12" fmla="*/ 1314450 h 2984500"/>
                  <a:gd name="connsiteX13" fmla="*/ 836583 w 861148"/>
                  <a:gd name="connsiteY13" fmla="*/ 1327597 h 2984500"/>
                  <a:gd name="connsiteX14" fmla="*/ 861148 w 861148"/>
                  <a:gd name="connsiteY14" fmla="*/ 1719938 h 2984500"/>
                  <a:gd name="connsiteX15" fmla="*/ 841059 w 861148"/>
                  <a:gd name="connsiteY15" fmla="*/ 2106841 h 2984500"/>
                  <a:gd name="connsiteX16" fmla="*/ 593409 w 861148"/>
                  <a:gd name="connsiteY16" fmla="*/ 2114550 h 2984500"/>
                  <a:gd name="connsiteX17" fmla="*/ 365848 w 861148"/>
                  <a:gd name="connsiteY17" fmla="*/ 2114550 h 2984500"/>
                  <a:gd name="connsiteX18" fmla="*/ 365848 w 861148"/>
                  <a:gd name="connsiteY18" fmla="*/ 2216150 h 2984500"/>
                  <a:gd name="connsiteX19" fmla="*/ 591273 w 861148"/>
                  <a:gd name="connsiteY19" fmla="*/ 2209995 h 2984500"/>
                  <a:gd name="connsiteX20" fmla="*/ 839116 w 861148"/>
                  <a:gd name="connsiteY20" fmla="*/ 2220388 h 2984500"/>
                  <a:gd name="connsiteX21" fmla="*/ 851816 w 861148"/>
                  <a:gd name="connsiteY21" fmla="*/ 2610719 h 2984500"/>
                  <a:gd name="connsiteX22" fmla="*/ 842098 w 861148"/>
                  <a:gd name="connsiteY22" fmla="*/ 2984500 h 2984500"/>
                  <a:gd name="connsiteX23" fmla="*/ 3898 w 861148"/>
                  <a:gd name="connsiteY23" fmla="*/ 2984500 h 2984500"/>
                  <a:gd name="connsiteX24" fmla="*/ 629 w 861148"/>
                  <a:gd name="connsiteY24" fmla="*/ 1504950 h 2984500"/>
                  <a:gd name="connsiteX25" fmla="*/ 9822 w 861148"/>
                  <a:gd name="connsiteY25" fmla="*/ 15701 h 2984500"/>
                  <a:gd name="connsiteX26" fmla="*/ 432191 w 861148"/>
                  <a:gd name="connsiteY26" fmla="*/ 3001 h 2984500"/>
                  <a:gd name="connsiteX27" fmla="*/ 842098 w 861148"/>
                  <a:gd name="connsiteY27" fmla="*/ 0 h 2984500"/>
                  <a:gd name="connsiteX28" fmla="*/ 364521 w 861148"/>
                  <a:gd name="connsiteY28" fmla="*/ 755650 h 2984500"/>
                  <a:gd name="connsiteX29" fmla="*/ 362009 w 861148"/>
                  <a:gd name="connsiteY29" fmla="*/ 814548 h 2984500"/>
                  <a:gd name="connsiteX30" fmla="*/ 359498 w 861148"/>
                  <a:gd name="connsiteY30" fmla="*/ 873446 h 2984500"/>
                  <a:gd name="connsiteX31" fmla="*/ 499198 w 861148"/>
                  <a:gd name="connsiteY31" fmla="*/ 873446 h 2984500"/>
                  <a:gd name="connsiteX32" fmla="*/ 519575 w 861148"/>
                  <a:gd name="connsiteY32" fmla="*/ 755650 h 2984500"/>
                  <a:gd name="connsiteX33" fmla="*/ 364521 w 861148"/>
                  <a:gd name="connsiteY33" fmla="*/ 755650 h 2984500"/>
                  <a:gd name="connsiteX34" fmla="*/ 365848 w 861148"/>
                  <a:gd name="connsiteY34" fmla="*/ 1657350 h 2984500"/>
                  <a:gd name="connsiteX35" fmla="*/ 365848 w 861148"/>
                  <a:gd name="connsiteY35" fmla="*/ 1784350 h 2984500"/>
                  <a:gd name="connsiteX36" fmla="*/ 518248 w 861148"/>
                  <a:gd name="connsiteY36" fmla="*/ 1784350 h 2984500"/>
                  <a:gd name="connsiteX37" fmla="*/ 518248 w 861148"/>
                  <a:gd name="connsiteY37" fmla="*/ 1657350 h 2984500"/>
                  <a:gd name="connsiteX38" fmla="*/ 365848 w 861148"/>
                  <a:gd name="connsiteY38" fmla="*/ 1657350 h 2984500"/>
                  <a:gd name="connsiteX39" fmla="*/ 365848 w 861148"/>
                  <a:gd name="connsiteY39" fmla="*/ 2546350 h 2984500"/>
                  <a:gd name="connsiteX40" fmla="*/ 365848 w 861148"/>
                  <a:gd name="connsiteY40" fmla="*/ 2673350 h 2984500"/>
                  <a:gd name="connsiteX41" fmla="*/ 518248 w 861148"/>
                  <a:gd name="connsiteY41" fmla="*/ 2673350 h 2984500"/>
                  <a:gd name="connsiteX42" fmla="*/ 518248 w 861148"/>
                  <a:gd name="connsiteY42" fmla="*/ 2546350 h 2984500"/>
                  <a:gd name="connsiteX43" fmla="*/ 365848 w 861148"/>
                  <a:gd name="connsiteY43" fmla="*/ 2546350 h 298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61148" h="2984500">
                    <a:moveTo>
                      <a:pt x="842098" y="0"/>
                    </a:moveTo>
                    <a:lnTo>
                      <a:pt x="842098" y="304800"/>
                    </a:lnTo>
                    <a:lnTo>
                      <a:pt x="359498" y="317500"/>
                    </a:lnTo>
                    <a:lnTo>
                      <a:pt x="361906" y="371475"/>
                    </a:lnTo>
                    <a:cubicBezTo>
                      <a:pt x="363231" y="401161"/>
                      <a:pt x="366088" y="423322"/>
                      <a:pt x="368256" y="420721"/>
                    </a:cubicBezTo>
                    <a:cubicBezTo>
                      <a:pt x="370424" y="418120"/>
                      <a:pt x="477925" y="419549"/>
                      <a:pt x="607148" y="423896"/>
                    </a:cubicBezTo>
                    <a:lnTo>
                      <a:pt x="842098" y="431800"/>
                    </a:lnTo>
                    <a:lnTo>
                      <a:pt x="851819" y="811969"/>
                    </a:lnTo>
                    <a:cubicBezTo>
                      <a:pt x="859557" y="1114607"/>
                      <a:pt x="858262" y="1192765"/>
                      <a:pt x="845469" y="1195211"/>
                    </a:cubicBezTo>
                    <a:cubicBezTo>
                      <a:pt x="836630" y="1196901"/>
                      <a:pt x="725099" y="1205231"/>
                      <a:pt x="597623" y="1213722"/>
                    </a:cubicBezTo>
                    <a:lnTo>
                      <a:pt x="365848" y="1229161"/>
                    </a:lnTo>
                    <a:lnTo>
                      <a:pt x="365848" y="1314450"/>
                    </a:lnTo>
                    <a:lnTo>
                      <a:pt x="588933" y="1314450"/>
                    </a:lnTo>
                    <a:cubicBezTo>
                      <a:pt x="718424" y="1314450"/>
                      <a:pt x="822324" y="1319966"/>
                      <a:pt x="836583" y="1327597"/>
                    </a:cubicBezTo>
                    <a:cubicBezTo>
                      <a:pt x="860028" y="1340144"/>
                      <a:pt x="861148" y="1358038"/>
                      <a:pt x="861148" y="1719938"/>
                    </a:cubicBezTo>
                    <a:cubicBezTo>
                      <a:pt x="861148" y="2053998"/>
                      <a:pt x="858757" y="2100050"/>
                      <a:pt x="841059" y="2106841"/>
                    </a:cubicBezTo>
                    <a:cubicBezTo>
                      <a:pt x="830011" y="2111081"/>
                      <a:pt x="718568" y="2114550"/>
                      <a:pt x="593409" y="2114550"/>
                    </a:cubicBezTo>
                    <a:lnTo>
                      <a:pt x="365848" y="2114550"/>
                    </a:lnTo>
                    <a:lnTo>
                      <a:pt x="365848" y="2216150"/>
                    </a:lnTo>
                    <a:lnTo>
                      <a:pt x="591273" y="2209995"/>
                    </a:lnTo>
                    <a:cubicBezTo>
                      <a:pt x="764436" y="2205266"/>
                      <a:pt x="821895" y="2207676"/>
                      <a:pt x="839116" y="2220388"/>
                    </a:cubicBezTo>
                    <a:cubicBezTo>
                      <a:pt x="860048" y="2235841"/>
                      <a:pt x="860889" y="2261694"/>
                      <a:pt x="851816" y="2610719"/>
                    </a:cubicBezTo>
                    <a:lnTo>
                      <a:pt x="842098" y="2984500"/>
                    </a:lnTo>
                    <a:lnTo>
                      <a:pt x="3898" y="2984500"/>
                    </a:lnTo>
                    <a:lnTo>
                      <a:pt x="629" y="1504950"/>
                    </a:lnTo>
                    <a:cubicBezTo>
                      <a:pt x="-1484" y="548509"/>
                      <a:pt x="1766" y="21971"/>
                      <a:pt x="9822" y="15701"/>
                    </a:cubicBezTo>
                    <a:cubicBezTo>
                      <a:pt x="16676" y="10367"/>
                      <a:pt x="206742" y="4652"/>
                      <a:pt x="432191" y="3001"/>
                    </a:cubicBezTo>
                    <a:lnTo>
                      <a:pt x="842098" y="0"/>
                    </a:lnTo>
                    <a:close/>
                    <a:moveTo>
                      <a:pt x="364521" y="755650"/>
                    </a:moveTo>
                    <a:lnTo>
                      <a:pt x="362009" y="814548"/>
                    </a:lnTo>
                    <a:lnTo>
                      <a:pt x="359498" y="873446"/>
                    </a:lnTo>
                    <a:lnTo>
                      <a:pt x="499198" y="873446"/>
                    </a:lnTo>
                    <a:lnTo>
                      <a:pt x="519575" y="755650"/>
                    </a:lnTo>
                    <a:lnTo>
                      <a:pt x="364521" y="755650"/>
                    </a:lnTo>
                    <a:close/>
                    <a:moveTo>
                      <a:pt x="365848" y="1657350"/>
                    </a:moveTo>
                    <a:lnTo>
                      <a:pt x="365848" y="1784350"/>
                    </a:lnTo>
                    <a:lnTo>
                      <a:pt x="518248" y="1784350"/>
                    </a:lnTo>
                    <a:lnTo>
                      <a:pt x="518248" y="1657350"/>
                    </a:lnTo>
                    <a:lnTo>
                      <a:pt x="365848" y="1657350"/>
                    </a:lnTo>
                    <a:close/>
                    <a:moveTo>
                      <a:pt x="365848" y="2546350"/>
                    </a:moveTo>
                    <a:lnTo>
                      <a:pt x="365848" y="2673350"/>
                    </a:lnTo>
                    <a:lnTo>
                      <a:pt x="518248" y="2673350"/>
                    </a:lnTo>
                    <a:lnTo>
                      <a:pt x="518248" y="2546350"/>
                    </a:lnTo>
                    <a:lnTo>
                      <a:pt x="365848" y="25463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7" name="任意多边形: 形状 16">
                <a:extLst>
                  <a:ext uri="{FF2B5EF4-FFF2-40B4-BE49-F238E27FC236}">
                    <a16:creationId xmlns:a16="http://schemas.microsoft.com/office/drawing/2014/main" id="{BCEF0814-A224-4E9E-8DEC-1FC0C6FE4522}"/>
                  </a:ext>
                </a:extLst>
              </p:cNvPr>
              <p:cNvSpPr/>
              <p:nvPr/>
            </p:nvSpPr>
            <p:spPr>
              <a:xfrm>
                <a:off x="15158700" y="1053284"/>
                <a:ext cx="1300721" cy="393701"/>
              </a:xfrm>
              <a:custGeom>
                <a:avLst/>
                <a:gdLst/>
                <a:ahLst/>
                <a:cxnLst/>
                <a:rect l="0" t="0" r="0" b="0"/>
                <a:pathLst>
                  <a:path w="1300721" h="393701">
                    <a:moveTo>
                      <a:pt x="8467" y="8467"/>
                    </a:moveTo>
                    <a:cubicBezTo>
                      <a:pt x="3810" y="13123"/>
                      <a:pt x="0" y="95291"/>
                      <a:pt x="0" y="191062"/>
                    </a:cubicBezTo>
                    <a:cubicBezTo>
                      <a:pt x="0" y="324007"/>
                      <a:pt x="4164" y="368646"/>
                      <a:pt x="17607" y="379802"/>
                    </a:cubicBezTo>
                    <a:cubicBezTo>
                      <a:pt x="30315" y="390349"/>
                      <a:pt x="84200" y="391665"/>
                      <a:pt x="211282" y="384533"/>
                    </a:cubicBezTo>
                    <a:cubicBezTo>
                      <a:pt x="386230" y="374713"/>
                      <a:pt x="387468" y="374428"/>
                      <a:pt x="405851" y="339725"/>
                    </a:cubicBezTo>
                    <a:lnTo>
                      <a:pt x="424353" y="304800"/>
                    </a:lnTo>
                    <a:lnTo>
                      <a:pt x="876300" y="304800"/>
                    </a:lnTo>
                    <a:lnTo>
                      <a:pt x="876300" y="334010"/>
                    </a:lnTo>
                    <a:cubicBezTo>
                      <a:pt x="876300" y="388139"/>
                      <a:pt x="896018" y="393700"/>
                      <a:pt x="1087943" y="393700"/>
                    </a:cubicBezTo>
                    <a:cubicBezTo>
                      <a:pt x="1254056" y="393700"/>
                      <a:pt x="1270198" y="391659"/>
                      <a:pt x="1282253" y="369135"/>
                    </a:cubicBezTo>
                    <a:cubicBezTo>
                      <a:pt x="1296217" y="343043"/>
                      <a:pt x="1300720" y="54041"/>
                      <a:pt x="1287691" y="20089"/>
                    </a:cubicBezTo>
                    <a:cubicBezTo>
                      <a:pt x="1280805" y="2143"/>
                      <a:pt x="1212610" y="0"/>
                      <a:pt x="648458" y="0"/>
                    </a:cubicBezTo>
                    <a:cubicBezTo>
                      <a:pt x="301119"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任意多边形: 形状 17">
                <a:extLst>
                  <a:ext uri="{FF2B5EF4-FFF2-40B4-BE49-F238E27FC236}">
                    <a16:creationId xmlns:a16="http://schemas.microsoft.com/office/drawing/2014/main" id="{016217BF-5D18-4F99-ABA6-8EA42E5FD0C9}"/>
                  </a:ext>
                </a:extLst>
              </p:cNvPr>
              <p:cNvSpPr/>
              <p:nvPr/>
            </p:nvSpPr>
            <p:spPr>
              <a:xfrm>
                <a:off x="15151744" y="1503767"/>
                <a:ext cx="1309005" cy="2546718"/>
              </a:xfrm>
              <a:custGeom>
                <a:avLst/>
                <a:gdLst/>
                <a:ahLst/>
                <a:cxnLst/>
                <a:rect l="0" t="0" r="0" b="0"/>
                <a:pathLst>
                  <a:path w="1309005" h="2546718">
                    <a:moveTo>
                      <a:pt x="22196" y="21957"/>
                    </a:moveTo>
                    <a:cubicBezTo>
                      <a:pt x="0" y="44153"/>
                      <a:pt x="1335" y="303742"/>
                      <a:pt x="23740" y="322336"/>
                    </a:cubicBezTo>
                    <a:cubicBezTo>
                      <a:pt x="34706" y="331437"/>
                      <a:pt x="110652" y="335278"/>
                      <a:pt x="242815" y="333417"/>
                    </a:cubicBezTo>
                    <a:lnTo>
                      <a:pt x="445106" y="330567"/>
                    </a:lnTo>
                    <a:lnTo>
                      <a:pt x="445106" y="419467"/>
                    </a:lnTo>
                    <a:lnTo>
                      <a:pt x="606" y="432167"/>
                    </a:lnTo>
                    <a:lnTo>
                      <a:pt x="3391" y="586234"/>
                    </a:lnTo>
                    <a:cubicBezTo>
                      <a:pt x="5611" y="709047"/>
                      <a:pt x="10007" y="741770"/>
                      <a:pt x="25061" y="747547"/>
                    </a:cubicBezTo>
                    <a:cubicBezTo>
                      <a:pt x="35448" y="751533"/>
                      <a:pt x="138494" y="758787"/>
                      <a:pt x="254051" y="763667"/>
                    </a:cubicBezTo>
                    <a:lnTo>
                      <a:pt x="464156" y="772540"/>
                    </a:lnTo>
                    <a:lnTo>
                      <a:pt x="464156" y="1644389"/>
                    </a:lnTo>
                    <a:cubicBezTo>
                      <a:pt x="464156" y="2305560"/>
                      <a:pt x="467839" y="2519920"/>
                      <a:pt x="479396" y="2531477"/>
                    </a:cubicBezTo>
                    <a:cubicBezTo>
                      <a:pt x="489662" y="2541743"/>
                      <a:pt x="547694" y="2546717"/>
                      <a:pt x="657196" y="2546717"/>
                    </a:cubicBezTo>
                    <a:cubicBezTo>
                      <a:pt x="806001" y="2546717"/>
                      <a:pt x="819211" y="2544836"/>
                      <a:pt x="813318" y="2524492"/>
                    </a:cubicBezTo>
                    <a:cubicBezTo>
                      <a:pt x="809777" y="2512268"/>
                      <a:pt x="809333" y="2419400"/>
                      <a:pt x="812332" y="2318117"/>
                    </a:cubicBezTo>
                    <a:cubicBezTo>
                      <a:pt x="815330" y="2216834"/>
                      <a:pt x="821085" y="1827659"/>
                      <a:pt x="825120" y="1453283"/>
                    </a:cubicBezTo>
                    <a:lnTo>
                      <a:pt x="832456" y="772600"/>
                    </a:lnTo>
                    <a:lnTo>
                      <a:pt x="1050925" y="763731"/>
                    </a:lnTo>
                    <a:cubicBezTo>
                      <a:pt x="1174628" y="758709"/>
                      <a:pt x="1276543" y="748929"/>
                      <a:pt x="1285875" y="741185"/>
                    </a:cubicBezTo>
                    <a:cubicBezTo>
                      <a:pt x="1307937" y="722875"/>
                      <a:pt x="1309004" y="475646"/>
                      <a:pt x="1287116" y="453757"/>
                    </a:cubicBezTo>
                    <a:cubicBezTo>
                      <a:pt x="1277402" y="444044"/>
                      <a:pt x="1207168" y="436164"/>
                      <a:pt x="1093441" y="432027"/>
                    </a:cubicBezTo>
                    <a:cubicBezTo>
                      <a:pt x="995302" y="428458"/>
                      <a:pt x="896130" y="424803"/>
                      <a:pt x="873059" y="423906"/>
                    </a:cubicBezTo>
                    <a:cubicBezTo>
                      <a:pt x="834140" y="422393"/>
                      <a:pt x="830930" y="418964"/>
                      <a:pt x="828609" y="376421"/>
                    </a:cubicBezTo>
                    <a:lnTo>
                      <a:pt x="826106" y="330567"/>
                    </a:lnTo>
                    <a:lnTo>
                      <a:pt x="1047946" y="333002"/>
                    </a:lnTo>
                    <a:cubicBezTo>
                      <a:pt x="1189657" y="334558"/>
                      <a:pt x="1275668" y="330556"/>
                      <a:pt x="1286071" y="321922"/>
                    </a:cubicBezTo>
                    <a:cubicBezTo>
                      <a:pt x="1308013" y="303712"/>
                      <a:pt x="1308919" y="43760"/>
                      <a:pt x="1287116" y="21957"/>
                    </a:cubicBezTo>
                    <a:cubicBezTo>
                      <a:pt x="1265159" y="0"/>
                      <a:pt x="44153" y="0"/>
                      <a:pt x="22196" y="219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任意多边形: 形状 18">
                <a:extLst>
                  <a:ext uri="{FF2B5EF4-FFF2-40B4-BE49-F238E27FC236}">
                    <a16:creationId xmlns:a16="http://schemas.microsoft.com/office/drawing/2014/main" id="{8A6D22BC-B68B-406A-8349-44E777A74277}"/>
                  </a:ext>
                </a:extLst>
              </p:cNvPr>
              <p:cNvSpPr/>
              <p:nvPr/>
            </p:nvSpPr>
            <p:spPr>
              <a:xfrm>
                <a:off x="12818382" y="2361384"/>
                <a:ext cx="3648310" cy="2859819"/>
              </a:xfrm>
              <a:custGeom>
                <a:avLst/>
                <a:gdLst/>
                <a:ahLst/>
                <a:cxnLst/>
                <a:rect l="0" t="0" r="0" b="0"/>
                <a:pathLst>
                  <a:path w="3648310" h="2859819">
                    <a:moveTo>
                      <a:pt x="15697" y="19678"/>
                    </a:moveTo>
                    <a:cubicBezTo>
                      <a:pt x="2704" y="35333"/>
                      <a:pt x="0" y="198270"/>
                      <a:pt x="2468" y="816603"/>
                    </a:cubicBezTo>
                    <a:cubicBezTo>
                      <a:pt x="5593" y="1599460"/>
                      <a:pt x="8761" y="1670738"/>
                      <a:pt x="46599" y="1809750"/>
                    </a:cubicBezTo>
                    <a:cubicBezTo>
                      <a:pt x="72347" y="1904346"/>
                      <a:pt x="74711" y="1909952"/>
                      <a:pt x="150447" y="2056049"/>
                    </a:cubicBezTo>
                    <a:cubicBezTo>
                      <a:pt x="226494" y="2202743"/>
                      <a:pt x="266627" y="2259539"/>
                      <a:pt x="358262" y="2350147"/>
                    </a:cubicBezTo>
                    <a:cubicBezTo>
                      <a:pt x="425898" y="2417025"/>
                      <a:pt x="564993" y="2527300"/>
                      <a:pt x="581712" y="2527300"/>
                    </a:cubicBezTo>
                    <a:cubicBezTo>
                      <a:pt x="585991" y="2527300"/>
                      <a:pt x="610524" y="2540500"/>
                      <a:pt x="636230" y="2556632"/>
                    </a:cubicBezTo>
                    <a:cubicBezTo>
                      <a:pt x="776978" y="2644963"/>
                      <a:pt x="981002" y="2723795"/>
                      <a:pt x="1178268" y="2766066"/>
                    </a:cubicBezTo>
                    <a:cubicBezTo>
                      <a:pt x="1213193" y="2773549"/>
                      <a:pt x="1270343" y="2785752"/>
                      <a:pt x="1305268" y="2793182"/>
                    </a:cubicBezTo>
                    <a:cubicBezTo>
                      <a:pt x="1553991" y="2846096"/>
                      <a:pt x="1899207" y="2859818"/>
                      <a:pt x="2120745" y="2825595"/>
                    </a:cubicBezTo>
                    <a:cubicBezTo>
                      <a:pt x="2348571" y="2790401"/>
                      <a:pt x="2516281" y="2753615"/>
                      <a:pt x="2613368" y="2717543"/>
                    </a:cubicBezTo>
                    <a:cubicBezTo>
                      <a:pt x="2791851" y="2651229"/>
                      <a:pt x="2842995" y="2629758"/>
                      <a:pt x="2924518" y="2586919"/>
                    </a:cubicBezTo>
                    <a:cubicBezTo>
                      <a:pt x="3071082" y="2509902"/>
                      <a:pt x="3174793" y="2432622"/>
                      <a:pt x="3292818" y="2312482"/>
                    </a:cubicBezTo>
                    <a:cubicBezTo>
                      <a:pt x="3444555" y="2158026"/>
                      <a:pt x="3501063" y="2074646"/>
                      <a:pt x="3537703" y="1951141"/>
                    </a:cubicBezTo>
                    <a:cubicBezTo>
                      <a:pt x="3554557" y="1894331"/>
                      <a:pt x="3575427" y="1827847"/>
                      <a:pt x="3584081" y="1803400"/>
                    </a:cubicBezTo>
                    <a:cubicBezTo>
                      <a:pt x="3612603" y="1722821"/>
                      <a:pt x="3648309" y="72657"/>
                      <a:pt x="3622571" y="24565"/>
                    </a:cubicBezTo>
                    <a:cubicBezTo>
                      <a:pt x="3610670" y="2328"/>
                      <a:pt x="3594662" y="0"/>
                      <a:pt x="3453661" y="0"/>
                    </a:cubicBezTo>
                    <a:cubicBezTo>
                      <a:pt x="3349446" y="0"/>
                      <a:pt x="3292854" y="5043"/>
                      <a:pt x="3282658" y="15240"/>
                    </a:cubicBezTo>
                    <a:cubicBezTo>
                      <a:pt x="3271436" y="26463"/>
                      <a:pt x="3265634" y="187998"/>
                      <a:pt x="3260651" y="628015"/>
                    </a:cubicBezTo>
                    <a:cubicBezTo>
                      <a:pt x="3251760" y="1413011"/>
                      <a:pt x="3238970" y="1669688"/>
                      <a:pt x="3203346" y="1778000"/>
                    </a:cubicBezTo>
                    <a:cubicBezTo>
                      <a:pt x="3126069" y="2012956"/>
                      <a:pt x="2955011" y="2198881"/>
                      <a:pt x="2701868" y="2323066"/>
                    </a:cubicBezTo>
                    <a:cubicBezTo>
                      <a:pt x="2612494" y="2366910"/>
                      <a:pt x="2593535" y="2374870"/>
                      <a:pt x="2524468" y="2397546"/>
                    </a:cubicBezTo>
                    <a:cubicBezTo>
                      <a:pt x="2329061" y="2461701"/>
                      <a:pt x="2250728" y="2470150"/>
                      <a:pt x="1851368" y="2470150"/>
                    </a:cubicBezTo>
                    <a:cubicBezTo>
                      <a:pt x="1467355" y="2470150"/>
                      <a:pt x="1450526" y="2468686"/>
                      <a:pt x="1241768" y="2417106"/>
                    </a:cubicBezTo>
                    <a:cubicBezTo>
                      <a:pt x="997641" y="2356787"/>
                      <a:pt x="921667" y="2324463"/>
                      <a:pt x="749965" y="2207863"/>
                    </a:cubicBezTo>
                    <a:cubicBezTo>
                      <a:pt x="645765" y="2137102"/>
                      <a:pt x="574938" y="2064551"/>
                      <a:pt x="501005" y="1952846"/>
                    </a:cubicBezTo>
                    <a:cubicBezTo>
                      <a:pt x="378179" y="1767268"/>
                      <a:pt x="372069" y="1709665"/>
                      <a:pt x="372251" y="739021"/>
                    </a:cubicBezTo>
                    <a:cubicBezTo>
                      <a:pt x="372325" y="345701"/>
                      <a:pt x="369063" y="18517"/>
                      <a:pt x="365002" y="11946"/>
                    </a:cubicBezTo>
                    <a:cubicBezTo>
                      <a:pt x="360941" y="5376"/>
                      <a:pt x="284361" y="0"/>
                      <a:pt x="194824" y="0"/>
                    </a:cubicBezTo>
                    <a:cubicBezTo>
                      <a:pt x="63300" y="0"/>
                      <a:pt x="28891" y="3780"/>
                      <a:pt x="15697" y="196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任意多边形: 形状 19">
                <a:extLst>
                  <a:ext uri="{FF2B5EF4-FFF2-40B4-BE49-F238E27FC236}">
                    <a16:creationId xmlns:a16="http://schemas.microsoft.com/office/drawing/2014/main" id="{F07CD254-0ECD-4F68-8B25-2196AB82CC6F}"/>
                  </a:ext>
                </a:extLst>
              </p:cNvPr>
              <p:cNvSpPr/>
              <p:nvPr/>
            </p:nvSpPr>
            <p:spPr>
              <a:xfrm>
                <a:off x="13744600" y="2355034"/>
                <a:ext cx="372882" cy="1695451"/>
              </a:xfrm>
              <a:custGeom>
                <a:avLst/>
                <a:gdLst/>
                <a:ahLst/>
                <a:cxnLst/>
                <a:rect l="0" t="0" r="0" b="0"/>
                <a:pathLst>
                  <a:path w="372882" h="1695451">
                    <a:moveTo>
                      <a:pt x="17548" y="30913"/>
                    </a:moveTo>
                    <a:cubicBezTo>
                      <a:pt x="0" y="63701"/>
                      <a:pt x="542" y="1610063"/>
                      <a:pt x="18119" y="1660525"/>
                    </a:cubicBezTo>
                    <a:lnTo>
                      <a:pt x="30284" y="1695450"/>
                    </a:lnTo>
                    <a:lnTo>
                      <a:pt x="372881" y="1695450"/>
                    </a:lnTo>
                    <a:lnTo>
                      <a:pt x="353650" y="0"/>
                    </a:lnTo>
                    <a:lnTo>
                      <a:pt x="192367" y="2811"/>
                    </a:lnTo>
                    <a:cubicBezTo>
                      <a:pt x="45893" y="5364"/>
                      <a:pt x="29841" y="7944"/>
                      <a:pt x="17548" y="309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任意多边形: 形状 20">
                <a:extLst>
                  <a:ext uri="{FF2B5EF4-FFF2-40B4-BE49-F238E27FC236}">
                    <a16:creationId xmlns:a16="http://schemas.microsoft.com/office/drawing/2014/main" id="{B12AB8EA-8763-4D54-AB73-BF6FF7CB0C8D}"/>
                  </a:ext>
                </a:extLst>
              </p:cNvPr>
              <p:cNvSpPr/>
              <p:nvPr/>
            </p:nvSpPr>
            <p:spPr>
              <a:xfrm>
                <a:off x="15148166" y="2352283"/>
                <a:ext cx="376480" cy="1698810"/>
              </a:xfrm>
              <a:custGeom>
                <a:avLst/>
                <a:gdLst/>
                <a:ahLst/>
                <a:cxnLst/>
                <a:rect l="0" t="0" r="0" b="0"/>
                <a:pathLst>
                  <a:path w="376480" h="1698810">
                    <a:moveTo>
                      <a:pt x="22968" y="28472"/>
                    </a:moveTo>
                    <a:cubicBezTo>
                      <a:pt x="0" y="56147"/>
                      <a:pt x="389" y="1627222"/>
                      <a:pt x="23374" y="1669984"/>
                    </a:cubicBezTo>
                    <a:cubicBezTo>
                      <a:pt x="38755" y="1698599"/>
                      <a:pt x="40692" y="1698809"/>
                      <a:pt x="199355" y="1689034"/>
                    </a:cubicBezTo>
                    <a:lnTo>
                      <a:pt x="359784" y="1679151"/>
                    </a:lnTo>
                    <a:lnTo>
                      <a:pt x="369402" y="861415"/>
                    </a:lnTo>
                    <a:cubicBezTo>
                      <a:pt x="376479" y="259699"/>
                      <a:pt x="375230" y="39111"/>
                      <a:pt x="364672" y="26390"/>
                    </a:cubicBezTo>
                    <a:cubicBezTo>
                      <a:pt x="342770" y="0"/>
                      <a:pt x="45092" y="1814"/>
                      <a:pt x="22968" y="284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 name="文本框 10">
              <a:extLst>
                <a:ext uri="{FF2B5EF4-FFF2-40B4-BE49-F238E27FC236}">
                  <a16:creationId xmlns:a16="http://schemas.microsoft.com/office/drawing/2014/main" id="{2EC355BE-28EF-40D4-8CFC-5784C3B7204A}"/>
                </a:ext>
              </a:extLst>
            </p:cNvPr>
            <p:cNvSpPr txBox="1"/>
            <p:nvPr/>
          </p:nvSpPr>
          <p:spPr>
            <a:xfrm>
              <a:off x="5726363" y="1576753"/>
              <a:ext cx="1052513" cy="184666"/>
            </a:xfrm>
            <a:prstGeom prst="rect">
              <a:avLst/>
            </a:prstGeom>
            <a:noFill/>
          </p:spPr>
          <p:txBody>
            <a:bodyPr wrap="square" rtlCol="0">
              <a:spAutoFit/>
            </a:bodyPr>
            <a:lstStyle/>
            <a:p>
              <a:pPr algn="dist"/>
              <a:r>
                <a:rPr lang="en-US" altLang="zh-CN" sz="600" dirty="0">
                  <a:solidFill>
                    <a:schemeClr val="accent1"/>
                  </a:solidFill>
                  <a:latin typeface="+mj-ea"/>
                  <a:ea typeface="+mj-ea"/>
                </a:rPr>
                <a:t>CHUZHOU UNIVERSITY</a:t>
              </a:r>
              <a:endParaRPr lang="zh-CN" altLang="en-US" sz="600" dirty="0">
                <a:solidFill>
                  <a:schemeClr val="accent1"/>
                </a:solidFill>
                <a:latin typeface="+mj-ea"/>
                <a:ea typeface="+mj-ea"/>
              </a:endParaRPr>
            </a:p>
          </p:txBody>
        </p:sp>
      </p:grpSp>
      <p:sp>
        <p:nvSpPr>
          <p:cNvPr id="40" name="文本占位符 39">
            <a:extLst>
              <a:ext uri="{FF2B5EF4-FFF2-40B4-BE49-F238E27FC236}">
                <a16:creationId xmlns:a16="http://schemas.microsoft.com/office/drawing/2014/main" id="{FE95AA8B-7D17-40A7-B95F-8A8A464F77ED}"/>
              </a:ext>
            </a:extLst>
          </p:cNvPr>
          <p:cNvSpPr>
            <a:spLocks noGrp="1"/>
          </p:cNvSpPr>
          <p:nvPr>
            <p:ph type="body" sz="quarter" idx="10" hasCustomPrompt="1"/>
          </p:nvPr>
        </p:nvSpPr>
        <p:spPr>
          <a:xfrm>
            <a:off x="765175" y="644525"/>
            <a:ext cx="10753725" cy="485775"/>
          </a:xfrm>
        </p:spPr>
        <p:txBody>
          <a:bodyPr/>
          <a:lstStyle>
            <a:lvl1pPr marL="0" indent="0">
              <a:buNone/>
              <a:defRPr b="1">
                <a:solidFill>
                  <a:schemeClr val="bg2">
                    <a:lumMod val="10000"/>
                  </a:schemeClr>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请输入标题</a:t>
            </a:r>
          </a:p>
        </p:txBody>
      </p:sp>
      <p:sp>
        <p:nvSpPr>
          <p:cNvPr id="45" name="矩形 44">
            <a:extLst>
              <a:ext uri="{FF2B5EF4-FFF2-40B4-BE49-F238E27FC236}">
                <a16:creationId xmlns:a16="http://schemas.microsoft.com/office/drawing/2014/main" id="{CFD0D414-FAB5-454E-9870-C58E4F2DE6C4}"/>
              </a:ext>
            </a:extLst>
          </p:cNvPr>
          <p:cNvSpPr/>
          <p:nvPr userDrawn="1"/>
        </p:nvSpPr>
        <p:spPr>
          <a:xfrm>
            <a:off x="9487758" y="6406558"/>
            <a:ext cx="1956097" cy="307777"/>
          </a:xfrm>
          <a:prstGeom prst="rect">
            <a:avLst/>
          </a:prstGeom>
        </p:spPr>
        <p:txBody>
          <a:bodyPr wrap="square" lIns="0" rIns="0">
            <a:spAutoFit/>
          </a:bodyPr>
          <a:lstStyle/>
          <a:p>
            <a:r>
              <a:rPr lang="zh-CN" altLang="en-US" sz="1400" spc="300" dirty="0">
                <a:solidFill>
                  <a:schemeClr val="bg2">
                    <a:lumMod val="50000"/>
                  </a:schemeClr>
                </a:solidFill>
              </a:rPr>
              <a:t>www.chzu.edu.cn</a:t>
            </a:r>
          </a:p>
        </p:txBody>
      </p:sp>
    </p:spTree>
    <p:extLst>
      <p:ext uri="{BB962C8B-B14F-4D97-AF65-F5344CB8AC3E}">
        <p14:creationId xmlns:p14="http://schemas.microsoft.com/office/powerpoint/2010/main" val="2208379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4">
    <p:spTree>
      <p:nvGrpSpPr>
        <p:cNvPr id="1" name=""/>
        <p:cNvGrpSpPr/>
        <p:nvPr/>
      </p:nvGrpSpPr>
      <p:grpSpPr>
        <a:xfrm>
          <a:off x="0" y="0"/>
          <a:ext cx="0" cy="0"/>
          <a:chOff x="0" y="0"/>
          <a:chExt cx="0" cy="0"/>
        </a:xfrm>
      </p:grpSpPr>
      <p:sp>
        <p:nvSpPr>
          <p:cNvPr id="41" name="PA-椭圆 26">
            <a:extLst>
              <a:ext uri="{FF2B5EF4-FFF2-40B4-BE49-F238E27FC236}">
                <a16:creationId xmlns:a16="http://schemas.microsoft.com/office/drawing/2014/main" id="{E2423CE9-1E71-4013-B74C-FA3AD164A3EA}"/>
              </a:ext>
            </a:extLst>
          </p:cNvPr>
          <p:cNvSpPr/>
          <p:nvPr userDrawn="1">
            <p:custDataLst>
              <p:tags r:id="rId1"/>
            </p:custDataLst>
          </p:nvPr>
        </p:nvSpPr>
        <p:spPr>
          <a:xfrm>
            <a:off x="580571" y="450393"/>
            <a:ext cx="578307" cy="578307"/>
          </a:xfrm>
          <a:prstGeom prst="ellipse">
            <a:avLst/>
          </a:prstGeom>
          <a:gradFill>
            <a:gsLst>
              <a:gs pos="0">
                <a:schemeClr val="accent1">
                  <a:alpha val="70000"/>
                </a:schemeClr>
              </a:gs>
              <a:gs pos="30000">
                <a:schemeClr val="accent1">
                  <a:alpha val="50000"/>
                </a:schemeClr>
              </a:gs>
              <a:gs pos="100000">
                <a:schemeClr val="accent1">
                  <a:alpha val="0"/>
                </a:schemeClr>
              </a:gs>
            </a:gsLst>
            <a:lin ang="0" scaled="1"/>
          </a:gradFill>
          <a:ln w="3175" cap="flat" cmpd="sng" algn="ctr">
            <a:noFill/>
            <a:prstDash val="solid"/>
          </a:ln>
          <a:effectLst/>
        </p:spPr>
        <p:txBody>
          <a:bodyPr anchor="ctr"/>
          <a:lstStyle/>
          <a:p>
            <a:pPr marL="0" marR="0" lvl="0" indent="0" algn="ctr" defTabSz="914400" eaLnBrk="0" fontAlgn="base" latinLnBrk="0" hangingPunct="0">
              <a:lnSpc>
                <a:spcPct val="15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A7A04"/>
              </a:solidFill>
              <a:effectLst/>
              <a:uLnTx/>
              <a:uFillTx/>
              <a:latin typeface="Calibri"/>
              <a:ea typeface="宋体" panose="02010600030101010101" pitchFamily="2" charset="-122"/>
            </a:endParaRPr>
          </a:p>
        </p:txBody>
      </p:sp>
      <p:cxnSp>
        <p:nvCxnSpPr>
          <p:cNvPr id="6" name="直接连接符 5">
            <a:extLst>
              <a:ext uri="{FF2B5EF4-FFF2-40B4-BE49-F238E27FC236}">
                <a16:creationId xmlns:a16="http://schemas.microsoft.com/office/drawing/2014/main" id="{55AE6C0E-AF94-4549-BE70-9F90276A4D6F}"/>
              </a:ext>
            </a:extLst>
          </p:cNvPr>
          <p:cNvCxnSpPr>
            <a:cxnSpLocks/>
          </p:cNvCxnSpPr>
          <p:nvPr userDrawn="1"/>
        </p:nvCxnSpPr>
        <p:spPr>
          <a:xfrm>
            <a:off x="748146" y="1130300"/>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9B2EE1E0-5FCF-42DA-9B5F-0F3A8FC15391}"/>
              </a:ext>
            </a:extLst>
          </p:cNvPr>
          <p:cNvSpPr/>
          <p:nvPr userDrawn="1"/>
        </p:nvSpPr>
        <p:spPr>
          <a:xfrm>
            <a:off x="748146" y="6410918"/>
            <a:ext cx="2304921" cy="307777"/>
          </a:xfrm>
          <a:prstGeom prst="rect">
            <a:avLst/>
          </a:prstGeom>
        </p:spPr>
        <p:txBody>
          <a:bodyPr wrap="square" lIns="0" rIns="0">
            <a:spAutoFit/>
          </a:bodyPr>
          <a:lstStyle/>
          <a:p>
            <a:r>
              <a:rPr lang="zh-CN" altLang="en-US" sz="1400" spc="300" dirty="0">
                <a:solidFill>
                  <a:schemeClr val="bg2">
                    <a:lumMod val="50000"/>
                  </a:schemeClr>
                </a:solidFill>
                <a:latin typeface="Microsoft YaHei" panose="020B0503020204020204" pitchFamily="34" charset="-122"/>
                <a:ea typeface="Microsoft YaHei" panose="020B0503020204020204" pitchFamily="34" charset="-122"/>
              </a:rPr>
              <a:t>修德 求是 博学 笃行 </a:t>
            </a:r>
            <a:endParaRPr lang="zh-CN" altLang="en-US" sz="1400" spc="300" dirty="0">
              <a:solidFill>
                <a:schemeClr val="bg2">
                  <a:lumMod val="50000"/>
                </a:schemeClr>
              </a:solidFill>
            </a:endParaRPr>
          </a:p>
        </p:txBody>
      </p:sp>
      <p:grpSp>
        <p:nvGrpSpPr>
          <p:cNvPr id="8" name="组合 7">
            <a:extLst>
              <a:ext uri="{FF2B5EF4-FFF2-40B4-BE49-F238E27FC236}">
                <a16:creationId xmlns:a16="http://schemas.microsoft.com/office/drawing/2014/main" id="{C30D8ADA-3B1F-4E30-8479-B456A5165BA6}"/>
              </a:ext>
            </a:extLst>
          </p:cNvPr>
          <p:cNvGrpSpPr/>
          <p:nvPr userDrawn="1"/>
        </p:nvGrpSpPr>
        <p:grpSpPr>
          <a:xfrm>
            <a:off x="10102666" y="701744"/>
            <a:ext cx="1365752" cy="382197"/>
            <a:chOff x="5413124" y="1379222"/>
            <a:chExt cx="1365752" cy="382197"/>
          </a:xfrm>
        </p:grpSpPr>
        <p:grpSp>
          <p:nvGrpSpPr>
            <p:cNvPr id="9" name="组合 8">
              <a:extLst>
                <a:ext uri="{FF2B5EF4-FFF2-40B4-BE49-F238E27FC236}">
                  <a16:creationId xmlns:a16="http://schemas.microsoft.com/office/drawing/2014/main" id="{6F9E936C-4467-4345-9BB8-EEF5F6866CF6}"/>
                </a:ext>
              </a:extLst>
            </p:cNvPr>
            <p:cNvGrpSpPr/>
            <p:nvPr/>
          </p:nvGrpSpPr>
          <p:grpSpPr>
            <a:xfrm>
              <a:off x="5791910" y="1380956"/>
              <a:ext cx="921418" cy="230954"/>
              <a:chOff x="4036092" y="3626762"/>
              <a:chExt cx="6749574" cy="1691781"/>
            </a:xfrm>
            <a:solidFill>
              <a:schemeClr val="accent1"/>
            </a:solidFill>
          </p:grpSpPr>
          <p:sp>
            <p:nvSpPr>
              <p:cNvPr id="22" name="任意多边形: 形状 21">
                <a:extLst>
                  <a:ext uri="{FF2B5EF4-FFF2-40B4-BE49-F238E27FC236}">
                    <a16:creationId xmlns:a16="http://schemas.microsoft.com/office/drawing/2014/main" id="{E47102AB-1434-46D4-8C42-CD3401418B6D}"/>
                  </a:ext>
                </a:extLst>
              </p:cNvPr>
              <p:cNvSpPr/>
              <p:nvPr/>
            </p:nvSpPr>
            <p:spPr>
              <a:xfrm>
                <a:off x="5974449" y="3737499"/>
                <a:ext cx="1263122" cy="1581044"/>
              </a:xfrm>
              <a:custGeom>
                <a:avLst/>
                <a:gdLst/>
                <a:ahLst/>
                <a:cxnLst/>
                <a:rect l="0" t="0" r="0" b="0"/>
                <a:pathLst>
                  <a:path w="1263122" h="1581044">
                    <a:moveTo>
                      <a:pt x="996343" y="49867"/>
                    </a:moveTo>
                    <a:cubicBezTo>
                      <a:pt x="959864" y="89230"/>
                      <a:pt x="957431" y="123334"/>
                      <a:pt x="986012" y="194763"/>
                    </a:cubicBezTo>
                    <a:cubicBezTo>
                      <a:pt x="1003414" y="238256"/>
                      <a:pt x="1004584" y="259623"/>
                      <a:pt x="993155" y="325195"/>
                    </a:cubicBezTo>
                    <a:cubicBezTo>
                      <a:pt x="956099" y="537793"/>
                      <a:pt x="935107" y="587763"/>
                      <a:pt x="882852" y="587763"/>
                    </a:cubicBezTo>
                    <a:cubicBezTo>
                      <a:pt x="837874" y="587763"/>
                      <a:pt x="797505" y="537291"/>
                      <a:pt x="731826" y="398940"/>
                    </a:cubicBezTo>
                    <a:cubicBezTo>
                      <a:pt x="711617" y="356369"/>
                      <a:pt x="631561" y="337474"/>
                      <a:pt x="589146" y="365265"/>
                    </a:cubicBezTo>
                    <a:cubicBezTo>
                      <a:pt x="558751" y="385181"/>
                      <a:pt x="558184" y="388491"/>
                      <a:pt x="566441" y="497873"/>
                    </a:cubicBezTo>
                    <a:cubicBezTo>
                      <a:pt x="580003" y="677520"/>
                      <a:pt x="558021" y="740163"/>
                      <a:pt x="481421" y="740163"/>
                    </a:cubicBezTo>
                    <a:cubicBezTo>
                      <a:pt x="421464" y="740163"/>
                      <a:pt x="409578" y="697351"/>
                      <a:pt x="437112" y="580560"/>
                    </a:cubicBezTo>
                    <a:cubicBezTo>
                      <a:pt x="463125" y="470219"/>
                      <a:pt x="461406" y="466271"/>
                      <a:pt x="368329" y="422676"/>
                    </a:cubicBezTo>
                    <a:cubicBezTo>
                      <a:pt x="277159" y="379975"/>
                      <a:pt x="265287" y="394711"/>
                      <a:pt x="248158" y="571833"/>
                    </a:cubicBezTo>
                    <a:cubicBezTo>
                      <a:pt x="232273" y="736092"/>
                      <a:pt x="223532" y="741960"/>
                      <a:pt x="120161" y="657764"/>
                    </a:cubicBezTo>
                    <a:cubicBezTo>
                      <a:pt x="81469" y="626248"/>
                      <a:pt x="45462" y="600463"/>
                      <a:pt x="40146" y="600463"/>
                    </a:cubicBezTo>
                    <a:cubicBezTo>
                      <a:pt x="16745" y="600463"/>
                      <a:pt x="0" y="634918"/>
                      <a:pt x="0" y="683067"/>
                    </a:cubicBezTo>
                    <a:cubicBezTo>
                      <a:pt x="0" y="745675"/>
                      <a:pt x="49807" y="830858"/>
                      <a:pt x="120472" y="889107"/>
                    </a:cubicBezTo>
                    <a:cubicBezTo>
                      <a:pt x="175376" y="934363"/>
                      <a:pt x="175406" y="964873"/>
                      <a:pt x="120610" y="1029994"/>
                    </a:cubicBezTo>
                    <a:cubicBezTo>
                      <a:pt x="55167" y="1107769"/>
                      <a:pt x="25788" y="1164610"/>
                      <a:pt x="32029" y="1201373"/>
                    </a:cubicBezTo>
                    <a:cubicBezTo>
                      <a:pt x="41725" y="1258485"/>
                      <a:pt x="62098" y="1286263"/>
                      <a:pt x="94290" y="1286263"/>
                    </a:cubicBezTo>
                    <a:cubicBezTo>
                      <a:pt x="130640" y="1286263"/>
                      <a:pt x="141579" y="1270724"/>
                      <a:pt x="241804" y="1076713"/>
                    </a:cubicBezTo>
                    <a:cubicBezTo>
                      <a:pt x="322338" y="920822"/>
                      <a:pt x="335762" y="905263"/>
                      <a:pt x="389740" y="905263"/>
                    </a:cubicBezTo>
                    <a:cubicBezTo>
                      <a:pt x="452243" y="905263"/>
                      <a:pt x="458510" y="910442"/>
                      <a:pt x="546086" y="1034464"/>
                    </a:cubicBezTo>
                    <a:cubicBezTo>
                      <a:pt x="606896" y="1120580"/>
                      <a:pt x="655567" y="1142983"/>
                      <a:pt x="735237" y="1121530"/>
                    </a:cubicBezTo>
                    <a:cubicBezTo>
                      <a:pt x="763337" y="1113963"/>
                      <a:pt x="790306" y="1101336"/>
                      <a:pt x="795169" y="1093468"/>
                    </a:cubicBezTo>
                    <a:cubicBezTo>
                      <a:pt x="800031" y="1085600"/>
                      <a:pt x="808298" y="1032109"/>
                      <a:pt x="813540" y="974598"/>
                    </a:cubicBezTo>
                    <a:cubicBezTo>
                      <a:pt x="825577" y="842536"/>
                      <a:pt x="838816" y="816363"/>
                      <a:pt x="893583" y="816363"/>
                    </a:cubicBezTo>
                    <a:cubicBezTo>
                      <a:pt x="936469" y="816363"/>
                      <a:pt x="961227" y="835587"/>
                      <a:pt x="991717" y="892563"/>
                    </a:cubicBezTo>
                    <a:cubicBezTo>
                      <a:pt x="1002722" y="913128"/>
                      <a:pt x="1012141" y="1002609"/>
                      <a:pt x="1018453" y="1146563"/>
                    </a:cubicBezTo>
                    <a:cubicBezTo>
                      <a:pt x="1023812" y="1268801"/>
                      <a:pt x="1031122" y="1386799"/>
                      <a:pt x="1034697" y="1408782"/>
                    </a:cubicBezTo>
                    <a:cubicBezTo>
                      <a:pt x="1038305" y="1430974"/>
                      <a:pt x="1032487" y="1469594"/>
                      <a:pt x="1021614" y="1495616"/>
                    </a:cubicBezTo>
                    <a:cubicBezTo>
                      <a:pt x="995768" y="1557474"/>
                      <a:pt x="1013191" y="1581043"/>
                      <a:pt x="1077880" y="1571731"/>
                    </a:cubicBezTo>
                    <a:cubicBezTo>
                      <a:pt x="1127718" y="1564556"/>
                      <a:pt x="1157054" y="1544969"/>
                      <a:pt x="1218017" y="1478166"/>
                    </a:cubicBezTo>
                    <a:cubicBezTo>
                      <a:pt x="1263109" y="1428753"/>
                      <a:pt x="1263121" y="1420486"/>
                      <a:pt x="1218440" y="1178313"/>
                    </a:cubicBezTo>
                    <a:cubicBezTo>
                      <a:pt x="1199942" y="1078054"/>
                      <a:pt x="1191003" y="963964"/>
                      <a:pt x="1186779" y="774208"/>
                    </a:cubicBezTo>
                    <a:cubicBezTo>
                      <a:pt x="1179399" y="442635"/>
                      <a:pt x="1185517" y="360815"/>
                      <a:pt x="1225409" y="257603"/>
                    </a:cubicBezTo>
                    <a:cubicBezTo>
                      <a:pt x="1242949" y="212223"/>
                      <a:pt x="1257300" y="165635"/>
                      <a:pt x="1257300" y="154075"/>
                    </a:cubicBezTo>
                    <a:cubicBezTo>
                      <a:pt x="1257300" y="142515"/>
                      <a:pt x="1221937" y="106778"/>
                      <a:pt x="1178716" y="74660"/>
                    </a:cubicBezTo>
                    <a:cubicBezTo>
                      <a:pt x="1086237" y="5938"/>
                      <a:pt x="1042559" y="0"/>
                      <a:pt x="996343" y="4986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3" name="组合 22">
                <a:extLst>
                  <a:ext uri="{FF2B5EF4-FFF2-40B4-BE49-F238E27FC236}">
                    <a16:creationId xmlns:a16="http://schemas.microsoft.com/office/drawing/2014/main" id="{6E3233C7-06A7-4821-AC30-CD4F0F76664A}"/>
                  </a:ext>
                </a:extLst>
              </p:cNvPr>
              <p:cNvGrpSpPr/>
              <p:nvPr/>
            </p:nvGrpSpPr>
            <p:grpSpPr>
              <a:xfrm>
                <a:off x="7762337" y="3777519"/>
                <a:ext cx="1073879" cy="1412685"/>
                <a:chOff x="7951018" y="2645400"/>
                <a:chExt cx="1073879" cy="1412685"/>
              </a:xfrm>
              <a:grpFill/>
            </p:grpSpPr>
            <p:sp>
              <p:nvSpPr>
                <p:cNvPr id="36" name="任意多边形: 形状 35">
                  <a:extLst>
                    <a:ext uri="{FF2B5EF4-FFF2-40B4-BE49-F238E27FC236}">
                      <a16:creationId xmlns:a16="http://schemas.microsoft.com/office/drawing/2014/main" id="{50AD9469-E77C-4DAB-A7CD-2B0EF2F3C540}"/>
                    </a:ext>
                  </a:extLst>
                </p:cNvPr>
                <p:cNvSpPr/>
                <p:nvPr/>
              </p:nvSpPr>
              <p:spPr>
                <a:xfrm>
                  <a:off x="7964675" y="2645400"/>
                  <a:ext cx="313864" cy="379247"/>
                </a:xfrm>
                <a:custGeom>
                  <a:avLst/>
                  <a:gdLst/>
                  <a:ahLst/>
                  <a:cxnLst/>
                  <a:rect l="0" t="0" r="0" b="0"/>
                  <a:pathLst>
                    <a:path w="313864" h="379247">
                      <a:moveTo>
                        <a:pt x="34679" y="70284"/>
                      </a:moveTo>
                      <a:cubicBezTo>
                        <a:pt x="0" y="148698"/>
                        <a:pt x="3294" y="182124"/>
                        <a:pt x="53742" y="263752"/>
                      </a:cubicBezTo>
                      <a:cubicBezTo>
                        <a:pt x="103100" y="343615"/>
                        <a:pt x="214749" y="379246"/>
                        <a:pt x="266007" y="331491"/>
                      </a:cubicBezTo>
                      <a:cubicBezTo>
                        <a:pt x="296299" y="303270"/>
                        <a:pt x="313863" y="252180"/>
                        <a:pt x="300632" y="230772"/>
                      </a:cubicBezTo>
                      <a:cubicBezTo>
                        <a:pt x="296004" y="223285"/>
                        <a:pt x="273421" y="209304"/>
                        <a:pt x="250446" y="199705"/>
                      </a:cubicBezTo>
                      <a:cubicBezTo>
                        <a:pt x="213411" y="184231"/>
                        <a:pt x="207908" y="175451"/>
                        <a:pt x="201914" y="122275"/>
                      </a:cubicBezTo>
                      <a:cubicBezTo>
                        <a:pt x="194082" y="52784"/>
                        <a:pt x="154100" y="5320"/>
                        <a:pt x="100541" y="1932"/>
                      </a:cubicBezTo>
                      <a:cubicBezTo>
                        <a:pt x="69992" y="0"/>
                        <a:pt x="62173" y="8114"/>
                        <a:pt x="34679" y="7028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任意多边形: 形状 36">
                  <a:extLst>
                    <a:ext uri="{FF2B5EF4-FFF2-40B4-BE49-F238E27FC236}">
                      <a16:creationId xmlns:a16="http://schemas.microsoft.com/office/drawing/2014/main" id="{9FB3BD6D-A5EB-4611-8FE9-45B0E6EA7288}"/>
                    </a:ext>
                  </a:extLst>
                </p:cNvPr>
                <p:cNvSpPr/>
                <p:nvPr/>
              </p:nvSpPr>
              <p:spPr>
                <a:xfrm>
                  <a:off x="7951018" y="2675487"/>
                  <a:ext cx="1073879" cy="1382598"/>
                </a:xfrm>
                <a:custGeom>
                  <a:avLst/>
                  <a:gdLst/>
                  <a:ahLst/>
                  <a:cxnLst/>
                  <a:rect l="0" t="0" r="0" b="0"/>
                  <a:pathLst>
                    <a:path w="1073879" h="1382598">
                      <a:moveTo>
                        <a:pt x="735422" y="36382"/>
                      </a:moveTo>
                      <a:cubicBezTo>
                        <a:pt x="694734" y="69296"/>
                        <a:pt x="674407" y="76121"/>
                        <a:pt x="608422" y="79023"/>
                      </a:cubicBezTo>
                      <a:cubicBezTo>
                        <a:pt x="565214" y="80923"/>
                        <a:pt x="510570" y="77522"/>
                        <a:pt x="486990" y="71466"/>
                      </a:cubicBezTo>
                      <a:cubicBezTo>
                        <a:pt x="361538" y="39247"/>
                        <a:pt x="268902" y="79452"/>
                        <a:pt x="355237" y="128648"/>
                      </a:cubicBezTo>
                      <a:cubicBezTo>
                        <a:pt x="374446" y="139594"/>
                        <a:pt x="406136" y="161029"/>
                        <a:pt x="425659" y="176282"/>
                      </a:cubicBezTo>
                      <a:lnTo>
                        <a:pt x="461157" y="204014"/>
                      </a:lnTo>
                      <a:lnTo>
                        <a:pt x="546309" y="179860"/>
                      </a:lnTo>
                      <a:cubicBezTo>
                        <a:pt x="650044" y="150435"/>
                        <a:pt x="651935" y="150395"/>
                        <a:pt x="666182" y="177317"/>
                      </a:cubicBezTo>
                      <a:cubicBezTo>
                        <a:pt x="675832" y="195551"/>
                        <a:pt x="664089" y="204212"/>
                        <a:pt x="591041" y="232736"/>
                      </a:cubicBezTo>
                      <a:cubicBezTo>
                        <a:pt x="517991" y="261261"/>
                        <a:pt x="487591" y="283682"/>
                        <a:pt x="396490" y="376225"/>
                      </a:cubicBezTo>
                      <a:cubicBezTo>
                        <a:pt x="291654" y="482721"/>
                        <a:pt x="211974" y="536376"/>
                        <a:pt x="81771" y="588152"/>
                      </a:cubicBezTo>
                      <a:cubicBezTo>
                        <a:pt x="8310" y="617364"/>
                        <a:pt x="0" y="637355"/>
                        <a:pt x="23658" y="727952"/>
                      </a:cubicBezTo>
                      <a:cubicBezTo>
                        <a:pt x="61661" y="873479"/>
                        <a:pt x="105079" y="917243"/>
                        <a:pt x="180470" y="886015"/>
                      </a:cubicBezTo>
                      <a:cubicBezTo>
                        <a:pt x="239169" y="861701"/>
                        <a:pt x="269512" y="815501"/>
                        <a:pt x="269512" y="750442"/>
                      </a:cubicBezTo>
                      <a:cubicBezTo>
                        <a:pt x="269512" y="696642"/>
                        <a:pt x="271563" y="693674"/>
                        <a:pt x="324390" y="671030"/>
                      </a:cubicBezTo>
                      <a:cubicBezTo>
                        <a:pt x="355297" y="657782"/>
                        <a:pt x="422046" y="605279"/>
                        <a:pt x="477206" y="550831"/>
                      </a:cubicBezTo>
                      <a:lnTo>
                        <a:pt x="575144" y="454156"/>
                      </a:lnTo>
                      <a:lnTo>
                        <a:pt x="661750" y="454156"/>
                      </a:lnTo>
                      <a:cubicBezTo>
                        <a:pt x="730928" y="454156"/>
                        <a:pt x="757022" y="459996"/>
                        <a:pt x="791421" y="483178"/>
                      </a:cubicBezTo>
                      <a:cubicBezTo>
                        <a:pt x="846674" y="520412"/>
                        <a:pt x="850159" y="542937"/>
                        <a:pt x="808354" y="592619"/>
                      </a:cubicBezTo>
                      <a:cubicBezTo>
                        <a:pt x="757487" y="653071"/>
                        <a:pt x="708718" y="674470"/>
                        <a:pt x="659118" y="658101"/>
                      </a:cubicBezTo>
                      <a:cubicBezTo>
                        <a:pt x="631499" y="648985"/>
                        <a:pt x="604312" y="648752"/>
                        <a:pt x="574255" y="657372"/>
                      </a:cubicBezTo>
                      <a:cubicBezTo>
                        <a:pt x="549931" y="664348"/>
                        <a:pt x="506142" y="670056"/>
                        <a:pt x="476945" y="670056"/>
                      </a:cubicBezTo>
                      <a:cubicBezTo>
                        <a:pt x="438137" y="670056"/>
                        <a:pt x="413175" y="679048"/>
                        <a:pt x="384124" y="703492"/>
                      </a:cubicBezTo>
                      <a:cubicBezTo>
                        <a:pt x="313679" y="762767"/>
                        <a:pt x="324702" y="776687"/>
                        <a:pt x="451087" y="788054"/>
                      </a:cubicBezTo>
                      <a:cubicBezTo>
                        <a:pt x="588868" y="800446"/>
                        <a:pt x="599390" y="814992"/>
                        <a:pt x="525232" y="890553"/>
                      </a:cubicBezTo>
                      <a:cubicBezTo>
                        <a:pt x="467998" y="948870"/>
                        <a:pt x="462911" y="963612"/>
                        <a:pt x="491762" y="987556"/>
                      </a:cubicBezTo>
                      <a:cubicBezTo>
                        <a:pt x="518072" y="1009391"/>
                        <a:pt x="515621" y="1047589"/>
                        <a:pt x="486925" y="1062947"/>
                      </a:cubicBezTo>
                      <a:cubicBezTo>
                        <a:pt x="473786" y="1069978"/>
                        <a:pt x="408321" y="1079577"/>
                        <a:pt x="341445" y="1084278"/>
                      </a:cubicBezTo>
                      <a:cubicBezTo>
                        <a:pt x="240027" y="1091407"/>
                        <a:pt x="214565" y="1089360"/>
                        <a:pt x="187979" y="1071940"/>
                      </a:cubicBezTo>
                      <a:cubicBezTo>
                        <a:pt x="170449" y="1060454"/>
                        <a:pt x="148103" y="1051056"/>
                        <a:pt x="138322" y="1051056"/>
                      </a:cubicBezTo>
                      <a:cubicBezTo>
                        <a:pt x="111228" y="1051056"/>
                        <a:pt x="53178" y="1101343"/>
                        <a:pt x="39873" y="1136339"/>
                      </a:cubicBezTo>
                      <a:cubicBezTo>
                        <a:pt x="24573" y="1176581"/>
                        <a:pt x="55752" y="1245007"/>
                        <a:pt x="105543" y="1280462"/>
                      </a:cubicBezTo>
                      <a:cubicBezTo>
                        <a:pt x="155592" y="1316099"/>
                        <a:pt x="314265" y="1347011"/>
                        <a:pt x="571968" y="1371327"/>
                      </a:cubicBezTo>
                      <a:cubicBezTo>
                        <a:pt x="691412" y="1382597"/>
                        <a:pt x="705244" y="1381634"/>
                        <a:pt x="728688" y="1360418"/>
                      </a:cubicBezTo>
                      <a:cubicBezTo>
                        <a:pt x="752733" y="1338658"/>
                        <a:pt x="753709" y="1328894"/>
                        <a:pt x="743732" y="1209977"/>
                      </a:cubicBezTo>
                      <a:lnTo>
                        <a:pt x="733062" y="1082806"/>
                      </a:lnTo>
                      <a:lnTo>
                        <a:pt x="833349" y="1076456"/>
                      </a:lnTo>
                      <a:cubicBezTo>
                        <a:pt x="888507" y="1072964"/>
                        <a:pt x="942406" y="1063539"/>
                        <a:pt x="953125" y="1055514"/>
                      </a:cubicBezTo>
                      <a:cubicBezTo>
                        <a:pt x="970556" y="1042462"/>
                        <a:pt x="970342" y="1037454"/>
                        <a:pt x="951102" y="1008090"/>
                      </a:cubicBezTo>
                      <a:cubicBezTo>
                        <a:pt x="922147" y="963899"/>
                        <a:pt x="876904" y="954698"/>
                        <a:pt x="811462" y="979691"/>
                      </a:cubicBezTo>
                      <a:cubicBezTo>
                        <a:pt x="719395" y="1014851"/>
                        <a:pt x="637812" y="1002498"/>
                        <a:pt x="637812" y="953396"/>
                      </a:cubicBezTo>
                      <a:cubicBezTo>
                        <a:pt x="637812" y="944387"/>
                        <a:pt x="669082" y="916253"/>
                        <a:pt x="707301" y="890878"/>
                      </a:cubicBezTo>
                      <a:cubicBezTo>
                        <a:pt x="784874" y="839372"/>
                        <a:pt x="799484" y="812001"/>
                        <a:pt x="777602" y="759172"/>
                      </a:cubicBezTo>
                      <a:cubicBezTo>
                        <a:pt x="767161" y="733968"/>
                        <a:pt x="766593" y="715858"/>
                        <a:pt x="775707" y="698829"/>
                      </a:cubicBezTo>
                      <a:cubicBezTo>
                        <a:pt x="787016" y="677697"/>
                        <a:pt x="888632" y="616434"/>
                        <a:pt x="977537" y="577147"/>
                      </a:cubicBezTo>
                      <a:cubicBezTo>
                        <a:pt x="1040477" y="549333"/>
                        <a:pt x="992607" y="473448"/>
                        <a:pt x="865300" y="399224"/>
                      </a:cubicBezTo>
                      <a:cubicBezTo>
                        <a:pt x="827867" y="377400"/>
                        <a:pt x="788427" y="365256"/>
                        <a:pt x="754980" y="365256"/>
                      </a:cubicBezTo>
                      <a:cubicBezTo>
                        <a:pt x="696827" y="365256"/>
                        <a:pt x="480832" y="399588"/>
                        <a:pt x="475887" y="409617"/>
                      </a:cubicBezTo>
                      <a:cubicBezTo>
                        <a:pt x="474141" y="413159"/>
                        <a:pt x="472712" y="407774"/>
                        <a:pt x="472712" y="397652"/>
                      </a:cubicBezTo>
                      <a:cubicBezTo>
                        <a:pt x="472712" y="340265"/>
                        <a:pt x="709641" y="237364"/>
                        <a:pt x="892836" y="215189"/>
                      </a:cubicBezTo>
                      <a:cubicBezTo>
                        <a:pt x="1016521" y="200217"/>
                        <a:pt x="1073878" y="175250"/>
                        <a:pt x="1061097" y="141944"/>
                      </a:cubicBezTo>
                      <a:cubicBezTo>
                        <a:pt x="1049147" y="110803"/>
                        <a:pt x="940183" y="40026"/>
                        <a:pt x="880024" y="24329"/>
                      </a:cubicBezTo>
                      <a:cubicBezTo>
                        <a:pt x="849094" y="16259"/>
                        <a:pt x="814804" y="6853"/>
                        <a:pt x="803824" y="3426"/>
                      </a:cubicBezTo>
                      <a:cubicBezTo>
                        <a:pt x="792845" y="0"/>
                        <a:pt x="762064" y="14830"/>
                        <a:pt x="735422" y="36382"/>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任意多边形: 形状 37">
                  <a:extLst>
                    <a:ext uri="{FF2B5EF4-FFF2-40B4-BE49-F238E27FC236}">
                      <a16:creationId xmlns:a16="http://schemas.microsoft.com/office/drawing/2014/main" id="{BB795EFC-FB62-42D3-AB5D-CCCEB51EA52A}"/>
                    </a:ext>
                  </a:extLst>
                </p:cNvPr>
                <p:cNvSpPr/>
                <p:nvPr/>
              </p:nvSpPr>
              <p:spPr>
                <a:xfrm>
                  <a:off x="8124481" y="3787597"/>
                  <a:ext cx="445091" cy="168073"/>
                </a:xfrm>
                <a:custGeom>
                  <a:avLst/>
                  <a:gdLst/>
                  <a:ahLst/>
                  <a:cxnLst/>
                  <a:rect l="0" t="0" r="0" b="0"/>
                  <a:pathLst>
                    <a:path w="445091" h="168073">
                      <a:moveTo>
                        <a:pt x="299249" y="28750"/>
                      </a:moveTo>
                      <a:cubicBezTo>
                        <a:pt x="253846" y="42149"/>
                        <a:pt x="172408" y="62581"/>
                        <a:pt x="118274" y="74154"/>
                      </a:cubicBezTo>
                      <a:cubicBezTo>
                        <a:pt x="29233" y="93189"/>
                        <a:pt x="0" y="112527"/>
                        <a:pt x="29374" y="132962"/>
                      </a:cubicBezTo>
                      <a:cubicBezTo>
                        <a:pt x="52512" y="149060"/>
                        <a:pt x="347012" y="168072"/>
                        <a:pt x="379846" y="155588"/>
                      </a:cubicBezTo>
                      <a:cubicBezTo>
                        <a:pt x="421101" y="139904"/>
                        <a:pt x="445090" y="92142"/>
                        <a:pt x="433969" y="47833"/>
                      </a:cubicBezTo>
                      <a:cubicBezTo>
                        <a:pt x="422896" y="3716"/>
                        <a:pt x="396665" y="0"/>
                        <a:pt x="299249" y="2875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4" name="组合 23">
                <a:extLst>
                  <a:ext uri="{FF2B5EF4-FFF2-40B4-BE49-F238E27FC236}">
                    <a16:creationId xmlns:a16="http://schemas.microsoft.com/office/drawing/2014/main" id="{195C83D7-0A46-4B4F-983A-0D1F0CB3A0AC}"/>
                  </a:ext>
                </a:extLst>
              </p:cNvPr>
              <p:cNvGrpSpPr/>
              <p:nvPr/>
            </p:nvGrpSpPr>
            <p:grpSpPr>
              <a:xfrm>
                <a:off x="9255291" y="3755878"/>
                <a:ext cx="1530375" cy="1444268"/>
                <a:chOff x="9443972" y="2623759"/>
                <a:chExt cx="1530375" cy="1444268"/>
              </a:xfrm>
              <a:grpFill/>
            </p:grpSpPr>
            <p:sp>
              <p:nvSpPr>
                <p:cNvPr id="32" name="任意多边形: 形状 31">
                  <a:extLst>
                    <a:ext uri="{FF2B5EF4-FFF2-40B4-BE49-F238E27FC236}">
                      <a16:creationId xmlns:a16="http://schemas.microsoft.com/office/drawing/2014/main" id="{8EE4D9AC-E082-4530-840C-01425D205194}"/>
                    </a:ext>
                  </a:extLst>
                </p:cNvPr>
                <p:cNvSpPr/>
                <p:nvPr/>
              </p:nvSpPr>
              <p:spPr>
                <a:xfrm>
                  <a:off x="9945106" y="2623759"/>
                  <a:ext cx="798400" cy="747133"/>
                </a:xfrm>
                <a:custGeom>
                  <a:avLst/>
                  <a:gdLst/>
                  <a:ahLst/>
                  <a:cxnLst/>
                  <a:rect l="0" t="0" r="0" b="0"/>
                  <a:pathLst>
                    <a:path w="798400" h="747133">
                      <a:moveTo>
                        <a:pt x="310555" y="12533"/>
                      </a:moveTo>
                      <a:cubicBezTo>
                        <a:pt x="278558" y="44530"/>
                        <a:pt x="292335" y="98229"/>
                        <a:pt x="345524" y="148826"/>
                      </a:cubicBezTo>
                      <a:cubicBezTo>
                        <a:pt x="403205" y="203697"/>
                        <a:pt x="411441" y="249467"/>
                        <a:pt x="370924" y="289984"/>
                      </a:cubicBezTo>
                      <a:cubicBezTo>
                        <a:pt x="337161" y="323747"/>
                        <a:pt x="313014" y="322007"/>
                        <a:pt x="279437" y="283389"/>
                      </a:cubicBezTo>
                      <a:lnTo>
                        <a:pt x="251618" y="251395"/>
                      </a:lnTo>
                      <a:lnTo>
                        <a:pt x="215755" y="280214"/>
                      </a:lnTo>
                      <a:cubicBezTo>
                        <a:pt x="196031" y="296065"/>
                        <a:pt x="168645" y="338723"/>
                        <a:pt x="154898" y="375010"/>
                      </a:cubicBezTo>
                      <a:cubicBezTo>
                        <a:pt x="135676" y="425750"/>
                        <a:pt x="120716" y="444814"/>
                        <a:pt x="90119" y="457560"/>
                      </a:cubicBezTo>
                      <a:cubicBezTo>
                        <a:pt x="45474" y="476159"/>
                        <a:pt x="0" y="533026"/>
                        <a:pt x="3070" y="566420"/>
                      </a:cubicBezTo>
                      <a:cubicBezTo>
                        <a:pt x="6003" y="598330"/>
                        <a:pt x="73389" y="692238"/>
                        <a:pt x="111070" y="716927"/>
                      </a:cubicBezTo>
                      <a:cubicBezTo>
                        <a:pt x="157169" y="747132"/>
                        <a:pt x="193701" y="726267"/>
                        <a:pt x="240782" y="642845"/>
                      </a:cubicBezTo>
                      <a:cubicBezTo>
                        <a:pt x="262032" y="605193"/>
                        <a:pt x="299418" y="559132"/>
                        <a:pt x="323861" y="540488"/>
                      </a:cubicBezTo>
                      <a:cubicBezTo>
                        <a:pt x="348304" y="521844"/>
                        <a:pt x="421696" y="454996"/>
                        <a:pt x="486954" y="391937"/>
                      </a:cubicBezTo>
                      <a:cubicBezTo>
                        <a:pt x="604300" y="278545"/>
                        <a:pt x="640325" y="258310"/>
                        <a:pt x="655315" y="297373"/>
                      </a:cubicBezTo>
                      <a:cubicBezTo>
                        <a:pt x="668692" y="332231"/>
                        <a:pt x="663920" y="350471"/>
                        <a:pt x="631274" y="389268"/>
                      </a:cubicBezTo>
                      <a:cubicBezTo>
                        <a:pt x="599132" y="427467"/>
                        <a:pt x="589072" y="485225"/>
                        <a:pt x="612084" y="499447"/>
                      </a:cubicBezTo>
                      <a:cubicBezTo>
                        <a:pt x="636233" y="514372"/>
                        <a:pt x="709982" y="467883"/>
                        <a:pt x="718686" y="432247"/>
                      </a:cubicBezTo>
                      <a:cubicBezTo>
                        <a:pt x="723296" y="413375"/>
                        <a:pt x="743174" y="382732"/>
                        <a:pt x="762861" y="364151"/>
                      </a:cubicBezTo>
                      <a:cubicBezTo>
                        <a:pt x="797908" y="331072"/>
                        <a:pt x="798399" y="328693"/>
                        <a:pt x="786409" y="249851"/>
                      </a:cubicBezTo>
                      <a:cubicBezTo>
                        <a:pt x="769763" y="140394"/>
                        <a:pt x="768511" y="137912"/>
                        <a:pt x="719559" y="117459"/>
                      </a:cubicBezTo>
                      <a:cubicBezTo>
                        <a:pt x="658492" y="91943"/>
                        <a:pt x="624715" y="95003"/>
                        <a:pt x="571996" y="130826"/>
                      </a:cubicBezTo>
                      <a:lnTo>
                        <a:pt x="525873" y="162168"/>
                      </a:lnTo>
                      <a:lnTo>
                        <a:pt x="517404" y="128426"/>
                      </a:lnTo>
                      <a:cubicBezTo>
                        <a:pt x="503807" y="74249"/>
                        <a:pt x="463331" y="27160"/>
                        <a:pt x="423515" y="19197"/>
                      </a:cubicBezTo>
                      <a:cubicBezTo>
                        <a:pt x="403205" y="15135"/>
                        <a:pt x="373042" y="8412"/>
                        <a:pt x="356487" y="4257"/>
                      </a:cubicBezTo>
                      <a:cubicBezTo>
                        <a:pt x="339527" y="0"/>
                        <a:pt x="319474" y="3613"/>
                        <a:pt x="310555" y="12533"/>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任意多边形: 形状 32">
                  <a:extLst>
                    <a:ext uri="{FF2B5EF4-FFF2-40B4-BE49-F238E27FC236}">
                      <a16:creationId xmlns:a16="http://schemas.microsoft.com/office/drawing/2014/main" id="{C6F7FD7B-56EB-4E66-8C9C-C7221CE02BA3}"/>
                    </a:ext>
                  </a:extLst>
                </p:cNvPr>
                <p:cNvSpPr/>
                <p:nvPr/>
              </p:nvSpPr>
              <p:spPr>
                <a:xfrm>
                  <a:off x="9443972" y="2700243"/>
                  <a:ext cx="556118" cy="1367784"/>
                </a:xfrm>
                <a:custGeom>
                  <a:avLst/>
                  <a:gdLst/>
                  <a:ahLst/>
                  <a:cxnLst/>
                  <a:rect l="0" t="0" r="0" b="0"/>
                  <a:pathLst>
                    <a:path w="556118" h="1367784">
                      <a:moveTo>
                        <a:pt x="268638" y="50859"/>
                      </a:moveTo>
                      <a:cubicBezTo>
                        <a:pt x="226821" y="73166"/>
                        <a:pt x="164719" y="119310"/>
                        <a:pt x="130633" y="153401"/>
                      </a:cubicBezTo>
                      <a:cubicBezTo>
                        <a:pt x="96546" y="187491"/>
                        <a:pt x="55112" y="220533"/>
                        <a:pt x="38558" y="226828"/>
                      </a:cubicBezTo>
                      <a:cubicBezTo>
                        <a:pt x="383" y="241342"/>
                        <a:pt x="0" y="277326"/>
                        <a:pt x="37644" y="312691"/>
                      </a:cubicBezTo>
                      <a:cubicBezTo>
                        <a:pt x="74259" y="347089"/>
                        <a:pt x="136635" y="360261"/>
                        <a:pt x="172365" y="341139"/>
                      </a:cubicBezTo>
                      <a:cubicBezTo>
                        <a:pt x="187385" y="333100"/>
                        <a:pt x="208829" y="303645"/>
                        <a:pt x="220016" y="275683"/>
                      </a:cubicBezTo>
                      <a:cubicBezTo>
                        <a:pt x="241972" y="220811"/>
                        <a:pt x="337861" y="137300"/>
                        <a:pt x="378911" y="137300"/>
                      </a:cubicBezTo>
                      <a:cubicBezTo>
                        <a:pt x="402298" y="137300"/>
                        <a:pt x="402297" y="137913"/>
                        <a:pt x="378869" y="165875"/>
                      </a:cubicBezTo>
                      <a:cubicBezTo>
                        <a:pt x="351318" y="198757"/>
                        <a:pt x="344903" y="294342"/>
                        <a:pt x="364432" y="380943"/>
                      </a:cubicBezTo>
                      <a:cubicBezTo>
                        <a:pt x="375588" y="430411"/>
                        <a:pt x="371314" y="513167"/>
                        <a:pt x="354551" y="572275"/>
                      </a:cubicBezTo>
                      <a:cubicBezTo>
                        <a:pt x="345716" y="603428"/>
                        <a:pt x="284942" y="600889"/>
                        <a:pt x="225887" y="566902"/>
                      </a:cubicBezTo>
                      <a:cubicBezTo>
                        <a:pt x="140724" y="517888"/>
                        <a:pt x="136358" y="526962"/>
                        <a:pt x="128764" y="768726"/>
                      </a:cubicBezTo>
                      <a:cubicBezTo>
                        <a:pt x="125082" y="885944"/>
                        <a:pt x="119752" y="1038212"/>
                        <a:pt x="116920" y="1107099"/>
                      </a:cubicBezTo>
                      <a:cubicBezTo>
                        <a:pt x="110773" y="1256571"/>
                        <a:pt x="114481" y="1276137"/>
                        <a:pt x="157568" y="1321575"/>
                      </a:cubicBezTo>
                      <a:cubicBezTo>
                        <a:pt x="200404" y="1366749"/>
                        <a:pt x="251739" y="1367783"/>
                        <a:pt x="286052" y="1324161"/>
                      </a:cubicBezTo>
                      <a:cubicBezTo>
                        <a:pt x="317076" y="1284720"/>
                        <a:pt x="347244" y="1157405"/>
                        <a:pt x="359018" y="1016226"/>
                      </a:cubicBezTo>
                      <a:cubicBezTo>
                        <a:pt x="367030" y="920157"/>
                        <a:pt x="365525" y="908905"/>
                        <a:pt x="341698" y="886707"/>
                      </a:cubicBezTo>
                      <a:cubicBezTo>
                        <a:pt x="315746" y="862529"/>
                        <a:pt x="270102" y="701855"/>
                        <a:pt x="283176" y="680701"/>
                      </a:cubicBezTo>
                      <a:cubicBezTo>
                        <a:pt x="286798" y="674840"/>
                        <a:pt x="306917" y="684479"/>
                        <a:pt x="327884" y="702122"/>
                      </a:cubicBezTo>
                      <a:cubicBezTo>
                        <a:pt x="375641" y="742306"/>
                        <a:pt x="380566" y="742124"/>
                        <a:pt x="404707" y="699275"/>
                      </a:cubicBezTo>
                      <a:cubicBezTo>
                        <a:pt x="415529" y="680066"/>
                        <a:pt x="433130" y="655735"/>
                        <a:pt x="443819" y="645205"/>
                      </a:cubicBezTo>
                      <a:cubicBezTo>
                        <a:pt x="463433" y="625886"/>
                        <a:pt x="463811" y="617985"/>
                        <a:pt x="454535" y="421416"/>
                      </a:cubicBezTo>
                      <a:cubicBezTo>
                        <a:pt x="448871" y="301399"/>
                        <a:pt x="458468" y="264572"/>
                        <a:pt x="511569" y="202535"/>
                      </a:cubicBezTo>
                      <a:lnTo>
                        <a:pt x="556117" y="150492"/>
                      </a:lnTo>
                      <a:lnTo>
                        <a:pt x="516758" y="93286"/>
                      </a:lnTo>
                      <a:cubicBezTo>
                        <a:pt x="495111" y="61823"/>
                        <a:pt x="466561" y="30280"/>
                        <a:pt x="453314" y="23190"/>
                      </a:cubicBezTo>
                      <a:cubicBezTo>
                        <a:pt x="409982" y="0"/>
                        <a:pt x="346012" y="9584"/>
                        <a:pt x="268638" y="5085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任意多边形: 形状 33">
                  <a:extLst>
                    <a:ext uri="{FF2B5EF4-FFF2-40B4-BE49-F238E27FC236}">
                      <a16:creationId xmlns:a16="http://schemas.microsoft.com/office/drawing/2014/main" id="{84ADE924-5C57-4369-9AE6-C2754140DF50}"/>
                    </a:ext>
                  </a:extLst>
                </p:cNvPr>
                <p:cNvSpPr/>
                <p:nvPr/>
              </p:nvSpPr>
              <p:spPr>
                <a:xfrm>
                  <a:off x="10245960" y="3167743"/>
                  <a:ext cx="258404" cy="173715"/>
                </a:xfrm>
                <a:custGeom>
                  <a:avLst/>
                  <a:gdLst/>
                  <a:ahLst/>
                  <a:cxnLst/>
                  <a:rect l="0" t="0" r="0" b="0"/>
                  <a:pathLst>
                    <a:path w="258404" h="173715">
                      <a:moveTo>
                        <a:pt x="104005" y="51414"/>
                      </a:moveTo>
                      <a:cubicBezTo>
                        <a:pt x="32886" y="102342"/>
                        <a:pt x="0" y="141597"/>
                        <a:pt x="15483" y="157080"/>
                      </a:cubicBezTo>
                      <a:cubicBezTo>
                        <a:pt x="32117" y="173714"/>
                        <a:pt x="83462" y="164017"/>
                        <a:pt x="141139" y="133350"/>
                      </a:cubicBezTo>
                      <a:cubicBezTo>
                        <a:pt x="173982" y="115888"/>
                        <a:pt x="211432" y="101600"/>
                        <a:pt x="224361" y="101600"/>
                      </a:cubicBezTo>
                      <a:cubicBezTo>
                        <a:pt x="258403" y="101600"/>
                        <a:pt x="255118" y="44617"/>
                        <a:pt x="219644" y="19770"/>
                      </a:cubicBezTo>
                      <a:cubicBezTo>
                        <a:pt x="204120" y="8897"/>
                        <a:pt x="187905" y="0"/>
                        <a:pt x="183612" y="0"/>
                      </a:cubicBezTo>
                      <a:cubicBezTo>
                        <a:pt x="179318" y="0"/>
                        <a:pt x="143495" y="23137"/>
                        <a:pt x="104005" y="5141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任意多边形: 形状 34">
                  <a:extLst>
                    <a:ext uri="{FF2B5EF4-FFF2-40B4-BE49-F238E27FC236}">
                      <a16:creationId xmlns:a16="http://schemas.microsoft.com/office/drawing/2014/main" id="{E89B8AC6-026D-4154-8DBC-A59BDEA72837}"/>
                    </a:ext>
                  </a:extLst>
                </p:cNvPr>
                <p:cNvSpPr/>
                <p:nvPr/>
              </p:nvSpPr>
              <p:spPr>
                <a:xfrm>
                  <a:off x="10097808" y="3360339"/>
                  <a:ext cx="876539" cy="683705"/>
                </a:xfrm>
                <a:custGeom>
                  <a:avLst/>
                  <a:gdLst/>
                  <a:ahLst/>
                  <a:cxnLst/>
                  <a:rect l="0" t="0" r="0" b="0"/>
                  <a:pathLst>
                    <a:path w="876539" h="683705">
                      <a:moveTo>
                        <a:pt x="291968" y="42641"/>
                      </a:moveTo>
                      <a:cubicBezTo>
                        <a:pt x="256132" y="70561"/>
                        <a:pt x="208018" y="92442"/>
                        <a:pt x="155544" y="104683"/>
                      </a:cubicBezTo>
                      <a:cubicBezTo>
                        <a:pt x="71842" y="124210"/>
                        <a:pt x="49565" y="141006"/>
                        <a:pt x="62259" y="175020"/>
                      </a:cubicBezTo>
                      <a:cubicBezTo>
                        <a:pt x="72246" y="201778"/>
                        <a:pt x="90045" y="212222"/>
                        <a:pt x="138847" y="219959"/>
                      </a:cubicBezTo>
                      <a:cubicBezTo>
                        <a:pt x="161548" y="223559"/>
                        <a:pt x="180122" y="232679"/>
                        <a:pt x="180122" y="240227"/>
                      </a:cubicBezTo>
                      <a:cubicBezTo>
                        <a:pt x="180122" y="247774"/>
                        <a:pt x="157647" y="280636"/>
                        <a:pt x="130179" y="313252"/>
                      </a:cubicBezTo>
                      <a:cubicBezTo>
                        <a:pt x="12186" y="453356"/>
                        <a:pt x="0" y="479504"/>
                        <a:pt x="28168" y="532139"/>
                      </a:cubicBezTo>
                      <a:cubicBezTo>
                        <a:pt x="49079" y="571210"/>
                        <a:pt x="82977" y="560951"/>
                        <a:pt x="125345" y="502729"/>
                      </a:cubicBezTo>
                      <a:cubicBezTo>
                        <a:pt x="246020" y="336901"/>
                        <a:pt x="247605" y="337093"/>
                        <a:pt x="263511" y="519434"/>
                      </a:cubicBezTo>
                      <a:cubicBezTo>
                        <a:pt x="275294" y="654505"/>
                        <a:pt x="299029" y="683704"/>
                        <a:pt x="397045" y="683704"/>
                      </a:cubicBezTo>
                      <a:cubicBezTo>
                        <a:pt x="470993" y="683704"/>
                        <a:pt x="641162" y="621529"/>
                        <a:pt x="763576" y="549784"/>
                      </a:cubicBezTo>
                      <a:cubicBezTo>
                        <a:pt x="875162" y="484385"/>
                        <a:pt x="876538" y="480488"/>
                        <a:pt x="815382" y="403120"/>
                      </a:cubicBezTo>
                      <a:cubicBezTo>
                        <a:pt x="786585" y="366688"/>
                        <a:pt x="754621" y="316770"/>
                        <a:pt x="744351" y="292191"/>
                      </a:cubicBezTo>
                      <a:cubicBezTo>
                        <a:pt x="700776" y="187901"/>
                        <a:pt x="663461" y="197776"/>
                        <a:pt x="664568" y="313304"/>
                      </a:cubicBezTo>
                      <a:cubicBezTo>
                        <a:pt x="665096" y="368542"/>
                        <a:pt x="658321" y="395579"/>
                        <a:pt x="635396" y="429704"/>
                      </a:cubicBezTo>
                      <a:cubicBezTo>
                        <a:pt x="592226" y="493966"/>
                        <a:pt x="512931" y="543388"/>
                        <a:pt x="438935" y="552151"/>
                      </a:cubicBezTo>
                      <a:cubicBezTo>
                        <a:pt x="353004" y="562329"/>
                        <a:pt x="339141" y="544392"/>
                        <a:pt x="349252" y="436115"/>
                      </a:cubicBezTo>
                      <a:cubicBezTo>
                        <a:pt x="356310" y="360538"/>
                        <a:pt x="354324" y="351177"/>
                        <a:pt x="323458" y="314495"/>
                      </a:cubicBezTo>
                      <a:lnTo>
                        <a:pt x="290019" y="274755"/>
                      </a:lnTo>
                      <a:lnTo>
                        <a:pt x="314030" y="230168"/>
                      </a:lnTo>
                      <a:cubicBezTo>
                        <a:pt x="327236" y="205645"/>
                        <a:pt x="362517" y="165526"/>
                        <a:pt x="392432" y="141013"/>
                      </a:cubicBezTo>
                      <a:cubicBezTo>
                        <a:pt x="422347" y="116500"/>
                        <a:pt x="446822" y="89556"/>
                        <a:pt x="446822" y="81138"/>
                      </a:cubicBezTo>
                      <a:cubicBezTo>
                        <a:pt x="446822" y="62759"/>
                        <a:pt x="383091" y="2139"/>
                        <a:pt x="362150" y="599"/>
                      </a:cubicBezTo>
                      <a:cubicBezTo>
                        <a:pt x="353999" y="0"/>
                        <a:pt x="322417" y="18919"/>
                        <a:pt x="291968" y="4264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5" name="组合 24">
                <a:extLst>
                  <a:ext uri="{FF2B5EF4-FFF2-40B4-BE49-F238E27FC236}">
                    <a16:creationId xmlns:a16="http://schemas.microsoft.com/office/drawing/2014/main" id="{8CC1A7EB-2001-42F4-A8DF-861ACFECB3AF}"/>
                  </a:ext>
                </a:extLst>
              </p:cNvPr>
              <p:cNvGrpSpPr/>
              <p:nvPr/>
            </p:nvGrpSpPr>
            <p:grpSpPr>
              <a:xfrm>
                <a:off x="4036092" y="3626762"/>
                <a:ext cx="1635417" cy="1546795"/>
                <a:chOff x="4224773" y="2494643"/>
                <a:chExt cx="1635417" cy="1546795"/>
              </a:xfrm>
              <a:grpFill/>
            </p:grpSpPr>
            <p:sp>
              <p:nvSpPr>
                <p:cNvPr id="26" name="任意多边形: 形状 25">
                  <a:extLst>
                    <a:ext uri="{FF2B5EF4-FFF2-40B4-BE49-F238E27FC236}">
                      <a16:creationId xmlns:a16="http://schemas.microsoft.com/office/drawing/2014/main" id="{30880AFE-F10B-496A-8243-63FA0DF965EB}"/>
                    </a:ext>
                  </a:extLst>
                </p:cNvPr>
                <p:cNvSpPr/>
                <p:nvPr/>
              </p:nvSpPr>
              <p:spPr>
                <a:xfrm>
                  <a:off x="5023105" y="2494643"/>
                  <a:ext cx="837085" cy="713610"/>
                </a:xfrm>
                <a:custGeom>
                  <a:avLst/>
                  <a:gdLst/>
                  <a:ahLst/>
                  <a:cxnLst/>
                  <a:rect l="0" t="0" r="0" b="0"/>
                  <a:pathLst>
                    <a:path w="837085" h="713610">
                      <a:moveTo>
                        <a:pt x="335447" y="38160"/>
                      </a:moveTo>
                      <a:cubicBezTo>
                        <a:pt x="279346" y="87417"/>
                        <a:pt x="212496" y="190402"/>
                        <a:pt x="133510" y="349250"/>
                      </a:cubicBezTo>
                      <a:cubicBezTo>
                        <a:pt x="98777" y="419100"/>
                        <a:pt x="56717" y="494502"/>
                        <a:pt x="40042" y="516809"/>
                      </a:cubicBezTo>
                      <a:cubicBezTo>
                        <a:pt x="0" y="570379"/>
                        <a:pt x="1250" y="622979"/>
                        <a:pt x="43767" y="673508"/>
                      </a:cubicBezTo>
                      <a:cubicBezTo>
                        <a:pt x="75622" y="711365"/>
                        <a:pt x="82102" y="713609"/>
                        <a:pt x="144603" y="708426"/>
                      </a:cubicBezTo>
                      <a:cubicBezTo>
                        <a:pt x="188727" y="704767"/>
                        <a:pt x="228804" y="691367"/>
                        <a:pt x="262688" y="668943"/>
                      </a:cubicBezTo>
                      <a:cubicBezTo>
                        <a:pt x="290899" y="650275"/>
                        <a:pt x="329819" y="632195"/>
                        <a:pt x="349178" y="628768"/>
                      </a:cubicBezTo>
                      <a:cubicBezTo>
                        <a:pt x="368536" y="625340"/>
                        <a:pt x="466748" y="639130"/>
                        <a:pt x="567427" y="659413"/>
                      </a:cubicBezTo>
                      <a:cubicBezTo>
                        <a:pt x="786275" y="703503"/>
                        <a:pt x="837084" y="694735"/>
                        <a:pt x="817392" y="616277"/>
                      </a:cubicBezTo>
                      <a:cubicBezTo>
                        <a:pt x="805487" y="568844"/>
                        <a:pt x="725640" y="524865"/>
                        <a:pt x="608936" y="501463"/>
                      </a:cubicBezTo>
                      <a:cubicBezTo>
                        <a:pt x="482257" y="476061"/>
                        <a:pt x="455252" y="481256"/>
                        <a:pt x="410765" y="539581"/>
                      </a:cubicBezTo>
                      <a:cubicBezTo>
                        <a:pt x="384155" y="574468"/>
                        <a:pt x="367732" y="584200"/>
                        <a:pt x="335469" y="584200"/>
                      </a:cubicBezTo>
                      <a:cubicBezTo>
                        <a:pt x="286707" y="584200"/>
                        <a:pt x="263725" y="564915"/>
                        <a:pt x="263725" y="523996"/>
                      </a:cubicBezTo>
                      <a:cubicBezTo>
                        <a:pt x="263725" y="470013"/>
                        <a:pt x="306823" y="401882"/>
                        <a:pt x="414141" y="286215"/>
                      </a:cubicBezTo>
                      <a:cubicBezTo>
                        <a:pt x="513044" y="179618"/>
                        <a:pt x="519636" y="169094"/>
                        <a:pt x="513025" y="128354"/>
                      </a:cubicBezTo>
                      <a:cubicBezTo>
                        <a:pt x="505049" y="79210"/>
                        <a:pt x="436149" y="0"/>
                        <a:pt x="401376" y="0"/>
                      </a:cubicBezTo>
                      <a:cubicBezTo>
                        <a:pt x="389019" y="0"/>
                        <a:pt x="359351" y="17172"/>
                        <a:pt x="335447" y="38160"/>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任意多边形: 形状 26">
                  <a:extLst>
                    <a:ext uri="{FF2B5EF4-FFF2-40B4-BE49-F238E27FC236}">
                      <a16:creationId xmlns:a16="http://schemas.microsoft.com/office/drawing/2014/main" id="{DA988C40-AE26-4235-A3BC-99C03DA678C8}"/>
                    </a:ext>
                  </a:extLst>
                </p:cNvPr>
                <p:cNvSpPr/>
                <p:nvPr/>
              </p:nvSpPr>
              <p:spPr>
                <a:xfrm>
                  <a:off x="4265296" y="2546135"/>
                  <a:ext cx="807005" cy="1493183"/>
                </a:xfrm>
                <a:custGeom>
                  <a:avLst/>
                  <a:gdLst/>
                  <a:ahLst/>
                  <a:cxnLst/>
                  <a:rect l="0" t="0" r="0" b="0"/>
                  <a:pathLst>
                    <a:path w="807005" h="1493183">
                      <a:moveTo>
                        <a:pt x="665131" y="3369"/>
                      </a:moveTo>
                      <a:cubicBezTo>
                        <a:pt x="654964" y="4628"/>
                        <a:pt x="634499" y="31688"/>
                        <a:pt x="619651" y="63503"/>
                      </a:cubicBezTo>
                      <a:cubicBezTo>
                        <a:pt x="602482" y="100292"/>
                        <a:pt x="569011" y="139379"/>
                        <a:pt x="527695" y="170887"/>
                      </a:cubicBezTo>
                      <a:cubicBezTo>
                        <a:pt x="491967" y="198134"/>
                        <a:pt x="462734" y="224767"/>
                        <a:pt x="462734" y="230071"/>
                      </a:cubicBezTo>
                      <a:cubicBezTo>
                        <a:pt x="462734" y="251940"/>
                        <a:pt x="516809" y="268312"/>
                        <a:pt x="549905" y="256464"/>
                      </a:cubicBezTo>
                      <a:cubicBezTo>
                        <a:pt x="568318" y="249872"/>
                        <a:pt x="597161" y="242644"/>
                        <a:pt x="614000" y="240401"/>
                      </a:cubicBezTo>
                      <a:cubicBezTo>
                        <a:pt x="641289" y="236767"/>
                        <a:pt x="642966" y="238973"/>
                        <a:pt x="629427" y="260691"/>
                      </a:cubicBezTo>
                      <a:cubicBezTo>
                        <a:pt x="605506" y="299063"/>
                        <a:pt x="607784" y="518442"/>
                        <a:pt x="633038" y="608445"/>
                      </a:cubicBezTo>
                      <a:cubicBezTo>
                        <a:pt x="657003" y="693858"/>
                        <a:pt x="654822" y="702467"/>
                        <a:pt x="602349" y="729602"/>
                      </a:cubicBezTo>
                      <a:cubicBezTo>
                        <a:pt x="560319" y="751337"/>
                        <a:pt x="545023" y="738578"/>
                        <a:pt x="556809" y="691617"/>
                      </a:cubicBezTo>
                      <a:cubicBezTo>
                        <a:pt x="560971" y="675037"/>
                        <a:pt x="558493" y="645999"/>
                        <a:pt x="551304" y="627090"/>
                      </a:cubicBezTo>
                      <a:cubicBezTo>
                        <a:pt x="536398" y="587885"/>
                        <a:pt x="473108" y="517351"/>
                        <a:pt x="461114" y="526577"/>
                      </a:cubicBezTo>
                      <a:cubicBezTo>
                        <a:pt x="456730" y="529949"/>
                        <a:pt x="442443" y="539286"/>
                        <a:pt x="429364" y="547325"/>
                      </a:cubicBezTo>
                      <a:cubicBezTo>
                        <a:pt x="408476" y="560165"/>
                        <a:pt x="405479" y="579427"/>
                        <a:pt x="404720" y="705730"/>
                      </a:cubicBezTo>
                      <a:lnTo>
                        <a:pt x="403856" y="849517"/>
                      </a:lnTo>
                      <a:lnTo>
                        <a:pt x="334870" y="934217"/>
                      </a:lnTo>
                      <a:cubicBezTo>
                        <a:pt x="296928" y="980802"/>
                        <a:pt x="234355" y="1050967"/>
                        <a:pt x="195820" y="1090138"/>
                      </a:cubicBezTo>
                      <a:cubicBezTo>
                        <a:pt x="21838" y="1266993"/>
                        <a:pt x="0" y="1322242"/>
                        <a:pt x="62156" y="1428303"/>
                      </a:cubicBezTo>
                      <a:cubicBezTo>
                        <a:pt x="87313" y="1471229"/>
                        <a:pt x="103173" y="1485208"/>
                        <a:pt x="126719" y="1485208"/>
                      </a:cubicBezTo>
                      <a:cubicBezTo>
                        <a:pt x="173427" y="1485208"/>
                        <a:pt x="206381" y="1443944"/>
                        <a:pt x="214932" y="1374753"/>
                      </a:cubicBezTo>
                      <a:cubicBezTo>
                        <a:pt x="222177" y="1316121"/>
                        <a:pt x="260747" y="1224249"/>
                        <a:pt x="308992" y="1150703"/>
                      </a:cubicBezTo>
                      <a:lnTo>
                        <a:pt x="331910" y="1115767"/>
                      </a:lnTo>
                      <a:lnTo>
                        <a:pt x="340203" y="1213863"/>
                      </a:lnTo>
                      <a:cubicBezTo>
                        <a:pt x="349265" y="1321067"/>
                        <a:pt x="368591" y="1361542"/>
                        <a:pt x="452632" y="1449329"/>
                      </a:cubicBezTo>
                      <a:cubicBezTo>
                        <a:pt x="492669" y="1491151"/>
                        <a:pt x="503254" y="1493182"/>
                        <a:pt x="523800" y="1462983"/>
                      </a:cubicBezTo>
                      <a:cubicBezTo>
                        <a:pt x="559891" y="1409937"/>
                        <a:pt x="576923" y="1258071"/>
                        <a:pt x="568529" y="1064145"/>
                      </a:cubicBezTo>
                      <a:lnTo>
                        <a:pt x="560313" y="874320"/>
                      </a:lnTo>
                      <a:lnTo>
                        <a:pt x="593137" y="889276"/>
                      </a:lnTo>
                      <a:cubicBezTo>
                        <a:pt x="651661" y="915941"/>
                        <a:pt x="689729" y="895097"/>
                        <a:pt x="723991" y="817626"/>
                      </a:cubicBezTo>
                      <a:cubicBezTo>
                        <a:pt x="763684" y="727871"/>
                        <a:pt x="762999" y="716769"/>
                        <a:pt x="713559" y="648677"/>
                      </a:cubicBezTo>
                      <a:cubicBezTo>
                        <a:pt x="674374" y="594709"/>
                        <a:pt x="672329" y="586315"/>
                        <a:pt x="673164" y="482894"/>
                      </a:cubicBezTo>
                      <a:cubicBezTo>
                        <a:pt x="674108" y="365936"/>
                        <a:pt x="699141" y="301039"/>
                        <a:pt x="763607" y="248420"/>
                      </a:cubicBezTo>
                      <a:cubicBezTo>
                        <a:pt x="807004" y="212998"/>
                        <a:pt x="805040" y="117245"/>
                        <a:pt x="759814" y="63496"/>
                      </a:cubicBezTo>
                      <a:cubicBezTo>
                        <a:pt x="722502" y="19153"/>
                        <a:pt x="692341" y="0"/>
                        <a:pt x="665131" y="336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任意多边形: 形状 27">
                  <a:extLst>
                    <a:ext uri="{FF2B5EF4-FFF2-40B4-BE49-F238E27FC236}">
                      <a16:creationId xmlns:a16="http://schemas.microsoft.com/office/drawing/2014/main" id="{71311651-559D-406B-B241-48CD4651352C}"/>
                    </a:ext>
                  </a:extLst>
                </p:cNvPr>
                <p:cNvSpPr/>
                <p:nvPr/>
              </p:nvSpPr>
              <p:spPr>
                <a:xfrm>
                  <a:off x="4270041" y="2774043"/>
                  <a:ext cx="381790" cy="266077"/>
                </a:xfrm>
                <a:custGeom>
                  <a:avLst/>
                  <a:gdLst/>
                  <a:ahLst/>
                  <a:cxnLst/>
                  <a:rect l="0" t="0" r="0" b="0"/>
                  <a:pathLst>
                    <a:path w="381790" h="266077">
                      <a:moveTo>
                        <a:pt x="43788" y="32047"/>
                      </a:moveTo>
                      <a:cubicBezTo>
                        <a:pt x="0" y="75834"/>
                        <a:pt x="431" y="94478"/>
                        <a:pt x="45348" y="99488"/>
                      </a:cubicBezTo>
                      <a:cubicBezTo>
                        <a:pt x="93119" y="104816"/>
                        <a:pt x="135445" y="143055"/>
                        <a:pt x="144680" y="189229"/>
                      </a:cubicBezTo>
                      <a:cubicBezTo>
                        <a:pt x="148588" y="208771"/>
                        <a:pt x="166485" y="234391"/>
                        <a:pt x="184450" y="246162"/>
                      </a:cubicBezTo>
                      <a:cubicBezTo>
                        <a:pt x="214756" y="266019"/>
                        <a:pt x="220538" y="266076"/>
                        <a:pt x="264527" y="246947"/>
                      </a:cubicBezTo>
                      <a:cubicBezTo>
                        <a:pt x="365742" y="202932"/>
                        <a:pt x="381789" y="188738"/>
                        <a:pt x="381789" y="143230"/>
                      </a:cubicBezTo>
                      <a:cubicBezTo>
                        <a:pt x="381789" y="111398"/>
                        <a:pt x="371182" y="90319"/>
                        <a:pt x="340514" y="61210"/>
                      </a:cubicBezTo>
                      <a:cubicBezTo>
                        <a:pt x="289111" y="12419"/>
                        <a:pt x="251070" y="0"/>
                        <a:pt x="153020" y="0"/>
                      </a:cubicBezTo>
                      <a:cubicBezTo>
                        <a:pt x="87432" y="0"/>
                        <a:pt x="71019" y="4815"/>
                        <a:pt x="43788" y="3204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任意多边形: 形状 28">
                  <a:extLst>
                    <a:ext uri="{FF2B5EF4-FFF2-40B4-BE49-F238E27FC236}">
                      <a16:creationId xmlns:a16="http://schemas.microsoft.com/office/drawing/2014/main" id="{661232BB-8C09-47DF-B4B0-A53EB6DDE825}"/>
                    </a:ext>
                  </a:extLst>
                </p:cNvPr>
                <p:cNvSpPr/>
                <p:nvPr/>
              </p:nvSpPr>
              <p:spPr>
                <a:xfrm>
                  <a:off x="4224773" y="3196599"/>
                  <a:ext cx="343121" cy="301345"/>
                </a:xfrm>
                <a:custGeom>
                  <a:avLst/>
                  <a:gdLst/>
                  <a:ahLst/>
                  <a:cxnLst/>
                  <a:rect l="0" t="0" r="0" b="0"/>
                  <a:pathLst>
                    <a:path w="343121" h="301345">
                      <a:moveTo>
                        <a:pt x="23832" y="16611"/>
                      </a:moveTo>
                      <a:cubicBezTo>
                        <a:pt x="0" y="45577"/>
                        <a:pt x="4181" y="64500"/>
                        <a:pt x="46057" y="117194"/>
                      </a:cubicBezTo>
                      <a:cubicBezTo>
                        <a:pt x="68595" y="145554"/>
                        <a:pt x="84157" y="180168"/>
                        <a:pt x="84157" y="201937"/>
                      </a:cubicBezTo>
                      <a:cubicBezTo>
                        <a:pt x="84157" y="222178"/>
                        <a:pt x="93387" y="252824"/>
                        <a:pt x="104668" y="270041"/>
                      </a:cubicBezTo>
                      <a:cubicBezTo>
                        <a:pt x="123105" y="298179"/>
                        <a:pt x="133820" y="301344"/>
                        <a:pt x="210649" y="301344"/>
                      </a:cubicBezTo>
                      <a:cubicBezTo>
                        <a:pt x="311087" y="301344"/>
                        <a:pt x="339829" y="280243"/>
                        <a:pt x="341964" y="204938"/>
                      </a:cubicBezTo>
                      <a:cubicBezTo>
                        <a:pt x="343120" y="164135"/>
                        <a:pt x="335300" y="150464"/>
                        <a:pt x="284478" y="104453"/>
                      </a:cubicBezTo>
                      <a:cubicBezTo>
                        <a:pt x="243717" y="67549"/>
                        <a:pt x="202697" y="44754"/>
                        <a:pt x="150897" y="30219"/>
                      </a:cubicBezTo>
                      <a:cubicBezTo>
                        <a:pt x="109781" y="18683"/>
                        <a:pt x="67943" y="6560"/>
                        <a:pt x="57924" y="3280"/>
                      </a:cubicBezTo>
                      <a:cubicBezTo>
                        <a:pt x="47905" y="0"/>
                        <a:pt x="32563" y="5999"/>
                        <a:pt x="23832" y="1661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任意多边形: 形状 29">
                  <a:extLst>
                    <a:ext uri="{FF2B5EF4-FFF2-40B4-BE49-F238E27FC236}">
                      <a16:creationId xmlns:a16="http://schemas.microsoft.com/office/drawing/2014/main" id="{BF2762CC-E3CE-4BCF-BFBE-84E2CCC1E780}"/>
                    </a:ext>
                  </a:extLst>
                </p:cNvPr>
                <p:cNvSpPr/>
                <p:nvPr/>
              </p:nvSpPr>
              <p:spPr>
                <a:xfrm>
                  <a:off x="4918530" y="3232200"/>
                  <a:ext cx="603056" cy="809238"/>
                </a:xfrm>
                <a:custGeom>
                  <a:avLst/>
                  <a:gdLst/>
                  <a:ahLst/>
                  <a:cxnLst/>
                  <a:rect l="0" t="0" r="0" b="0"/>
                  <a:pathLst>
                    <a:path w="603056" h="809238">
                      <a:moveTo>
                        <a:pt x="433260" y="37026"/>
                      </a:moveTo>
                      <a:cubicBezTo>
                        <a:pt x="420183" y="55222"/>
                        <a:pt x="399006" y="61932"/>
                        <a:pt x="350710" y="63182"/>
                      </a:cubicBezTo>
                      <a:cubicBezTo>
                        <a:pt x="236036" y="66150"/>
                        <a:pt x="152475" y="124304"/>
                        <a:pt x="197782" y="169611"/>
                      </a:cubicBezTo>
                      <a:cubicBezTo>
                        <a:pt x="208745" y="180574"/>
                        <a:pt x="218735" y="186664"/>
                        <a:pt x="219982" y="183146"/>
                      </a:cubicBezTo>
                      <a:cubicBezTo>
                        <a:pt x="227301" y="162498"/>
                        <a:pt x="306325" y="130153"/>
                        <a:pt x="352192" y="129031"/>
                      </a:cubicBezTo>
                      <a:cubicBezTo>
                        <a:pt x="414356" y="127509"/>
                        <a:pt x="429157" y="141568"/>
                        <a:pt x="398912" y="173406"/>
                      </a:cubicBezTo>
                      <a:cubicBezTo>
                        <a:pt x="333680" y="242073"/>
                        <a:pt x="281951" y="319088"/>
                        <a:pt x="256647" y="385213"/>
                      </a:cubicBezTo>
                      <a:cubicBezTo>
                        <a:pt x="230150" y="454453"/>
                        <a:pt x="229529" y="462120"/>
                        <a:pt x="248124" y="490499"/>
                      </a:cubicBezTo>
                      <a:cubicBezTo>
                        <a:pt x="259155" y="507334"/>
                        <a:pt x="274991" y="521349"/>
                        <a:pt x="283315" y="521644"/>
                      </a:cubicBezTo>
                      <a:cubicBezTo>
                        <a:pt x="291639" y="521939"/>
                        <a:pt x="308416" y="527154"/>
                        <a:pt x="320598" y="533233"/>
                      </a:cubicBezTo>
                      <a:cubicBezTo>
                        <a:pt x="339271" y="542552"/>
                        <a:pt x="340440" y="549346"/>
                        <a:pt x="328053" y="576533"/>
                      </a:cubicBezTo>
                      <a:cubicBezTo>
                        <a:pt x="316600" y="601670"/>
                        <a:pt x="301919" y="609974"/>
                        <a:pt x="261456" y="614200"/>
                      </a:cubicBezTo>
                      <a:cubicBezTo>
                        <a:pt x="232907" y="617182"/>
                        <a:pt x="198120" y="620986"/>
                        <a:pt x="184150" y="622655"/>
                      </a:cubicBezTo>
                      <a:cubicBezTo>
                        <a:pt x="170180" y="624323"/>
                        <a:pt x="136357" y="621374"/>
                        <a:pt x="108988" y="616101"/>
                      </a:cubicBezTo>
                      <a:cubicBezTo>
                        <a:pt x="32921" y="601445"/>
                        <a:pt x="0" y="621972"/>
                        <a:pt x="0" y="684057"/>
                      </a:cubicBezTo>
                      <a:cubicBezTo>
                        <a:pt x="0" y="722848"/>
                        <a:pt x="8098" y="742124"/>
                        <a:pt x="34795" y="766879"/>
                      </a:cubicBezTo>
                      <a:cubicBezTo>
                        <a:pt x="80476" y="809237"/>
                        <a:pt x="97790" y="807703"/>
                        <a:pt x="172349" y="754693"/>
                      </a:cubicBezTo>
                      <a:cubicBezTo>
                        <a:pt x="206735" y="730245"/>
                        <a:pt x="242117" y="710243"/>
                        <a:pt x="250977" y="710243"/>
                      </a:cubicBezTo>
                      <a:cubicBezTo>
                        <a:pt x="259836" y="710243"/>
                        <a:pt x="297464" y="727388"/>
                        <a:pt x="334594" y="748343"/>
                      </a:cubicBezTo>
                      <a:cubicBezTo>
                        <a:pt x="412172" y="792125"/>
                        <a:pt x="422655" y="793774"/>
                        <a:pt x="449943" y="766486"/>
                      </a:cubicBezTo>
                      <a:cubicBezTo>
                        <a:pt x="465685" y="750744"/>
                        <a:pt x="469900" y="716801"/>
                        <a:pt x="469900" y="605785"/>
                      </a:cubicBezTo>
                      <a:lnTo>
                        <a:pt x="469900" y="465041"/>
                      </a:lnTo>
                      <a:lnTo>
                        <a:pt x="519748" y="419022"/>
                      </a:lnTo>
                      <a:cubicBezTo>
                        <a:pt x="575121" y="367902"/>
                        <a:pt x="595796" y="314068"/>
                        <a:pt x="571363" y="284628"/>
                      </a:cubicBezTo>
                      <a:cubicBezTo>
                        <a:pt x="547568" y="255957"/>
                        <a:pt x="525267" y="261759"/>
                        <a:pt x="494798" y="304547"/>
                      </a:cubicBezTo>
                      <a:cubicBezTo>
                        <a:pt x="471230" y="337646"/>
                        <a:pt x="462252" y="341847"/>
                        <a:pt x="433738" y="333122"/>
                      </a:cubicBezTo>
                      <a:cubicBezTo>
                        <a:pt x="415353" y="327496"/>
                        <a:pt x="401183" y="315345"/>
                        <a:pt x="402250" y="306119"/>
                      </a:cubicBezTo>
                      <a:cubicBezTo>
                        <a:pt x="406308" y="271054"/>
                        <a:pt x="472280" y="192883"/>
                        <a:pt x="520858" y="165581"/>
                      </a:cubicBezTo>
                      <a:cubicBezTo>
                        <a:pt x="581890" y="131278"/>
                        <a:pt x="603055" y="97773"/>
                        <a:pt x="585000" y="64037"/>
                      </a:cubicBezTo>
                      <a:cubicBezTo>
                        <a:pt x="560295" y="17877"/>
                        <a:pt x="459870" y="0"/>
                        <a:pt x="433260" y="37026"/>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任意多边形: 形状 30">
                  <a:extLst>
                    <a:ext uri="{FF2B5EF4-FFF2-40B4-BE49-F238E27FC236}">
                      <a16:creationId xmlns:a16="http://schemas.microsoft.com/office/drawing/2014/main" id="{6B82D42D-4A9C-4278-9689-FF1F8AA6E177}"/>
                    </a:ext>
                  </a:extLst>
                </p:cNvPr>
                <p:cNvSpPr/>
                <p:nvPr/>
              </p:nvSpPr>
              <p:spPr>
                <a:xfrm>
                  <a:off x="5488627" y="3689000"/>
                  <a:ext cx="238246" cy="265723"/>
                </a:xfrm>
                <a:custGeom>
                  <a:avLst/>
                  <a:gdLst/>
                  <a:ahLst/>
                  <a:cxnLst/>
                  <a:rect l="0" t="0" r="0" b="0"/>
                  <a:pathLst>
                    <a:path w="238246" h="265723">
                      <a:moveTo>
                        <a:pt x="13610" y="44487"/>
                      </a:moveTo>
                      <a:cubicBezTo>
                        <a:pt x="0" y="60887"/>
                        <a:pt x="4703" y="79240"/>
                        <a:pt x="42087" y="155612"/>
                      </a:cubicBezTo>
                      <a:cubicBezTo>
                        <a:pt x="82764" y="238708"/>
                        <a:pt x="91208" y="248048"/>
                        <a:pt x="134223" y="257511"/>
                      </a:cubicBezTo>
                      <a:cubicBezTo>
                        <a:pt x="171546" y="265722"/>
                        <a:pt x="186709" y="263287"/>
                        <a:pt x="205791" y="246018"/>
                      </a:cubicBezTo>
                      <a:cubicBezTo>
                        <a:pt x="232732" y="221637"/>
                        <a:pt x="238245" y="149775"/>
                        <a:pt x="217384" y="94905"/>
                      </a:cubicBezTo>
                      <a:cubicBezTo>
                        <a:pt x="194880" y="35715"/>
                        <a:pt x="50531" y="0"/>
                        <a:pt x="13610" y="4448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10" name="组合 9">
              <a:extLst>
                <a:ext uri="{FF2B5EF4-FFF2-40B4-BE49-F238E27FC236}">
                  <a16:creationId xmlns:a16="http://schemas.microsoft.com/office/drawing/2014/main" id="{714FADF6-C119-4844-8A8E-6932151621B0}"/>
                </a:ext>
              </a:extLst>
            </p:cNvPr>
            <p:cNvGrpSpPr/>
            <p:nvPr/>
          </p:nvGrpSpPr>
          <p:grpSpPr>
            <a:xfrm>
              <a:off x="5413124" y="1379222"/>
              <a:ext cx="314552" cy="359900"/>
              <a:chOff x="12818382" y="1046934"/>
              <a:chExt cx="3648310" cy="4174269"/>
            </a:xfrm>
            <a:solidFill>
              <a:schemeClr val="accent1"/>
            </a:solidFill>
          </p:grpSpPr>
          <p:sp>
            <p:nvSpPr>
              <p:cNvPr id="12" name="文本框 11">
                <a:extLst>
                  <a:ext uri="{FF2B5EF4-FFF2-40B4-BE49-F238E27FC236}">
                    <a16:creationId xmlns:a16="http://schemas.microsoft.com/office/drawing/2014/main" id="{C389EE6E-99CF-46AE-B68E-B9D561872DE8}"/>
                  </a:ext>
                </a:extLst>
              </p:cNvPr>
              <p:cNvSpPr txBox="1"/>
              <p:nvPr/>
            </p:nvSpPr>
            <p:spPr>
              <a:xfrm>
                <a:off x="13761700" y="4183722"/>
                <a:ext cx="1797792" cy="464784"/>
              </a:xfrm>
              <a:custGeom>
                <a:avLst/>
                <a:gdLst/>
                <a:ahLst/>
                <a:cxnLst/>
                <a:rect l="l" t="t" r="r" b="b"/>
                <a:pathLst>
                  <a:path w="1814513" h="469107">
                    <a:moveTo>
                      <a:pt x="1628775" y="66675"/>
                    </a:moveTo>
                    <a:cubicBezTo>
                      <a:pt x="1616075" y="66675"/>
                      <a:pt x="1605757" y="68263"/>
                      <a:pt x="1597819" y="71438"/>
                    </a:cubicBezTo>
                    <a:cubicBezTo>
                      <a:pt x="1589882" y="74613"/>
                      <a:pt x="1583532" y="80169"/>
                      <a:pt x="1578769" y="88107"/>
                    </a:cubicBezTo>
                    <a:cubicBezTo>
                      <a:pt x="1572419" y="97632"/>
                      <a:pt x="1566069" y="116682"/>
                      <a:pt x="1559719" y="145257"/>
                    </a:cubicBezTo>
                    <a:lnTo>
                      <a:pt x="1538288" y="278607"/>
                    </a:lnTo>
                    <a:cubicBezTo>
                      <a:pt x="1530350" y="324644"/>
                      <a:pt x="1526382" y="353219"/>
                      <a:pt x="1526382" y="364332"/>
                    </a:cubicBezTo>
                    <a:cubicBezTo>
                      <a:pt x="1526382" y="380207"/>
                      <a:pt x="1531938" y="390525"/>
                      <a:pt x="1543050" y="395288"/>
                    </a:cubicBezTo>
                    <a:cubicBezTo>
                      <a:pt x="1552575" y="400050"/>
                      <a:pt x="1570832" y="402432"/>
                      <a:pt x="1597819" y="402432"/>
                    </a:cubicBezTo>
                    <a:lnTo>
                      <a:pt x="1628775" y="402432"/>
                    </a:lnTo>
                    <a:cubicBezTo>
                      <a:pt x="1641475" y="402432"/>
                      <a:pt x="1652588" y="400844"/>
                      <a:pt x="1662113" y="397669"/>
                    </a:cubicBezTo>
                    <a:cubicBezTo>
                      <a:pt x="1670050" y="394494"/>
                      <a:pt x="1677194" y="388144"/>
                      <a:pt x="1683544" y="378619"/>
                    </a:cubicBezTo>
                    <a:cubicBezTo>
                      <a:pt x="1688307" y="369094"/>
                      <a:pt x="1693069" y="350838"/>
                      <a:pt x="1697832" y="323850"/>
                    </a:cubicBezTo>
                    <a:lnTo>
                      <a:pt x="1719263" y="190500"/>
                    </a:lnTo>
                    <a:cubicBezTo>
                      <a:pt x="1728788" y="142875"/>
                      <a:pt x="1733550" y="114300"/>
                      <a:pt x="1733550" y="104775"/>
                    </a:cubicBezTo>
                    <a:cubicBezTo>
                      <a:pt x="1733550" y="88900"/>
                      <a:pt x="1727994" y="78582"/>
                      <a:pt x="1716882" y="73819"/>
                    </a:cubicBezTo>
                    <a:cubicBezTo>
                      <a:pt x="1705769" y="69057"/>
                      <a:pt x="1686719" y="66675"/>
                      <a:pt x="1659732" y="66675"/>
                    </a:cubicBezTo>
                    <a:close/>
                    <a:moveTo>
                      <a:pt x="578644" y="66675"/>
                    </a:moveTo>
                    <a:cubicBezTo>
                      <a:pt x="562769" y="66675"/>
                      <a:pt x="550863" y="68263"/>
                      <a:pt x="542925" y="71438"/>
                    </a:cubicBezTo>
                    <a:cubicBezTo>
                      <a:pt x="534988" y="76200"/>
                      <a:pt x="530225" y="82550"/>
                      <a:pt x="528638" y="90488"/>
                    </a:cubicBezTo>
                    <a:cubicBezTo>
                      <a:pt x="525463" y="98425"/>
                      <a:pt x="523082" y="107950"/>
                      <a:pt x="521494" y="119063"/>
                    </a:cubicBezTo>
                    <a:lnTo>
                      <a:pt x="511969" y="164307"/>
                    </a:lnTo>
                    <a:cubicBezTo>
                      <a:pt x="510382" y="172244"/>
                      <a:pt x="509588" y="180975"/>
                      <a:pt x="509588" y="190500"/>
                    </a:cubicBezTo>
                    <a:cubicBezTo>
                      <a:pt x="509588" y="196850"/>
                      <a:pt x="511175" y="202407"/>
                      <a:pt x="514350" y="207169"/>
                    </a:cubicBezTo>
                    <a:cubicBezTo>
                      <a:pt x="515938" y="211932"/>
                      <a:pt x="520700" y="215107"/>
                      <a:pt x="528638" y="216694"/>
                    </a:cubicBezTo>
                    <a:cubicBezTo>
                      <a:pt x="534988" y="218282"/>
                      <a:pt x="545307" y="219075"/>
                      <a:pt x="559594" y="219075"/>
                    </a:cubicBezTo>
                    <a:lnTo>
                      <a:pt x="650082" y="219075"/>
                    </a:lnTo>
                    <a:lnTo>
                      <a:pt x="664369" y="140494"/>
                    </a:lnTo>
                    <a:cubicBezTo>
                      <a:pt x="667544" y="118269"/>
                      <a:pt x="669132" y="103188"/>
                      <a:pt x="669132" y="95250"/>
                    </a:cubicBezTo>
                    <a:cubicBezTo>
                      <a:pt x="669132" y="88900"/>
                      <a:pt x="668338" y="83344"/>
                      <a:pt x="666750" y="78582"/>
                    </a:cubicBezTo>
                    <a:cubicBezTo>
                      <a:pt x="663575" y="73819"/>
                      <a:pt x="658019" y="70644"/>
                      <a:pt x="650082" y="69057"/>
                    </a:cubicBezTo>
                    <a:cubicBezTo>
                      <a:pt x="642144" y="67469"/>
                      <a:pt x="628650" y="66675"/>
                      <a:pt x="609600" y="66675"/>
                    </a:cubicBezTo>
                    <a:close/>
                    <a:moveTo>
                      <a:pt x="1007269" y="2382"/>
                    </a:moveTo>
                    <a:lnTo>
                      <a:pt x="1254919" y="2382"/>
                    </a:lnTo>
                    <a:lnTo>
                      <a:pt x="1226344" y="69057"/>
                    </a:lnTo>
                    <a:lnTo>
                      <a:pt x="1062038" y="69057"/>
                    </a:lnTo>
                    <a:lnTo>
                      <a:pt x="1042988" y="178594"/>
                    </a:lnTo>
                    <a:lnTo>
                      <a:pt x="1135857" y="178594"/>
                    </a:lnTo>
                    <a:cubicBezTo>
                      <a:pt x="1154907" y="178594"/>
                      <a:pt x="1172369" y="179388"/>
                      <a:pt x="1188244" y="180975"/>
                    </a:cubicBezTo>
                    <a:cubicBezTo>
                      <a:pt x="1202532" y="184151"/>
                      <a:pt x="1213644" y="190500"/>
                      <a:pt x="1221582" y="200025"/>
                    </a:cubicBezTo>
                    <a:cubicBezTo>
                      <a:pt x="1227932" y="209550"/>
                      <a:pt x="1231107" y="223044"/>
                      <a:pt x="1231107" y="240507"/>
                    </a:cubicBezTo>
                    <a:cubicBezTo>
                      <a:pt x="1231107" y="259557"/>
                      <a:pt x="1227932" y="284163"/>
                      <a:pt x="1221582" y="314325"/>
                    </a:cubicBezTo>
                    <a:lnTo>
                      <a:pt x="1212057" y="369094"/>
                    </a:lnTo>
                    <a:cubicBezTo>
                      <a:pt x="1205707" y="405607"/>
                      <a:pt x="1193007" y="430213"/>
                      <a:pt x="1173957" y="442913"/>
                    </a:cubicBezTo>
                    <a:cubicBezTo>
                      <a:pt x="1153319" y="457200"/>
                      <a:pt x="1122363" y="464344"/>
                      <a:pt x="1081088" y="464344"/>
                    </a:cubicBezTo>
                    <a:lnTo>
                      <a:pt x="947738" y="464344"/>
                    </a:lnTo>
                    <a:lnTo>
                      <a:pt x="935832" y="400050"/>
                    </a:lnTo>
                    <a:lnTo>
                      <a:pt x="1076325" y="400050"/>
                    </a:lnTo>
                    <a:cubicBezTo>
                      <a:pt x="1100138" y="400050"/>
                      <a:pt x="1116013" y="396082"/>
                      <a:pt x="1123950" y="388144"/>
                    </a:cubicBezTo>
                    <a:cubicBezTo>
                      <a:pt x="1131888" y="380207"/>
                      <a:pt x="1137444" y="365125"/>
                      <a:pt x="1140619" y="342900"/>
                    </a:cubicBezTo>
                    <a:lnTo>
                      <a:pt x="1147763" y="307182"/>
                    </a:lnTo>
                    <a:cubicBezTo>
                      <a:pt x="1150938" y="291307"/>
                      <a:pt x="1152525" y="278607"/>
                      <a:pt x="1152525" y="269082"/>
                    </a:cubicBezTo>
                    <a:cubicBezTo>
                      <a:pt x="1152525" y="261144"/>
                      <a:pt x="1150144" y="254794"/>
                      <a:pt x="1145382" y="250032"/>
                    </a:cubicBezTo>
                    <a:cubicBezTo>
                      <a:pt x="1140619" y="246857"/>
                      <a:pt x="1127125" y="245269"/>
                      <a:pt x="1104900" y="245269"/>
                    </a:cubicBezTo>
                    <a:lnTo>
                      <a:pt x="964407" y="245269"/>
                    </a:lnTo>
                    <a:close/>
                    <a:moveTo>
                      <a:pt x="157163" y="2382"/>
                    </a:moveTo>
                    <a:lnTo>
                      <a:pt x="233363" y="2382"/>
                    </a:lnTo>
                    <a:lnTo>
                      <a:pt x="152400" y="464344"/>
                    </a:lnTo>
                    <a:lnTo>
                      <a:pt x="76200" y="464344"/>
                    </a:lnTo>
                    <a:lnTo>
                      <a:pt x="142875" y="85725"/>
                    </a:lnTo>
                    <a:cubicBezTo>
                      <a:pt x="123825" y="98425"/>
                      <a:pt x="86519" y="119857"/>
                      <a:pt x="30957" y="150019"/>
                    </a:cubicBezTo>
                    <a:lnTo>
                      <a:pt x="0" y="90488"/>
                    </a:lnTo>
                    <a:close/>
                    <a:moveTo>
                      <a:pt x="1621632" y="0"/>
                    </a:moveTo>
                    <a:lnTo>
                      <a:pt x="1690688" y="0"/>
                    </a:lnTo>
                    <a:cubicBezTo>
                      <a:pt x="1735138" y="0"/>
                      <a:pt x="1766888" y="6350"/>
                      <a:pt x="1785938" y="19050"/>
                    </a:cubicBezTo>
                    <a:cubicBezTo>
                      <a:pt x="1804988" y="33338"/>
                      <a:pt x="1814513" y="57150"/>
                      <a:pt x="1814513" y="90488"/>
                    </a:cubicBezTo>
                    <a:cubicBezTo>
                      <a:pt x="1814513" y="103188"/>
                      <a:pt x="1811338" y="127794"/>
                      <a:pt x="1804988" y="164307"/>
                    </a:cubicBezTo>
                    <a:lnTo>
                      <a:pt x="1771650" y="350044"/>
                    </a:lnTo>
                    <a:cubicBezTo>
                      <a:pt x="1766888" y="377032"/>
                      <a:pt x="1761332" y="398463"/>
                      <a:pt x="1754982" y="414338"/>
                    </a:cubicBezTo>
                    <a:cubicBezTo>
                      <a:pt x="1747044" y="430213"/>
                      <a:pt x="1736725" y="442119"/>
                      <a:pt x="1724025" y="450057"/>
                    </a:cubicBezTo>
                    <a:cubicBezTo>
                      <a:pt x="1714500" y="456407"/>
                      <a:pt x="1703388" y="461169"/>
                      <a:pt x="1690688" y="464344"/>
                    </a:cubicBezTo>
                    <a:cubicBezTo>
                      <a:pt x="1677988" y="467519"/>
                      <a:pt x="1659732" y="469107"/>
                      <a:pt x="1635919" y="469107"/>
                    </a:cubicBezTo>
                    <a:lnTo>
                      <a:pt x="1566863" y="469107"/>
                    </a:lnTo>
                    <a:cubicBezTo>
                      <a:pt x="1524000" y="469107"/>
                      <a:pt x="1493044" y="461963"/>
                      <a:pt x="1473994" y="447675"/>
                    </a:cubicBezTo>
                    <a:cubicBezTo>
                      <a:pt x="1454944" y="434975"/>
                      <a:pt x="1445419" y="411957"/>
                      <a:pt x="1445419" y="378619"/>
                    </a:cubicBezTo>
                    <a:cubicBezTo>
                      <a:pt x="1445419" y="359569"/>
                      <a:pt x="1447800" y="334169"/>
                      <a:pt x="1452563" y="302419"/>
                    </a:cubicBezTo>
                    <a:lnTo>
                      <a:pt x="1485900" y="119063"/>
                    </a:lnTo>
                    <a:cubicBezTo>
                      <a:pt x="1490663" y="92075"/>
                      <a:pt x="1497013" y="70644"/>
                      <a:pt x="1504950" y="54769"/>
                    </a:cubicBezTo>
                    <a:cubicBezTo>
                      <a:pt x="1512888" y="38894"/>
                      <a:pt x="1523207" y="26988"/>
                      <a:pt x="1535907" y="19050"/>
                    </a:cubicBezTo>
                    <a:cubicBezTo>
                      <a:pt x="1543844" y="12700"/>
                      <a:pt x="1554163" y="7938"/>
                      <a:pt x="1566863" y="4763"/>
                    </a:cubicBezTo>
                    <a:cubicBezTo>
                      <a:pt x="1579563" y="1588"/>
                      <a:pt x="1597819" y="0"/>
                      <a:pt x="1621632" y="0"/>
                    </a:cubicBezTo>
                    <a:close/>
                    <a:moveTo>
                      <a:pt x="573882" y="0"/>
                    </a:moveTo>
                    <a:lnTo>
                      <a:pt x="623888" y="0"/>
                    </a:lnTo>
                    <a:cubicBezTo>
                      <a:pt x="668338" y="0"/>
                      <a:pt x="700088" y="5557"/>
                      <a:pt x="719138" y="16669"/>
                    </a:cubicBezTo>
                    <a:cubicBezTo>
                      <a:pt x="736600" y="29369"/>
                      <a:pt x="745332" y="50800"/>
                      <a:pt x="745332" y="80963"/>
                    </a:cubicBezTo>
                    <a:cubicBezTo>
                      <a:pt x="745332" y="98425"/>
                      <a:pt x="742950" y="122238"/>
                      <a:pt x="738188" y="152400"/>
                    </a:cubicBezTo>
                    <a:lnTo>
                      <a:pt x="702469" y="345282"/>
                    </a:lnTo>
                    <a:cubicBezTo>
                      <a:pt x="697707" y="372269"/>
                      <a:pt x="692150" y="393700"/>
                      <a:pt x="685800" y="409575"/>
                    </a:cubicBezTo>
                    <a:cubicBezTo>
                      <a:pt x="677863" y="425450"/>
                      <a:pt x="667544" y="437357"/>
                      <a:pt x="654844" y="445294"/>
                    </a:cubicBezTo>
                    <a:cubicBezTo>
                      <a:pt x="646907" y="451644"/>
                      <a:pt x="636588" y="456407"/>
                      <a:pt x="623888" y="459582"/>
                    </a:cubicBezTo>
                    <a:cubicBezTo>
                      <a:pt x="609600" y="462757"/>
                      <a:pt x="591344" y="464344"/>
                      <a:pt x="569119" y="464344"/>
                    </a:cubicBezTo>
                    <a:lnTo>
                      <a:pt x="440532" y="464344"/>
                    </a:lnTo>
                    <a:lnTo>
                      <a:pt x="428625" y="397669"/>
                    </a:lnTo>
                    <a:lnTo>
                      <a:pt x="564357" y="397669"/>
                    </a:lnTo>
                    <a:cubicBezTo>
                      <a:pt x="575469" y="397669"/>
                      <a:pt x="585788" y="396082"/>
                      <a:pt x="595313" y="392907"/>
                    </a:cubicBezTo>
                    <a:cubicBezTo>
                      <a:pt x="603250" y="389732"/>
                      <a:pt x="610394" y="383382"/>
                      <a:pt x="616744" y="373857"/>
                    </a:cubicBezTo>
                    <a:cubicBezTo>
                      <a:pt x="621507" y="364332"/>
                      <a:pt x="627063" y="345282"/>
                      <a:pt x="633413" y="316707"/>
                    </a:cubicBezTo>
                    <a:lnTo>
                      <a:pt x="638175" y="283369"/>
                    </a:lnTo>
                    <a:lnTo>
                      <a:pt x="540544" y="283369"/>
                    </a:lnTo>
                    <a:cubicBezTo>
                      <a:pt x="504032" y="283369"/>
                      <a:pt x="477044" y="277019"/>
                      <a:pt x="459582" y="264319"/>
                    </a:cubicBezTo>
                    <a:cubicBezTo>
                      <a:pt x="442119" y="251619"/>
                      <a:pt x="433388" y="230982"/>
                      <a:pt x="433388" y="202407"/>
                    </a:cubicBezTo>
                    <a:cubicBezTo>
                      <a:pt x="433388" y="191294"/>
                      <a:pt x="434975" y="177007"/>
                      <a:pt x="438150" y="159544"/>
                    </a:cubicBezTo>
                    <a:lnTo>
                      <a:pt x="450057" y="100013"/>
                    </a:lnTo>
                    <a:cubicBezTo>
                      <a:pt x="454819" y="74613"/>
                      <a:pt x="461963" y="54769"/>
                      <a:pt x="471488" y="40482"/>
                    </a:cubicBezTo>
                    <a:cubicBezTo>
                      <a:pt x="479425" y="27782"/>
                      <a:pt x="491332" y="17463"/>
                      <a:pt x="507207" y="9525"/>
                    </a:cubicBezTo>
                    <a:cubicBezTo>
                      <a:pt x="523082" y="3175"/>
                      <a:pt x="545307" y="0"/>
                      <a:pt x="573882"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dist"/>
                <a:endParaRPr lang="zh-CN" altLang="en-US" sz="4800" dirty="0">
                  <a:latin typeface="腾讯体" panose="02010600010101010101" pitchFamily="2" charset="-122"/>
                  <a:ea typeface="腾讯体" panose="02010600010101010101" pitchFamily="2" charset="-122"/>
                  <a:cs typeface="Aharoni" panose="02010803020104030203" pitchFamily="2" charset="-79"/>
                </a:endParaRPr>
              </a:p>
            </p:txBody>
          </p:sp>
          <p:sp>
            <p:nvSpPr>
              <p:cNvPr id="13" name="任意多边形: 形状 12">
                <a:extLst>
                  <a:ext uri="{FF2B5EF4-FFF2-40B4-BE49-F238E27FC236}">
                    <a16:creationId xmlns:a16="http://schemas.microsoft.com/office/drawing/2014/main" id="{722C2B9E-4C78-436C-B838-684D74E65474}"/>
                  </a:ext>
                </a:extLst>
              </p:cNvPr>
              <p:cNvSpPr/>
              <p:nvPr/>
            </p:nvSpPr>
            <p:spPr>
              <a:xfrm>
                <a:off x="12821900" y="1053284"/>
                <a:ext cx="368301" cy="1219201"/>
              </a:xfrm>
              <a:custGeom>
                <a:avLst/>
                <a:gdLst/>
                <a:ahLst/>
                <a:cxnLst/>
                <a:rect l="0" t="0" r="0" b="0"/>
                <a:pathLst>
                  <a:path w="368301" h="1219201">
                    <a:moveTo>
                      <a:pt x="7709" y="20089"/>
                    </a:moveTo>
                    <a:cubicBezTo>
                      <a:pt x="3469" y="31137"/>
                      <a:pt x="0" y="296477"/>
                      <a:pt x="0" y="609732"/>
                    </a:cubicBezTo>
                    <a:cubicBezTo>
                      <a:pt x="0" y="1110575"/>
                      <a:pt x="2408" y="1181693"/>
                      <a:pt x="19957" y="1199243"/>
                    </a:cubicBezTo>
                    <a:cubicBezTo>
                      <a:pt x="35755" y="1215041"/>
                      <a:pt x="69948" y="1219200"/>
                      <a:pt x="184018" y="1219200"/>
                    </a:cubicBezTo>
                    <a:cubicBezTo>
                      <a:pt x="263276" y="1219200"/>
                      <a:pt x="337163" y="1215731"/>
                      <a:pt x="348211" y="1211491"/>
                    </a:cubicBezTo>
                    <a:cubicBezTo>
                      <a:pt x="366139" y="1204612"/>
                      <a:pt x="368300" y="1139022"/>
                      <a:pt x="368300" y="601891"/>
                    </a:cubicBezTo>
                    <a:lnTo>
                      <a:pt x="368300" y="0"/>
                    </a:lnTo>
                    <a:lnTo>
                      <a:pt x="191859" y="0"/>
                    </a:lnTo>
                    <a:cubicBezTo>
                      <a:pt x="42683" y="0"/>
                      <a:pt x="14226" y="3104"/>
                      <a:pt x="7709" y="200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任意多边形: 形状 13">
                <a:extLst>
                  <a:ext uri="{FF2B5EF4-FFF2-40B4-BE49-F238E27FC236}">
                    <a16:creationId xmlns:a16="http://schemas.microsoft.com/office/drawing/2014/main" id="{254E8A28-02F1-41A4-8EBF-2D60F76ABE64}"/>
                  </a:ext>
                </a:extLst>
              </p:cNvPr>
              <p:cNvSpPr/>
              <p:nvPr/>
            </p:nvSpPr>
            <p:spPr>
              <a:xfrm>
                <a:off x="13273594" y="1046934"/>
                <a:ext cx="367457" cy="3002102"/>
              </a:xfrm>
              <a:custGeom>
                <a:avLst/>
                <a:gdLst/>
                <a:ahLst/>
                <a:cxnLst/>
                <a:rect l="0" t="0" r="0" b="0"/>
                <a:pathLst>
                  <a:path w="367457" h="3002102">
                    <a:moveTo>
                      <a:pt x="20543" y="40926"/>
                    </a:moveTo>
                    <a:cubicBezTo>
                      <a:pt x="0" y="95216"/>
                      <a:pt x="15404" y="2966304"/>
                      <a:pt x="36356" y="2988070"/>
                    </a:cubicBezTo>
                    <a:cubicBezTo>
                      <a:pt x="48481" y="3000667"/>
                      <a:pt x="87631" y="3002101"/>
                      <a:pt x="209736" y="2994420"/>
                    </a:cubicBezTo>
                    <a:lnTo>
                      <a:pt x="367456" y="2984500"/>
                    </a:lnTo>
                    <a:lnTo>
                      <a:pt x="367456" y="0"/>
                    </a:lnTo>
                    <a:lnTo>
                      <a:pt x="33891" y="565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任意多边形: 形状 14">
                <a:extLst>
                  <a:ext uri="{FF2B5EF4-FFF2-40B4-BE49-F238E27FC236}">
                    <a16:creationId xmlns:a16="http://schemas.microsoft.com/office/drawing/2014/main" id="{745BFE7A-1E6D-4B3A-8E76-968BBC213E4A}"/>
                  </a:ext>
                </a:extLst>
              </p:cNvPr>
              <p:cNvSpPr/>
              <p:nvPr/>
            </p:nvSpPr>
            <p:spPr>
              <a:xfrm>
                <a:off x="13761700" y="1053284"/>
                <a:ext cx="355601" cy="1226221"/>
              </a:xfrm>
              <a:custGeom>
                <a:avLst/>
                <a:gdLst/>
                <a:ahLst/>
                <a:cxnLst/>
                <a:rect l="0" t="0" r="0" b="0"/>
                <a:pathLst>
                  <a:path w="355601" h="1226221">
                    <a:moveTo>
                      <a:pt x="8467" y="8467"/>
                    </a:moveTo>
                    <a:cubicBezTo>
                      <a:pt x="3810" y="13123"/>
                      <a:pt x="0" y="280585"/>
                      <a:pt x="0" y="602827"/>
                    </a:cubicBezTo>
                    <a:cubicBezTo>
                      <a:pt x="0" y="1041588"/>
                      <a:pt x="3827" y="1192547"/>
                      <a:pt x="15240" y="1203960"/>
                    </a:cubicBezTo>
                    <a:cubicBezTo>
                      <a:pt x="31248" y="1219968"/>
                      <a:pt x="297129" y="1226220"/>
                      <a:pt x="335511" y="1211491"/>
                    </a:cubicBezTo>
                    <a:cubicBezTo>
                      <a:pt x="353439" y="1204612"/>
                      <a:pt x="355600" y="1139022"/>
                      <a:pt x="355600" y="601891"/>
                    </a:cubicBezTo>
                    <a:lnTo>
                      <a:pt x="355600" y="0"/>
                    </a:lnTo>
                    <a:lnTo>
                      <a:pt x="186267" y="0"/>
                    </a:lnTo>
                    <a:cubicBezTo>
                      <a:pt x="93133"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任意多边形: 形状 15">
                <a:extLst>
                  <a:ext uri="{FF2B5EF4-FFF2-40B4-BE49-F238E27FC236}">
                    <a16:creationId xmlns:a16="http://schemas.microsoft.com/office/drawing/2014/main" id="{FA52BDAC-727D-4F1A-9421-15FA64AC9406}"/>
                  </a:ext>
                </a:extLst>
              </p:cNvPr>
              <p:cNvSpPr/>
              <p:nvPr/>
            </p:nvSpPr>
            <p:spPr>
              <a:xfrm>
                <a:off x="14208652" y="1046934"/>
                <a:ext cx="861148" cy="2984500"/>
              </a:xfrm>
              <a:custGeom>
                <a:avLst/>
                <a:gdLst>
                  <a:gd name="connsiteX0" fmla="*/ 842098 w 861148"/>
                  <a:gd name="connsiteY0" fmla="*/ 0 h 2984500"/>
                  <a:gd name="connsiteX1" fmla="*/ 842098 w 861148"/>
                  <a:gd name="connsiteY1" fmla="*/ 304800 h 2984500"/>
                  <a:gd name="connsiteX2" fmla="*/ 359498 w 861148"/>
                  <a:gd name="connsiteY2" fmla="*/ 317500 h 2984500"/>
                  <a:gd name="connsiteX3" fmla="*/ 361906 w 861148"/>
                  <a:gd name="connsiteY3" fmla="*/ 371475 h 2984500"/>
                  <a:gd name="connsiteX4" fmla="*/ 368256 w 861148"/>
                  <a:gd name="connsiteY4" fmla="*/ 420721 h 2984500"/>
                  <a:gd name="connsiteX5" fmla="*/ 607148 w 861148"/>
                  <a:gd name="connsiteY5" fmla="*/ 423896 h 2984500"/>
                  <a:gd name="connsiteX6" fmla="*/ 842098 w 861148"/>
                  <a:gd name="connsiteY6" fmla="*/ 431800 h 2984500"/>
                  <a:gd name="connsiteX7" fmla="*/ 851819 w 861148"/>
                  <a:gd name="connsiteY7" fmla="*/ 811969 h 2984500"/>
                  <a:gd name="connsiteX8" fmla="*/ 845469 w 861148"/>
                  <a:gd name="connsiteY8" fmla="*/ 1195211 h 2984500"/>
                  <a:gd name="connsiteX9" fmla="*/ 597623 w 861148"/>
                  <a:gd name="connsiteY9" fmla="*/ 1213722 h 2984500"/>
                  <a:gd name="connsiteX10" fmla="*/ 365848 w 861148"/>
                  <a:gd name="connsiteY10" fmla="*/ 1229161 h 2984500"/>
                  <a:gd name="connsiteX11" fmla="*/ 365848 w 861148"/>
                  <a:gd name="connsiteY11" fmla="*/ 1314450 h 2984500"/>
                  <a:gd name="connsiteX12" fmla="*/ 588933 w 861148"/>
                  <a:gd name="connsiteY12" fmla="*/ 1314450 h 2984500"/>
                  <a:gd name="connsiteX13" fmla="*/ 836583 w 861148"/>
                  <a:gd name="connsiteY13" fmla="*/ 1327597 h 2984500"/>
                  <a:gd name="connsiteX14" fmla="*/ 861148 w 861148"/>
                  <a:gd name="connsiteY14" fmla="*/ 1719938 h 2984500"/>
                  <a:gd name="connsiteX15" fmla="*/ 841059 w 861148"/>
                  <a:gd name="connsiteY15" fmla="*/ 2106841 h 2984500"/>
                  <a:gd name="connsiteX16" fmla="*/ 593409 w 861148"/>
                  <a:gd name="connsiteY16" fmla="*/ 2114550 h 2984500"/>
                  <a:gd name="connsiteX17" fmla="*/ 365848 w 861148"/>
                  <a:gd name="connsiteY17" fmla="*/ 2114550 h 2984500"/>
                  <a:gd name="connsiteX18" fmla="*/ 365848 w 861148"/>
                  <a:gd name="connsiteY18" fmla="*/ 2216150 h 2984500"/>
                  <a:gd name="connsiteX19" fmla="*/ 591273 w 861148"/>
                  <a:gd name="connsiteY19" fmla="*/ 2209995 h 2984500"/>
                  <a:gd name="connsiteX20" fmla="*/ 839116 w 861148"/>
                  <a:gd name="connsiteY20" fmla="*/ 2220388 h 2984500"/>
                  <a:gd name="connsiteX21" fmla="*/ 851816 w 861148"/>
                  <a:gd name="connsiteY21" fmla="*/ 2610719 h 2984500"/>
                  <a:gd name="connsiteX22" fmla="*/ 842098 w 861148"/>
                  <a:gd name="connsiteY22" fmla="*/ 2984500 h 2984500"/>
                  <a:gd name="connsiteX23" fmla="*/ 3898 w 861148"/>
                  <a:gd name="connsiteY23" fmla="*/ 2984500 h 2984500"/>
                  <a:gd name="connsiteX24" fmla="*/ 629 w 861148"/>
                  <a:gd name="connsiteY24" fmla="*/ 1504950 h 2984500"/>
                  <a:gd name="connsiteX25" fmla="*/ 9822 w 861148"/>
                  <a:gd name="connsiteY25" fmla="*/ 15701 h 2984500"/>
                  <a:gd name="connsiteX26" fmla="*/ 432191 w 861148"/>
                  <a:gd name="connsiteY26" fmla="*/ 3001 h 2984500"/>
                  <a:gd name="connsiteX27" fmla="*/ 842098 w 861148"/>
                  <a:gd name="connsiteY27" fmla="*/ 0 h 2984500"/>
                  <a:gd name="connsiteX28" fmla="*/ 364521 w 861148"/>
                  <a:gd name="connsiteY28" fmla="*/ 755650 h 2984500"/>
                  <a:gd name="connsiteX29" fmla="*/ 362009 w 861148"/>
                  <a:gd name="connsiteY29" fmla="*/ 814548 h 2984500"/>
                  <a:gd name="connsiteX30" fmla="*/ 359498 w 861148"/>
                  <a:gd name="connsiteY30" fmla="*/ 873446 h 2984500"/>
                  <a:gd name="connsiteX31" fmla="*/ 499198 w 861148"/>
                  <a:gd name="connsiteY31" fmla="*/ 873446 h 2984500"/>
                  <a:gd name="connsiteX32" fmla="*/ 519575 w 861148"/>
                  <a:gd name="connsiteY32" fmla="*/ 755650 h 2984500"/>
                  <a:gd name="connsiteX33" fmla="*/ 364521 w 861148"/>
                  <a:gd name="connsiteY33" fmla="*/ 755650 h 2984500"/>
                  <a:gd name="connsiteX34" fmla="*/ 365848 w 861148"/>
                  <a:gd name="connsiteY34" fmla="*/ 1657350 h 2984500"/>
                  <a:gd name="connsiteX35" fmla="*/ 365848 w 861148"/>
                  <a:gd name="connsiteY35" fmla="*/ 1784350 h 2984500"/>
                  <a:gd name="connsiteX36" fmla="*/ 518248 w 861148"/>
                  <a:gd name="connsiteY36" fmla="*/ 1784350 h 2984500"/>
                  <a:gd name="connsiteX37" fmla="*/ 518248 w 861148"/>
                  <a:gd name="connsiteY37" fmla="*/ 1657350 h 2984500"/>
                  <a:gd name="connsiteX38" fmla="*/ 365848 w 861148"/>
                  <a:gd name="connsiteY38" fmla="*/ 1657350 h 2984500"/>
                  <a:gd name="connsiteX39" fmla="*/ 365848 w 861148"/>
                  <a:gd name="connsiteY39" fmla="*/ 2546350 h 2984500"/>
                  <a:gd name="connsiteX40" fmla="*/ 365848 w 861148"/>
                  <a:gd name="connsiteY40" fmla="*/ 2673350 h 2984500"/>
                  <a:gd name="connsiteX41" fmla="*/ 518248 w 861148"/>
                  <a:gd name="connsiteY41" fmla="*/ 2673350 h 2984500"/>
                  <a:gd name="connsiteX42" fmla="*/ 518248 w 861148"/>
                  <a:gd name="connsiteY42" fmla="*/ 2546350 h 2984500"/>
                  <a:gd name="connsiteX43" fmla="*/ 365848 w 861148"/>
                  <a:gd name="connsiteY43" fmla="*/ 2546350 h 298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61148" h="2984500">
                    <a:moveTo>
                      <a:pt x="842098" y="0"/>
                    </a:moveTo>
                    <a:lnTo>
                      <a:pt x="842098" y="304800"/>
                    </a:lnTo>
                    <a:lnTo>
                      <a:pt x="359498" y="317500"/>
                    </a:lnTo>
                    <a:lnTo>
                      <a:pt x="361906" y="371475"/>
                    </a:lnTo>
                    <a:cubicBezTo>
                      <a:pt x="363231" y="401161"/>
                      <a:pt x="366088" y="423322"/>
                      <a:pt x="368256" y="420721"/>
                    </a:cubicBezTo>
                    <a:cubicBezTo>
                      <a:pt x="370424" y="418120"/>
                      <a:pt x="477925" y="419549"/>
                      <a:pt x="607148" y="423896"/>
                    </a:cubicBezTo>
                    <a:lnTo>
                      <a:pt x="842098" y="431800"/>
                    </a:lnTo>
                    <a:lnTo>
                      <a:pt x="851819" y="811969"/>
                    </a:lnTo>
                    <a:cubicBezTo>
                      <a:pt x="859557" y="1114607"/>
                      <a:pt x="858262" y="1192765"/>
                      <a:pt x="845469" y="1195211"/>
                    </a:cubicBezTo>
                    <a:cubicBezTo>
                      <a:pt x="836630" y="1196901"/>
                      <a:pt x="725099" y="1205231"/>
                      <a:pt x="597623" y="1213722"/>
                    </a:cubicBezTo>
                    <a:lnTo>
                      <a:pt x="365848" y="1229161"/>
                    </a:lnTo>
                    <a:lnTo>
                      <a:pt x="365848" y="1314450"/>
                    </a:lnTo>
                    <a:lnTo>
                      <a:pt x="588933" y="1314450"/>
                    </a:lnTo>
                    <a:cubicBezTo>
                      <a:pt x="718424" y="1314450"/>
                      <a:pt x="822324" y="1319966"/>
                      <a:pt x="836583" y="1327597"/>
                    </a:cubicBezTo>
                    <a:cubicBezTo>
                      <a:pt x="860028" y="1340144"/>
                      <a:pt x="861148" y="1358038"/>
                      <a:pt x="861148" y="1719938"/>
                    </a:cubicBezTo>
                    <a:cubicBezTo>
                      <a:pt x="861148" y="2053998"/>
                      <a:pt x="858757" y="2100050"/>
                      <a:pt x="841059" y="2106841"/>
                    </a:cubicBezTo>
                    <a:cubicBezTo>
                      <a:pt x="830011" y="2111081"/>
                      <a:pt x="718568" y="2114550"/>
                      <a:pt x="593409" y="2114550"/>
                    </a:cubicBezTo>
                    <a:lnTo>
                      <a:pt x="365848" y="2114550"/>
                    </a:lnTo>
                    <a:lnTo>
                      <a:pt x="365848" y="2216150"/>
                    </a:lnTo>
                    <a:lnTo>
                      <a:pt x="591273" y="2209995"/>
                    </a:lnTo>
                    <a:cubicBezTo>
                      <a:pt x="764436" y="2205266"/>
                      <a:pt x="821895" y="2207676"/>
                      <a:pt x="839116" y="2220388"/>
                    </a:cubicBezTo>
                    <a:cubicBezTo>
                      <a:pt x="860048" y="2235841"/>
                      <a:pt x="860889" y="2261694"/>
                      <a:pt x="851816" y="2610719"/>
                    </a:cubicBezTo>
                    <a:lnTo>
                      <a:pt x="842098" y="2984500"/>
                    </a:lnTo>
                    <a:lnTo>
                      <a:pt x="3898" y="2984500"/>
                    </a:lnTo>
                    <a:lnTo>
                      <a:pt x="629" y="1504950"/>
                    </a:lnTo>
                    <a:cubicBezTo>
                      <a:pt x="-1484" y="548509"/>
                      <a:pt x="1766" y="21971"/>
                      <a:pt x="9822" y="15701"/>
                    </a:cubicBezTo>
                    <a:cubicBezTo>
                      <a:pt x="16676" y="10367"/>
                      <a:pt x="206742" y="4652"/>
                      <a:pt x="432191" y="3001"/>
                    </a:cubicBezTo>
                    <a:lnTo>
                      <a:pt x="842098" y="0"/>
                    </a:lnTo>
                    <a:close/>
                    <a:moveTo>
                      <a:pt x="364521" y="755650"/>
                    </a:moveTo>
                    <a:lnTo>
                      <a:pt x="362009" y="814548"/>
                    </a:lnTo>
                    <a:lnTo>
                      <a:pt x="359498" y="873446"/>
                    </a:lnTo>
                    <a:lnTo>
                      <a:pt x="499198" y="873446"/>
                    </a:lnTo>
                    <a:lnTo>
                      <a:pt x="519575" y="755650"/>
                    </a:lnTo>
                    <a:lnTo>
                      <a:pt x="364521" y="755650"/>
                    </a:lnTo>
                    <a:close/>
                    <a:moveTo>
                      <a:pt x="365848" y="1657350"/>
                    </a:moveTo>
                    <a:lnTo>
                      <a:pt x="365848" y="1784350"/>
                    </a:lnTo>
                    <a:lnTo>
                      <a:pt x="518248" y="1784350"/>
                    </a:lnTo>
                    <a:lnTo>
                      <a:pt x="518248" y="1657350"/>
                    </a:lnTo>
                    <a:lnTo>
                      <a:pt x="365848" y="1657350"/>
                    </a:lnTo>
                    <a:close/>
                    <a:moveTo>
                      <a:pt x="365848" y="2546350"/>
                    </a:moveTo>
                    <a:lnTo>
                      <a:pt x="365848" y="2673350"/>
                    </a:lnTo>
                    <a:lnTo>
                      <a:pt x="518248" y="2673350"/>
                    </a:lnTo>
                    <a:lnTo>
                      <a:pt x="518248" y="2546350"/>
                    </a:lnTo>
                    <a:lnTo>
                      <a:pt x="365848" y="25463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7" name="任意多边形: 形状 16">
                <a:extLst>
                  <a:ext uri="{FF2B5EF4-FFF2-40B4-BE49-F238E27FC236}">
                    <a16:creationId xmlns:a16="http://schemas.microsoft.com/office/drawing/2014/main" id="{BCEF0814-A224-4E9E-8DEC-1FC0C6FE4522}"/>
                  </a:ext>
                </a:extLst>
              </p:cNvPr>
              <p:cNvSpPr/>
              <p:nvPr/>
            </p:nvSpPr>
            <p:spPr>
              <a:xfrm>
                <a:off x="15158700" y="1053284"/>
                <a:ext cx="1300721" cy="393701"/>
              </a:xfrm>
              <a:custGeom>
                <a:avLst/>
                <a:gdLst/>
                <a:ahLst/>
                <a:cxnLst/>
                <a:rect l="0" t="0" r="0" b="0"/>
                <a:pathLst>
                  <a:path w="1300721" h="393701">
                    <a:moveTo>
                      <a:pt x="8467" y="8467"/>
                    </a:moveTo>
                    <a:cubicBezTo>
                      <a:pt x="3810" y="13123"/>
                      <a:pt x="0" y="95291"/>
                      <a:pt x="0" y="191062"/>
                    </a:cubicBezTo>
                    <a:cubicBezTo>
                      <a:pt x="0" y="324007"/>
                      <a:pt x="4164" y="368646"/>
                      <a:pt x="17607" y="379802"/>
                    </a:cubicBezTo>
                    <a:cubicBezTo>
                      <a:pt x="30315" y="390349"/>
                      <a:pt x="84200" y="391665"/>
                      <a:pt x="211282" y="384533"/>
                    </a:cubicBezTo>
                    <a:cubicBezTo>
                      <a:pt x="386230" y="374713"/>
                      <a:pt x="387468" y="374428"/>
                      <a:pt x="405851" y="339725"/>
                    </a:cubicBezTo>
                    <a:lnTo>
                      <a:pt x="424353" y="304800"/>
                    </a:lnTo>
                    <a:lnTo>
                      <a:pt x="876300" y="304800"/>
                    </a:lnTo>
                    <a:lnTo>
                      <a:pt x="876300" y="334010"/>
                    </a:lnTo>
                    <a:cubicBezTo>
                      <a:pt x="876300" y="388139"/>
                      <a:pt x="896018" y="393700"/>
                      <a:pt x="1087943" y="393700"/>
                    </a:cubicBezTo>
                    <a:cubicBezTo>
                      <a:pt x="1254056" y="393700"/>
                      <a:pt x="1270198" y="391659"/>
                      <a:pt x="1282253" y="369135"/>
                    </a:cubicBezTo>
                    <a:cubicBezTo>
                      <a:pt x="1296217" y="343043"/>
                      <a:pt x="1300720" y="54041"/>
                      <a:pt x="1287691" y="20089"/>
                    </a:cubicBezTo>
                    <a:cubicBezTo>
                      <a:pt x="1280805" y="2143"/>
                      <a:pt x="1212610" y="0"/>
                      <a:pt x="648458" y="0"/>
                    </a:cubicBezTo>
                    <a:cubicBezTo>
                      <a:pt x="301119"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任意多边形: 形状 17">
                <a:extLst>
                  <a:ext uri="{FF2B5EF4-FFF2-40B4-BE49-F238E27FC236}">
                    <a16:creationId xmlns:a16="http://schemas.microsoft.com/office/drawing/2014/main" id="{016217BF-5D18-4F99-ABA6-8EA42E5FD0C9}"/>
                  </a:ext>
                </a:extLst>
              </p:cNvPr>
              <p:cNvSpPr/>
              <p:nvPr/>
            </p:nvSpPr>
            <p:spPr>
              <a:xfrm>
                <a:off x="15151744" y="1503767"/>
                <a:ext cx="1309005" cy="2546718"/>
              </a:xfrm>
              <a:custGeom>
                <a:avLst/>
                <a:gdLst/>
                <a:ahLst/>
                <a:cxnLst/>
                <a:rect l="0" t="0" r="0" b="0"/>
                <a:pathLst>
                  <a:path w="1309005" h="2546718">
                    <a:moveTo>
                      <a:pt x="22196" y="21957"/>
                    </a:moveTo>
                    <a:cubicBezTo>
                      <a:pt x="0" y="44153"/>
                      <a:pt x="1335" y="303742"/>
                      <a:pt x="23740" y="322336"/>
                    </a:cubicBezTo>
                    <a:cubicBezTo>
                      <a:pt x="34706" y="331437"/>
                      <a:pt x="110652" y="335278"/>
                      <a:pt x="242815" y="333417"/>
                    </a:cubicBezTo>
                    <a:lnTo>
                      <a:pt x="445106" y="330567"/>
                    </a:lnTo>
                    <a:lnTo>
                      <a:pt x="445106" y="419467"/>
                    </a:lnTo>
                    <a:lnTo>
                      <a:pt x="606" y="432167"/>
                    </a:lnTo>
                    <a:lnTo>
                      <a:pt x="3391" y="586234"/>
                    </a:lnTo>
                    <a:cubicBezTo>
                      <a:pt x="5611" y="709047"/>
                      <a:pt x="10007" y="741770"/>
                      <a:pt x="25061" y="747547"/>
                    </a:cubicBezTo>
                    <a:cubicBezTo>
                      <a:pt x="35448" y="751533"/>
                      <a:pt x="138494" y="758787"/>
                      <a:pt x="254051" y="763667"/>
                    </a:cubicBezTo>
                    <a:lnTo>
                      <a:pt x="464156" y="772540"/>
                    </a:lnTo>
                    <a:lnTo>
                      <a:pt x="464156" y="1644389"/>
                    </a:lnTo>
                    <a:cubicBezTo>
                      <a:pt x="464156" y="2305560"/>
                      <a:pt x="467839" y="2519920"/>
                      <a:pt x="479396" y="2531477"/>
                    </a:cubicBezTo>
                    <a:cubicBezTo>
                      <a:pt x="489662" y="2541743"/>
                      <a:pt x="547694" y="2546717"/>
                      <a:pt x="657196" y="2546717"/>
                    </a:cubicBezTo>
                    <a:cubicBezTo>
                      <a:pt x="806001" y="2546717"/>
                      <a:pt x="819211" y="2544836"/>
                      <a:pt x="813318" y="2524492"/>
                    </a:cubicBezTo>
                    <a:cubicBezTo>
                      <a:pt x="809777" y="2512268"/>
                      <a:pt x="809333" y="2419400"/>
                      <a:pt x="812332" y="2318117"/>
                    </a:cubicBezTo>
                    <a:cubicBezTo>
                      <a:pt x="815330" y="2216834"/>
                      <a:pt x="821085" y="1827659"/>
                      <a:pt x="825120" y="1453283"/>
                    </a:cubicBezTo>
                    <a:lnTo>
                      <a:pt x="832456" y="772600"/>
                    </a:lnTo>
                    <a:lnTo>
                      <a:pt x="1050925" y="763731"/>
                    </a:lnTo>
                    <a:cubicBezTo>
                      <a:pt x="1174628" y="758709"/>
                      <a:pt x="1276543" y="748929"/>
                      <a:pt x="1285875" y="741185"/>
                    </a:cubicBezTo>
                    <a:cubicBezTo>
                      <a:pt x="1307937" y="722875"/>
                      <a:pt x="1309004" y="475646"/>
                      <a:pt x="1287116" y="453757"/>
                    </a:cubicBezTo>
                    <a:cubicBezTo>
                      <a:pt x="1277402" y="444044"/>
                      <a:pt x="1207168" y="436164"/>
                      <a:pt x="1093441" y="432027"/>
                    </a:cubicBezTo>
                    <a:cubicBezTo>
                      <a:pt x="995302" y="428458"/>
                      <a:pt x="896130" y="424803"/>
                      <a:pt x="873059" y="423906"/>
                    </a:cubicBezTo>
                    <a:cubicBezTo>
                      <a:pt x="834140" y="422393"/>
                      <a:pt x="830930" y="418964"/>
                      <a:pt x="828609" y="376421"/>
                    </a:cubicBezTo>
                    <a:lnTo>
                      <a:pt x="826106" y="330567"/>
                    </a:lnTo>
                    <a:lnTo>
                      <a:pt x="1047946" y="333002"/>
                    </a:lnTo>
                    <a:cubicBezTo>
                      <a:pt x="1189657" y="334558"/>
                      <a:pt x="1275668" y="330556"/>
                      <a:pt x="1286071" y="321922"/>
                    </a:cubicBezTo>
                    <a:cubicBezTo>
                      <a:pt x="1308013" y="303712"/>
                      <a:pt x="1308919" y="43760"/>
                      <a:pt x="1287116" y="21957"/>
                    </a:cubicBezTo>
                    <a:cubicBezTo>
                      <a:pt x="1265159" y="0"/>
                      <a:pt x="44153" y="0"/>
                      <a:pt x="22196" y="219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任意多边形: 形状 18">
                <a:extLst>
                  <a:ext uri="{FF2B5EF4-FFF2-40B4-BE49-F238E27FC236}">
                    <a16:creationId xmlns:a16="http://schemas.microsoft.com/office/drawing/2014/main" id="{8A6D22BC-B68B-406A-8349-44E777A74277}"/>
                  </a:ext>
                </a:extLst>
              </p:cNvPr>
              <p:cNvSpPr/>
              <p:nvPr/>
            </p:nvSpPr>
            <p:spPr>
              <a:xfrm>
                <a:off x="12818382" y="2361384"/>
                <a:ext cx="3648310" cy="2859819"/>
              </a:xfrm>
              <a:custGeom>
                <a:avLst/>
                <a:gdLst/>
                <a:ahLst/>
                <a:cxnLst/>
                <a:rect l="0" t="0" r="0" b="0"/>
                <a:pathLst>
                  <a:path w="3648310" h="2859819">
                    <a:moveTo>
                      <a:pt x="15697" y="19678"/>
                    </a:moveTo>
                    <a:cubicBezTo>
                      <a:pt x="2704" y="35333"/>
                      <a:pt x="0" y="198270"/>
                      <a:pt x="2468" y="816603"/>
                    </a:cubicBezTo>
                    <a:cubicBezTo>
                      <a:pt x="5593" y="1599460"/>
                      <a:pt x="8761" y="1670738"/>
                      <a:pt x="46599" y="1809750"/>
                    </a:cubicBezTo>
                    <a:cubicBezTo>
                      <a:pt x="72347" y="1904346"/>
                      <a:pt x="74711" y="1909952"/>
                      <a:pt x="150447" y="2056049"/>
                    </a:cubicBezTo>
                    <a:cubicBezTo>
                      <a:pt x="226494" y="2202743"/>
                      <a:pt x="266627" y="2259539"/>
                      <a:pt x="358262" y="2350147"/>
                    </a:cubicBezTo>
                    <a:cubicBezTo>
                      <a:pt x="425898" y="2417025"/>
                      <a:pt x="564993" y="2527300"/>
                      <a:pt x="581712" y="2527300"/>
                    </a:cubicBezTo>
                    <a:cubicBezTo>
                      <a:pt x="585991" y="2527300"/>
                      <a:pt x="610524" y="2540500"/>
                      <a:pt x="636230" y="2556632"/>
                    </a:cubicBezTo>
                    <a:cubicBezTo>
                      <a:pt x="776978" y="2644963"/>
                      <a:pt x="981002" y="2723795"/>
                      <a:pt x="1178268" y="2766066"/>
                    </a:cubicBezTo>
                    <a:cubicBezTo>
                      <a:pt x="1213193" y="2773549"/>
                      <a:pt x="1270343" y="2785752"/>
                      <a:pt x="1305268" y="2793182"/>
                    </a:cubicBezTo>
                    <a:cubicBezTo>
                      <a:pt x="1553991" y="2846096"/>
                      <a:pt x="1899207" y="2859818"/>
                      <a:pt x="2120745" y="2825595"/>
                    </a:cubicBezTo>
                    <a:cubicBezTo>
                      <a:pt x="2348571" y="2790401"/>
                      <a:pt x="2516281" y="2753615"/>
                      <a:pt x="2613368" y="2717543"/>
                    </a:cubicBezTo>
                    <a:cubicBezTo>
                      <a:pt x="2791851" y="2651229"/>
                      <a:pt x="2842995" y="2629758"/>
                      <a:pt x="2924518" y="2586919"/>
                    </a:cubicBezTo>
                    <a:cubicBezTo>
                      <a:pt x="3071082" y="2509902"/>
                      <a:pt x="3174793" y="2432622"/>
                      <a:pt x="3292818" y="2312482"/>
                    </a:cubicBezTo>
                    <a:cubicBezTo>
                      <a:pt x="3444555" y="2158026"/>
                      <a:pt x="3501063" y="2074646"/>
                      <a:pt x="3537703" y="1951141"/>
                    </a:cubicBezTo>
                    <a:cubicBezTo>
                      <a:pt x="3554557" y="1894331"/>
                      <a:pt x="3575427" y="1827847"/>
                      <a:pt x="3584081" y="1803400"/>
                    </a:cubicBezTo>
                    <a:cubicBezTo>
                      <a:pt x="3612603" y="1722821"/>
                      <a:pt x="3648309" y="72657"/>
                      <a:pt x="3622571" y="24565"/>
                    </a:cubicBezTo>
                    <a:cubicBezTo>
                      <a:pt x="3610670" y="2328"/>
                      <a:pt x="3594662" y="0"/>
                      <a:pt x="3453661" y="0"/>
                    </a:cubicBezTo>
                    <a:cubicBezTo>
                      <a:pt x="3349446" y="0"/>
                      <a:pt x="3292854" y="5043"/>
                      <a:pt x="3282658" y="15240"/>
                    </a:cubicBezTo>
                    <a:cubicBezTo>
                      <a:pt x="3271436" y="26463"/>
                      <a:pt x="3265634" y="187998"/>
                      <a:pt x="3260651" y="628015"/>
                    </a:cubicBezTo>
                    <a:cubicBezTo>
                      <a:pt x="3251760" y="1413011"/>
                      <a:pt x="3238970" y="1669688"/>
                      <a:pt x="3203346" y="1778000"/>
                    </a:cubicBezTo>
                    <a:cubicBezTo>
                      <a:pt x="3126069" y="2012956"/>
                      <a:pt x="2955011" y="2198881"/>
                      <a:pt x="2701868" y="2323066"/>
                    </a:cubicBezTo>
                    <a:cubicBezTo>
                      <a:pt x="2612494" y="2366910"/>
                      <a:pt x="2593535" y="2374870"/>
                      <a:pt x="2524468" y="2397546"/>
                    </a:cubicBezTo>
                    <a:cubicBezTo>
                      <a:pt x="2329061" y="2461701"/>
                      <a:pt x="2250728" y="2470150"/>
                      <a:pt x="1851368" y="2470150"/>
                    </a:cubicBezTo>
                    <a:cubicBezTo>
                      <a:pt x="1467355" y="2470150"/>
                      <a:pt x="1450526" y="2468686"/>
                      <a:pt x="1241768" y="2417106"/>
                    </a:cubicBezTo>
                    <a:cubicBezTo>
                      <a:pt x="997641" y="2356787"/>
                      <a:pt x="921667" y="2324463"/>
                      <a:pt x="749965" y="2207863"/>
                    </a:cubicBezTo>
                    <a:cubicBezTo>
                      <a:pt x="645765" y="2137102"/>
                      <a:pt x="574938" y="2064551"/>
                      <a:pt x="501005" y="1952846"/>
                    </a:cubicBezTo>
                    <a:cubicBezTo>
                      <a:pt x="378179" y="1767268"/>
                      <a:pt x="372069" y="1709665"/>
                      <a:pt x="372251" y="739021"/>
                    </a:cubicBezTo>
                    <a:cubicBezTo>
                      <a:pt x="372325" y="345701"/>
                      <a:pt x="369063" y="18517"/>
                      <a:pt x="365002" y="11946"/>
                    </a:cubicBezTo>
                    <a:cubicBezTo>
                      <a:pt x="360941" y="5376"/>
                      <a:pt x="284361" y="0"/>
                      <a:pt x="194824" y="0"/>
                    </a:cubicBezTo>
                    <a:cubicBezTo>
                      <a:pt x="63300" y="0"/>
                      <a:pt x="28891" y="3780"/>
                      <a:pt x="15697" y="196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任意多边形: 形状 19">
                <a:extLst>
                  <a:ext uri="{FF2B5EF4-FFF2-40B4-BE49-F238E27FC236}">
                    <a16:creationId xmlns:a16="http://schemas.microsoft.com/office/drawing/2014/main" id="{F07CD254-0ECD-4F68-8B25-2196AB82CC6F}"/>
                  </a:ext>
                </a:extLst>
              </p:cNvPr>
              <p:cNvSpPr/>
              <p:nvPr/>
            </p:nvSpPr>
            <p:spPr>
              <a:xfrm>
                <a:off x="13744600" y="2355034"/>
                <a:ext cx="372882" cy="1695451"/>
              </a:xfrm>
              <a:custGeom>
                <a:avLst/>
                <a:gdLst/>
                <a:ahLst/>
                <a:cxnLst/>
                <a:rect l="0" t="0" r="0" b="0"/>
                <a:pathLst>
                  <a:path w="372882" h="1695451">
                    <a:moveTo>
                      <a:pt x="17548" y="30913"/>
                    </a:moveTo>
                    <a:cubicBezTo>
                      <a:pt x="0" y="63701"/>
                      <a:pt x="542" y="1610063"/>
                      <a:pt x="18119" y="1660525"/>
                    </a:cubicBezTo>
                    <a:lnTo>
                      <a:pt x="30284" y="1695450"/>
                    </a:lnTo>
                    <a:lnTo>
                      <a:pt x="372881" y="1695450"/>
                    </a:lnTo>
                    <a:lnTo>
                      <a:pt x="353650" y="0"/>
                    </a:lnTo>
                    <a:lnTo>
                      <a:pt x="192367" y="2811"/>
                    </a:lnTo>
                    <a:cubicBezTo>
                      <a:pt x="45893" y="5364"/>
                      <a:pt x="29841" y="7944"/>
                      <a:pt x="17548" y="309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任意多边形: 形状 20">
                <a:extLst>
                  <a:ext uri="{FF2B5EF4-FFF2-40B4-BE49-F238E27FC236}">
                    <a16:creationId xmlns:a16="http://schemas.microsoft.com/office/drawing/2014/main" id="{B12AB8EA-8763-4D54-AB73-BF6FF7CB0C8D}"/>
                  </a:ext>
                </a:extLst>
              </p:cNvPr>
              <p:cNvSpPr/>
              <p:nvPr/>
            </p:nvSpPr>
            <p:spPr>
              <a:xfrm>
                <a:off x="15148166" y="2352283"/>
                <a:ext cx="376480" cy="1698810"/>
              </a:xfrm>
              <a:custGeom>
                <a:avLst/>
                <a:gdLst/>
                <a:ahLst/>
                <a:cxnLst/>
                <a:rect l="0" t="0" r="0" b="0"/>
                <a:pathLst>
                  <a:path w="376480" h="1698810">
                    <a:moveTo>
                      <a:pt x="22968" y="28472"/>
                    </a:moveTo>
                    <a:cubicBezTo>
                      <a:pt x="0" y="56147"/>
                      <a:pt x="389" y="1627222"/>
                      <a:pt x="23374" y="1669984"/>
                    </a:cubicBezTo>
                    <a:cubicBezTo>
                      <a:pt x="38755" y="1698599"/>
                      <a:pt x="40692" y="1698809"/>
                      <a:pt x="199355" y="1689034"/>
                    </a:cubicBezTo>
                    <a:lnTo>
                      <a:pt x="359784" y="1679151"/>
                    </a:lnTo>
                    <a:lnTo>
                      <a:pt x="369402" y="861415"/>
                    </a:lnTo>
                    <a:cubicBezTo>
                      <a:pt x="376479" y="259699"/>
                      <a:pt x="375230" y="39111"/>
                      <a:pt x="364672" y="26390"/>
                    </a:cubicBezTo>
                    <a:cubicBezTo>
                      <a:pt x="342770" y="0"/>
                      <a:pt x="45092" y="1814"/>
                      <a:pt x="22968" y="284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 name="文本框 10">
              <a:extLst>
                <a:ext uri="{FF2B5EF4-FFF2-40B4-BE49-F238E27FC236}">
                  <a16:creationId xmlns:a16="http://schemas.microsoft.com/office/drawing/2014/main" id="{2EC355BE-28EF-40D4-8CFC-5784C3B7204A}"/>
                </a:ext>
              </a:extLst>
            </p:cNvPr>
            <p:cNvSpPr txBox="1"/>
            <p:nvPr/>
          </p:nvSpPr>
          <p:spPr>
            <a:xfrm>
              <a:off x="5726363" y="1576753"/>
              <a:ext cx="1052513" cy="184666"/>
            </a:xfrm>
            <a:prstGeom prst="rect">
              <a:avLst/>
            </a:prstGeom>
            <a:noFill/>
          </p:spPr>
          <p:txBody>
            <a:bodyPr wrap="square" rtlCol="0">
              <a:spAutoFit/>
            </a:bodyPr>
            <a:lstStyle/>
            <a:p>
              <a:pPr algn="dist"/>
              <a:r>
                <a:rPr lang="en-US" altLang="zh-CN" sz="600" dirty="0">
                  <a:solidFill>
                    <a:schemeClr val="accent1"/>
                  </a:solidFill>
                  <a:latin typeface="+mj-ea"/>
                  <a:ea typeface="+mj-ea"/>
                </a:rPr>
                <a:t>CHUZHOU UNIVERSITY</a:t>
              </a:r>
              <a:endParaRPr lang="zh-CN" altLang="en-US" sz="600" dirty="0">
                <a:solidFill>
                  <a:schemeClr val="accent1"/>
                </a:solidFill>
                <a:latin typeface="+mj-ea"/>
                <a:ea typeface="+mj-ea"/>
              </a:endParaRPr>
            </a:p>
          </p:txBody>
        </p:sp>
      </p:grpSp>
      <p:sp>
        <p:nvSpPr>
          <p:cNvPr id="40" name="文本占位符 39">
            <a:extLst>
              <a:ext uri="{FF2B5EF4-FFF2-40B4-BE49-F238E27FC236}">
                <a16:creationId xmlns:a16="http://schemas.microsoft.com/office/drawing/2014/main" id="{FE95AA8B-7D17-40A7-B95F-8A8A464F77ED}"/>
              </a:ext>
            </a:extLst>
          </p:cNvPr>
          <p:cNvSpPr>
            <a:spLocks noGrp="1"/>
          </p:cNvSpPr>
          <p:nvPr>
            <p:ph type="body" sz="quarter" idx="10" hasCustomPrompt="1"/>
          </p:nvPr>
        </p:nvSpPr>
        <p:spPr>
          <a:xfrm>
            <a:off x="765175" y="644525"/>
            <a:ext cx="10753725" cy="485775"/>
          </a:xfrm>
        </p:spPr>
        <p:txBody>
          <a:bodyPr/>
          <a:lstStyle>
            <a:lvl1pPr marL="0" indent="0">
              <a:buNone/>
              <a:defRPr b="1">
                <a:solidFill>
                  <a:schemeClr val="bg2">
                    <a:lumMod val="10000"/>
                  </a:schemeClr>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请输入标题</a:t>
            </a:r>
          </a:p>
        </p:txBody>
      </p:sp>
      <p:sp>
        <p:nvSpPr>
          <p:cNvPr id="45" name="矩形 44">
            <a:extLst>
              <a:ext uri="{FF2B5EF4-FFF2-40B4-BE49-F238E27FC236}">
                <a16:creationId xmlns:a16="http://schemas.microsoft.com/office/drawing/2014/main" id="{CFD0D414-FAB5-454E-9870-C58E4F2DE6C4}"/>
              </a:ext>
            </a:extLst>
          </p:cNvPr>
          <p:cNvSpPr/>
          <p:nvPr userDrawn="1"/>
        </p:nvSpPr>
        <p:spPr>
          <a:xfrm>
            <a:off x="9487758" y="6406558"/>
            <a:ext cx="1956097" cy="307777"/>
          </a:xfrm>
          <a:prstGeom prst="rect">
            <a:avLst/>
          </a:prstGeom>
        </p:spPr>
        <p:txBody>
          <a:bodyPr wrap="square" lIns="0" rIns="0">
            <a:spAutoFit/>
          </a:bodyPr>
          <a:lstStyle/>
          <a:p>
            <a:r>
              <a:rPr lang="zh-CN" altLang="en-US" sz="1400" spc="300" dirty="0">
                <a:solidFill>
                  <a:schemeClr val="bg2">
                    <a:lumMod val="50000"/>
                  </a:schemeClr>
                </a:solidFill>
              </a:rPr>
              <a:t>www.chzu.edu.cn</a:t>
            </a:r>
          </a:p>
        </p:txBody>
      </p:sp>
      <p:grpSp>
        <p:nvGrpSpPr>
          <p:cNvPr id="2" name="组合 1">
            <a:extLst>
              <a:ext uri="{FF2B5EF4-FFF2-40B4-BE49-F238E27FC236}">
                <a16:creationId xmlns:a16="http://schemas.microsoft.com/office/drawing/2014/main" id="{D708BB79-FF43-44D7-BEF6-A839FE657CDD}"/>
              </a:ext>
            </a:extLst>
          </p:cNvPr>
          <p:cNvGrpSpPr/>
          <p:nvPr userDrawn="1"/>
        </p:nvGrpSpPr>
        <p:grpSpPr>
          <a:xfrm>
            <a:off x="0" y="2990850"/>
            <a:ext cx="12192000" cy="3867150"/>
            <a:chOff x="0" y="2990850"/>
            <a:chExt cx="12192000" cy="3867150"/>
          </a:xfrm>
        </p:grpSpPr>
        <p:cxnSp>
          <p:nvCxnSpPr>
            <p:cNvPr id="43" name="直接连接符 42">
              <a:extLst>
                <a:ext uri="{FF2B5EF4-FFF2-40B4-BE49-F238E27FC236}">
                  <a16:creationId xmlns:a16="http://schemas.microsoft.com/office/drawing/2014/main" id="{C021E1C9-314E-46AE-ACCE-414C90A75B97}"/>
                </a:ext>
              </a:extLst>
            </p:cNvPr>
            <p:cNvCxnSpPr>
              <a:cxnSpLocks/>
            </p:cNvCxnSpPr>
            <p:nvPr userDrawn="1"/>
          </p:nvCxnSpPr>
          <p:spPr>
            <a:xfrm>
              <a:off x="748146" y="6251088"/>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39" name="图片 38">
              <a:extLst>
                <a:ext uri="{FF2B5EF4-FFF2-40B4-BE49-F238E27FC236}">
                  <a16:creationId xmlns:a16="http://schemas.microsoft.com/office/drawing/2014/main" id="{348A6330-988F-4C41-9906-77A6CF4ED053}"/>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t="-892" b="474"/>
            <a:stretch/>
          </p:blipFill>
          <p:spPr>
            <a:xfrm>
              <a:off x="0" y="2990850"/>
              <a:ext cx="12192000" cy="3867150"/>
            </a:xfrm>
            <a:prstGeom prst="rect">
              <a:avLst/>
            </a:prstGeom>
          </p:spPr>
        </p:pic>
        <p:sp>
          <p:nvSpPr>
            <p:cNvPr id="42" name="矩形 41">
              <a:extLst>
                <a:ext uri="{FF2B5EF4-FFF2-40B4-BE49-F238E27FC236}">
                  <a16:creationId xmlns:a16="http://schemas.microsoft.com/office/drawing/2014/main" id="{CC2EEE6C-3A96-46E7-A12E-3C6A1B60A22E}"/>
                </a:ext>
              </a:extLst>
            </p:cNvPr>
            <p:cNvSpPr/>
            <p:nvPr userDrawn="1"/>
          </p:nvSpPr>
          <p:spPr>
            <a:xfrm>
              <a:off x="0" y="3008648"/>
              <a:ext cx="12192000" cy="3849352"/>
            </a:xfrm>
            <a:prstGeom prst="rect">
              <a:avLst/>
            </a:prstGeom>
            <a:gradFill flip="none" rotWithShape="1">
              <a:gsLst>
                <a:gs pos="0">
                  <a:schemeClr val="bg1"/>
                </a:gs>
                <a:gs pos="100000">
                  <a:srgbClr val="FFFFFF">
                    <a:alpha val="7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7" name="矩形 46">
            <a:extLst>
              <a:ext uri="{FF2B5EF4-FFF2-40B4-BE49-F238E27FC236}">
                <a16:creationId xmlns:a16="http://schemas.microsoft.com/office/drawing/2014/main" id="{4F2D535A-3C48-498C-A77D-78585655865F}"/>
              </a:ext>
            </a:extLst>
          </p:cNvPr>
          <p:cNvSpPr/>
          <p:nvPr userDrawn="1"/>
        </p:nvSpPr>
        <p:spPr>
          <a:xfrm>
            <a:off x="823191" y="6391868"/>
            <a:ext cx="2304921" cy="307777"/>
          </a:xfrm>
          <a:prstGeom prst="rect">
            <a:avLst/>
          </a:prstGeom>
        </p:spPr>
        <p:txBody>
          <a:bodyPr wrap="square" lIns="0" rIns="0">
            <a:spAutoFit/>
          </a:bodyPr>
          <a:lstStyle/>
          <a:p>
            <a:r>
              <a:rPr lang="zh-CN" altLang="en-US" sz="1400" spc="300" dirty="0">
                <a:solidFill>
                  <a:schemeClr val="bg2">
                    <a:lumMod val="50000"/>
                  </a:schemeClr>
                </a:solidFill>
                <a:latin typeface="华文新魏" panose="02010800040101010101" pitchFamily="2" charset="-122"/>
                <a:ea typeface="华文新魏" panose="02010800040101010101" pitchFamily="2" charset="-122"/>
              </a:rPr>
              <a:t>修德 求是 博学 笃行 </a:t>
            </a:r>
          </a:p>
        </p:txBody>
      </p:sp>
      <p:sp>
        <p:nvSpPr>
          <p:cNvPr id="48" name="矩形 47">
            <a:extLst>
              <a:ext uri="{FF2B5EF4-FFF2-40B4-BE49-F238E27FC236}">
                <a16:creationId xmlns:a16="http://schemas.microsoft.com/office/drawing/2014/main" id="{402AC86E-0083-42F5-BC33-E1DA8A609E7F}"/>
              </a:ext>
            </a:extLst>
          </p:cNvPr>
          <p:cNvSpPr/>
          <p:nvPr userDrawn="1"/>
        </p:nvSpPr>
        <p:spPr>
          <a:xfrm>
            <a:off x="9562803" y="6387508"/>
            <a:ext cx="1956097" cy="307777"/>
          </a:xfrm>
          <a:prstGeom prst="rect">
            <a:avLst/>
          </a:prstGeom>
        </p:spPr>
        <p:txBody>
          <a:bodyPr wrap="square" lIns="0" rIns="0">
            <a:spAutoFit/>
          </a:bodyPr>
          <a:lstStyle/>
          <a:p>
            <a:r>
              <a:rPr lang="zh-CN" altLang="en-US" sz="1400" spc="300" dirty="0">
                <a:solidFill>
                  <a:schemeClr val="bg2">
                    <a:lumMod val="50000"/>
                  </a:schemeClr>
                </a:solidFill>
              </a:rPr>
              <a:t>www.chzu.edu.cn</a:t>
            </a:r>
          </a:p>
        </p:txBody>
      </p:sp>
    </p:spTree>
    <p:extLst>
      <p:ext uri="{BB962C8B-B14F-4D97-AF65-F5344CB8AC3E}">
        <p14:creationId xmlns:p14="http://schemas.microsoft.com/office/powerpoint/2010/main" val="2164989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 图片1">
    <p:spTree>
      <p:nvGrpSpPr>
        <p:cNvPr id="1" name=""/>
        <p:cNvGrpSpPr/>
        <p:nvPr/>
      </p:nvGrpSpPr>
      <p:grpSpPr>
        <a:xfrm>
          <a:off x="0" y="0"/>
          <a:ext cx="0" cy="0"/>
          <a:chOff x="0" y="0"/>
          <a:chExt cx="0" cy="0"/>
        </a:xfrm>
      </p:grpSpPr>
      <p:grpSp>
        <p:nvGrpSpPr>
          <p:cNvPr id="60" name="组合 59">
            <a:extLst>
              <a:ext uri="{FF2B5EF4-FFF2-40B4-BE49-F238E27FC236}">
                <a16:creationId xmlns:a16="http://schemas.microsoft.com/office/drawing/2014/main" id="{B5308905-6D91-4B6E-866C-B85A7F0D012A}"/>
              </a:ext>
            </a:extLst>
          </p:cNvPr>
          <p:cNvGrpSpPr/>
          <p:nvPr userDrawn="1"/>
        </p:nvGrpSpPr>
        <p:grpSpPr>
          <a:xfrm>
            <a:off x="0" y="5696262"/>
            <a:ext cx="12192000" cy="1161738"/>
            <a:chOff x="0" y="5696262"/>
            <a:chExt cx="12192000" cy="1161738"/>
          </a:xfrm>
        </p:grpSpPr>
        <p:cxnSp>
          <p:nvCxnSpPr>
            <p:cNvPr id="61" name="直接连接符 60">
              <a:extLst>
                <a:ext uri="{FF2B5EF4-FFF2-40B4-BE49-F238E27FC236}">
                  <a16:creationId xmlns:a16="http://schemas.microsoft.com/office/drawing/2014/main" id="{CC98BEF8-14CB-4518-9F7B-D1514A2C22B9}"/>
                </a:ext>
              </a:extLst>
            </p:cNvPr>
            <p:cNvCxnSpPr>
              <a:cxnSpLocks/>
            </p:cNvCxnSpPr>
            <p:nvPr userDrawn="1"/>
          </p:nvCxnSpPr>
          <p:spPr>
            <a:xfrm>
              <a:off x="748146" y="6251088"/>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62" name="图片 61">
              <a:extLst>
                <a:ext uri="{FF2B5EF4-FFF2-40B4-BE49-F238E27FC236}">
                  <a16:creationId xmlns:a16="http://schemas.microsoft.com/office/drawing/2014/main" id="{D3D921B7-A147-4781-98CD-BFB814946D63}"/>
                </a:ext>
              </a:extLst>
            </p:cNvPr>
            <p:cNvPicPr>
              <a:picLocks noChangeAspect="1"/>
            </p:cNvPicPr>
            <p:nvPr userDrawn="1"/>
          </p:nvPicPr>
          <p:blipFill rotWithShape="1">
            <a:blip r:embed="rId4">
              <a:extLst>
                <a:ext uri="{BEBA8EAE-BF5A-486C-A8C5-ECC9F3942E4B}">
                  <a14:imgProps xmlns:a14="http://schemas.microsoft.com/office/drawing/2010/main">
                    <a14:imgLayer r:embed="rId5">
                      <a14:imgEffect>
                        <a14:brightnessContrast contrast="20000"/>
                      </a14:imgEffect>
                    </a14:imgLayer>
                  </a14:imgProps>
                </a:ext>
                <a:ext uri="{28A0092B-C50C-407E-A947-70E740481C1C}">
                  <a14:useLocalDpi xmlns:a14="http://schemas.microsoft.com/office/drawing/2010/main" val="0"/>
                </a:ext>
              </a:extLst>
            </a:blip>
            <a:srcRect t="3064" b="67080"/>
            <a:stretch/>
          </p:blipFill>
          <p:spPr>
            <a:xfrm>
              <a:off x="0" y="5708230"/>
              <a:ext cx="12192000" cy="1149770"/>
            </a:xfrm>
            <a:prstGeom prst="rect">
              <a:avLst/>
            </a:prstGeom>
          </p:spPr>
        </p:pic>
        <p:sp>
          <p:nvSpPr>
            <p:cNvPr id="63" name="矩形 62">
              <a:extLst>
                <a:ext uri="{FF2B5EF4-FFF2-40B4-BE49-F238E27FC236}">
                  <a16:creationId xmlns:a16="http://schemas.microsoft.com/office/drawing/2014/main" id="{03A5B8FA-30D8-4757-A9E1-9BEE942776A2}"/>
                </a:ext>
              </a:extLst>
            </p:cNvPr>
            <p:cNvSpPr/>
            <p:nvPr userDrawn="1"/>
          </p:nvSpPr>
          <p:spPr>
            <a:xfrm>
              <a:off x="0" y="5696262"/>
              <a:ext cx="12192000" cy="1161738"/>
            </a:xfrm>
            <a:prstGeom prst="rect">
              <a:avLst/>
            </a:prstGeom>
            <a:gradFill flip="none" rotWithShape="1">
              <a:gsLst>
                <a:gs pos="0">
                  <a:schemeClr val="bg1"/>
                </a:gs>
                <a:gs pos="100000">
                  <a:srgbClr val="FFFFFF">
                    <a:alpha val="61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图片占位符 2">
            <a:extLst>
              <a:ext uri="{FF2B5EF4-FFF2-40B4-BE49-F238E27FC236}">
                <a16:creationId xmlns:a16="http://schemas.microsoft.com/office/drawing/2014/main" id="{75F61877-8585-4B51-8C7C-560BF9597779}"/>
              </a:ext>
            </a:extLst>
          </p:cNvPr>
          <p:cNvSpPr>
            <a:spLocks noGrp="1"/>
          </p:cNvSpPr>
          <p:nvPr>
            <p:ph type="pic" sz="quarter" idx="11"/>
          </p:nvPr>
        </p:nvSpPr>
        <p:spPr>
          <a:xfrm>
            <a:off x="1049311" y="2054225"/>
            <a:ext cx="3043263" cy="2082800"/>
          </a:xfrm>
        </p:spPr>
        <p:txBody>
          <a:bodyPr/>
          <a:lstStyle/>
          <a:p>
            <a:endParaRPr lang="zh-CN" altLang="en-US"/>
          </a:p>
        </p:txBody>
      </p:sp>
      <p:sp>
        <p:nvSpPr>
          <p:cNvPr id="58" name="图片占位符 2">
            <a:extLst>
              <a:ext uri="{FF2B5EF4-FFF2-40B4-BE49-F238E27FC236}">
                <a16:creationId xmlns:a16="http://schemas.microsoft.com/office/drawing/2014/main" id="{5C2786C3-1691-45BC-B853-927E1EA9336B}"/>
              </a:ext>
            </a:extLst>
          </p:cNvPr>
          <p:cNvSpPr>
            <a:spLocks noGrp="1"/>
          </p:cNvSpPr>
          <p:nvPr>
            <p:ph type="pic" sz="quarter" idx="12"/>
          </p:nvPr>
        </p:nvSpPr>
        <p:spPr>
          <a:xfrm>
            <a:off x="4512039" y="2054225"/>
            <a:ext cx="3043263" cy="2082800"/>
          </a:xfrm>
        </p:spPr>
        <p:txBody>
          <a:bodyPr/>
          <a:lstStyle/>
          <a:p>
            <a:endParaRPr lang="zh-CN" altLang="en-US"/>
          </a:p>
        </p:txBody>
      </p:sp>
      <p:sp>
        <p:nvSpPr>
          <p:cNvPr id="59" name="图片占位符 2">
            <a:extLst>
              <a:ext uri="{FF2B5EF4-FFF2-40B4-BE49-F238E27FC236}">
                <a16:creationId xmlns:a16="http://schemas.microsoft.com/office/drawing/2014/main" id="{251AEC75-3165-4018-9D4C-86F0091CA3C4}"/>
              </a:ext>
            </a:extLst>
          </p:cNvPr>
          <p:cNvSpPr>
            <a:spLocks noGrp="1"/>
          </p:cNvSpPr>
          <p:nvPr>
            <p:ph type="pic" sz="quarter" idx="13"/>
          </p:nvPr>
        </p:nvSpPr>
        <p:spPr>
          <a:xfrm>
            <a:off x="7974767" y="2054225"/>
            <a:ext cx="3043263" cy="2082800"/>
          </a:xfrm>
        </p:spPr>
        <p:txBody>
          <a:bodyPr/>
          <a:lstStyle/>
          <a:p>
            <a:endParaRPr lang="zh-CN" altLang="en-US"/>
          </a:p>
        </p:txBody>
      </p:sp>
      <p:sp>
        <p:nvSpPr>
          <p:cNvPr id="41" name="PA-椭圆 26">
            <a:extLst>
              <a:ext uri="{FF2B5EF4-FFF2-40B4-BE49-F238E27FC236}">
                <a16:creationId xmlns:a16="http://schemas.microsoft.com/office/drawing/2014/main" id="{E2423CE9-1E71-4013-B74C-FA3AD164A3EA}"/>
              </a:ext>
            </a:extLst>
          </p:cNvPr>
          <p:cNvSpPr/>
          <p:nvPr userDrawn="1">
            <p:custDataLst>
              <p:tags r:id="rId1"/>
            </p:custDataLst>
          </p:nvPr>
        </p:nvSpPr>
        <p:spPr>
          <a:xfrm>
            <a:off x="580571" y="450393"/>
            <a:ext cx="578307" cy="578307"/>
          </a:xfrm>
          <a:prstGeom prst="ellipse">
            <a:avLst/>
          </a:prstGeom>
          <a:gradFill>
            <a:gsLst>
              <a:gs pos="0">
                <a:schemeClr val="accent1">
                  <a:alpha val="70000"/>
                </a:schemeClr>
              </a:gs>
              <a:gs pos="30000">
                <a:schemeClr val="accent1">
                  <a:alpha val="50000"/>
                </a:schemeClr>
              </a:gs>
              <a:gs pos="100000">
                <a:schemeClr val="accent1">
                  <a:alpha val="0"/>
                </a:schemeClr>
              </a:gs>
            </a:gsLst>
            <a:lin ang="0" scaled="1"/>
          </a:gradFill>
          <a:ln w="3175" cap="flat" cmpd="sng" algn="ctr">
            <a:noFill/>
            <a:prstDash val="solid"/>
          </a:ln>
          <a:effectLst/>
        </p:spPr>
        <p:txBody>
          <a:bodyPr anchor="ctr"/>
          <a:lstStyle/>
          <a:p>
            <a:pPr marL="0" marR="0" lvl="0" indent="0" algn="ctr" defTabSz="914400" eaLnBrk="0" fontAlgn="base" latinLnBrk="0" hangingPunct="0">
              <a:lnSpc>
                <a:spcPct val="15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A7A04"/>
              </a:solidFill>
              <a:effectLst/>
              <a:uLnTx/>
              <a:uFillTx/>
              <a:latin typeface="Calibri"/>
              <a:ea typeface="宋体" panose="02010600030101010101" pitchFamily="2" charset="-122"/>
            </a:endParaRPr>
          </a:p>
        </p:txBody>
      </p:sp>
      <p:cxnSp>
        <p:nvCxnSpPr>
          <p:cNvPr id="6" name="直接连接符 5">
            <a:extLst>
              <a:ext uri="{FF2B5EF4-FFF2-40B4-BE49-F238E27FC236}">
                <a16:creationId xmlns:a16="http://schemas.microsoft.com/office/drawing/2014/main" id="{55AE6C0E-AF94-4549-BE70-9F90276A4D6F}"/>
              </a:ext>
            </a:extLst>
          </p:cNvPr>
          <p:cNvCxnSpPr>
            <a:cxnSpLocks/>
          </p:cNvCxnSpPr>
          <p:nvPr userDrawn="1"/>
        </p:nvCxnSpPr>
        <p:spPr>
          <a:xfrm>
            <a:off x="748146" y="1130300"/>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9B2EE1E0-5FCF-42DA-9B5F-0F3A8FC15391}"/>
              </a:ext>
            </a:extLst>
          </p:cNvPr>
          <p:cNvSpPr/>
          <p:nvPr userDrawn="1"/>
        </p:nvSpPr>
        <p:spPr>
          <a:xfrm>
            <a:off x="748146" y="6410918"/>
            <a:ext cx="2304921" cy="307777"/>
          </a:xfrm>
          <a:prstGeom prst="rect">
            <a:avLst/>
          </a:prstGeom>
        </p:spPr>
        <p:txBody>
          <a:bodyPr wrap="square" lIns="0" rIns="0">
            <a:spAutoFit/>
          </a:bodyPr>
          <a:lstStyle/>
          <a:p>
            <a:r>
              <a:rPr lang="zh-CN" altLang="en-US" sz="1400" spc="300" dirty="0">
                <a:solidFill>
                  <a:schemeClr val="bg2">
                    <a:lumMod val="50000"/>
                  </a:schemeClr>
                </a:solidFill>
                <a:latin typeface="华文新魏" panose="02010800040101010101" pitchFamily="2" charset="-122"/>
                <a:ea typeface="华文新魏" panose="02010800040101010101" pitchFamily="2" charset="-122"/>
              </a:rPr>
              <a:t>修德 求是 博学 笃行 </a:t>
            </a:r>
          </a:p>
        </p:txBody>
      </p:sp>
      <p:grpSp>
        <p:nvGrpSpPr>
          <p:cNvPr id="8" name="组合 7">
            <a:extLst>
              <a:ext uri="{FF2B5EF4-FFF2-40B4-BE49-F238E27FC236}">
                <a16:creationId xmlns:a16="http://schemas.microsoft.com/office/drawing/2014/main" id="{C30D8ADA-3B1F-4E30-8479-B456A5165BA6}"/>
              </a:ext>
            </a:extLst>
          </p:cNvPr>
          <p:cNvGrpSpPr/>
          <p:nvPr userDrawn="1"/>
        </p:nvGrpSpPr>
        <p:grpSpPr>
          <a:xfrm>
            <a:off x="10102666" y="701744"/>
            <a:ext cx="1365752" cy="382197"/>
            <a:chOff x="5413124" y="1379222"/>
            <a:chExt cx="1365752" cy="382197"/>
          </a:xfrm>
        </p:grpSpPr>
        <p:grpSp>
          <p:nvGrpSpPr>
            <p:cNvPr id="9" name="组合 8">
              <a:extLst>
                <a:ext uri="{FF2B5EF4-FFF2-40B4-BE49-F238E27FC236}">
                  <a16:creationId xmlns:a16="http://schemas.microsoft.com/office/drawing/2014/main" id="{6F9E936C-4467-4345-9BB8-EEF5F6866CF6}"/>
                </a:ext>
              </a:extLst>
            </p:cNvPr>
            <p:cNvGrpSpPr/>
            <p:nvPr/>
          </p:nvGrpSpPr>
          <p:grpSpPr>
            <a:xfrm>
              <a:off x="5791910" y="1380956"/>
              <a:ext cx="921418" cy="230954"/>
              <a:chOff x="4036092" y="3626762"/>
              <a:chExt cx="6749574" cy="1691781"/>
            </a:xfrm>
            <a:solidFill>
              <a:schemeClr val="accent1"/>
            </a:solidFill>
          </p:grpSpPr>
          <p:sp>
            <p:nvSpPr>
              <p:cNvPr id="22" name="任意多边形: 形状 21">
                <a:extLst>
                  <a:ext uri="{FF2B5EF4-FFF2-40B4-BE49-F238E27FC236}">
                    <a16:creationId xmlns:a16="http://schemas.microsoft.com/office/drawing/2014/main" id="{E47102AB-1434-46D4-8C42-CD3401418B6D}"/>
                  </a:ext>
                </a:extLst>
              </p:cNvPr>
              <p:cNvSpPr/>
              <p:nvPr/>
            </p:nvSpPr>
            <p:spPr>
              <a:xfrm>
                <a:off x="5974449" y="3737499"/>
                <a:ext cx="1263122" cy="1581044"/>
              </a:xfrm>
              <a:custGeom>
                <a:avLst/>
                <a:gdLst/>
                <a:ahLst/>
                <a:cxnLst/>
                <a:rect l="0" t="0" r="0" b="0"/>
                <a:pathLst>
                  <a:path w="1263122" h="1581044">
                    <a:moveTo>
                      <a:pt x="996343" y="49867"/>
                    </a:moveTo>
                    <a:cubicBezTo>
                      <a:pt x="959864" y="89230"/>
                      <a:pt x="957431" y="123334"/>
                      <a:pt x="986012" y="194763"/>
                    </a:cubicBezTo>
                    <a:cubicBezTo>
                      <a:pt x="1003414" y="238256"/>
                      <a:pt x="1004584" y="259623"/>
                      <a:pt x="993155" y="325195"/>
                    </a:cubicBezTo>
                    <a:cubicBezTo>
                      <a:pt x="956099" y="537793"/>
                      <a:pt x="935107" y="587763"/>
                      <a:pt x="882852" y="587763"/>
                    </a:cubicBezTo>
                    <a:cubicBezTo>
                      <a:pt x="837874" y="587763"/>
                      <a:pt x="797505" y="537291"/>
                      <a:pt x="731826" y="398940"/>
                    </a:cubicBezTo>
                    <a:cubicBezTo>
                      <a:pt x="711617" y="356369"/>
                      <a:pt x="631561" y="337474"/>
                      <a:pt x="589146" y="365265"/>
                    </a:cubicBezTo>
                    <a:cubicBezTo>
                      <a:pt x="558751" y="385181"/>
                      <a:pt x="558184" y="388491"/>
                      <a:pt x="566441" y="497873"/>
                    </a:cubicBezTo>
                    <a:cubicBezTo>
                      <a:pt x="580003" y="677520"/>
                      <a:pt x="558021" y="740163"/>
                      <a:pt x="481421" y="740163"/>
                    </a:cubicBezTo>
                    <a:cubicBezTo>
                      <a:pt x="421464" y="740163"/>
                      <a:pt x="409578" y="697351"/>
                      <a:pt x="437112" y="580560"/>
                    </a:cubicBezTo>
                    <a:cubicBezTo>
                      <a:pt x="463125" y="470219"/>
                      <a:pt x="461406" y="466271"/>
                      <a:pt x="368329" y="422676"/>
                    </a:cubicBezTo>
                    <a:cubicBezTo>
                      <a:pt x="277159" y="379975"/>
                      <a:pt x="265287" y="394711"/>
                      <a:pt x="248158" y="571833"/>
                    </a:cubicBezTo>
                    <a:cubicBezTo>
                      <a:pt x="232273" y="736092"/>
                      <a:pt x="223532" y="741960"/>
                      <a:pt x="120161" y="657764"/>
                    </a:cubicBezTo>
                    <a:cubicBezTo>
                      <a:pt x="81469" y="626248"/>
                      <a:pt x="45462" y="600463"/>
                      <a:pt x="40146" y="600463"/>
                    </a:cubicBezTo>
                    <a:cubicBezTo>
                      <a:pt x="16745" y="600463"/>
                      <a:pt x="0" y="634918"/>
                      <a:pt x="0" y="683067"/>
                    </a:cubicBezTo>
                    <a:cubicBezTo>
                      <a:pt x="0" y="745675"/>
                      <a:pt x="49807" y="830858"/>
                      <a:pt x="120472" y="889107"/>
                    </a:cubicBezTo>
                    <a:cubicBezTo>
                      <a:pt x="175376" y="934363"/>
                      <a:pt x="175406" y="964873"/>
                      <a:pt x="120610" y="1029994"/>
                    </a:cubicBezTo>
                    <a:cubicBezTo>
                      <a:pt x="55167" y="1107769"/>
                      <a:pt x="25788" y="1164610"/>
                      <a:pt x="32029" y="1201373"/>
                    </a:cubicBezTo>
                    <a:cubicBezTo>
                      <a:pt x="41725" y="1258485"/>
                      <a:pt x="62098" y="1286263"/>
                      <a:pt x="94290" y="1286263"/>
                    </a:cubicBezTo>
                    <a:cubicBezTo>
                      <a:pt x="130640" y="1286263"/>
                      <a:pt x="141579" y="1270724"/>
                      <a:pt x="241804" y="1076713"/>
                    </a:cubicBezTo>
                    <a:cubicBezTo>
                      <a:pt x="322338" y="920822"/>
                      <a:pt x="335762" y="905263"/>
                      <a:pt x="389740" y="905263"/>
                    </a:cubicBezTo>
                    <a:cubicBezTo>
                      <a:pt x="452243" y="905263"/>
                      <a:pt x="458510" y="910442"/>
                      <a:pt x="546086" y="1034464"/>
                    </a:cubicBezTo>
                    <a:cubicBezTo>
                      <a:pt x="606896" y="1120580"/>
                      <a:pt x="655567" y="1142983"/>
                      <a:pt x="735237" y="1121530"/>
                    </a:cubicBezTo>
                    <a:cubicBezTo>
                      <a:pt x="763337" y="1113963"/>
                      <a:pt x="790306" y="1101336"/>
                      <a:pt x="795169" y="1093468"/>
                    </a:cubicBezTo>
                    <a:cubicBezTo>
                      <a:pt x="800031" y="1085600"/>
                      <a:pt x="808298" y="1032109"/>
                      <a:pt x="813540" y="974598"/>
                    </a:cubicBezTo>
                    <a:cubicBezTo>
                      <a:pt x="825577" y="842536"/>
                      <a:pt x="838816" y="816363"/>
                      <a:pt x="893583" y="816363"/>
                    </a:cubicBezTo>
                    <a:cubicBezTo>
                      <a:pt x="936469" y="816363"/>
                      <a:pt x="961227" y="835587"/>
                      <a:pt x="991717" y="892563"/>
                    </a:cubicBezTo>
                    <a:cubicBezTo>
                      <a:pt x="1002722" y="913128"/>
                      <a:pt x="1012141" y="1002609"/>
                      <a:pt x="1018453" y="1146563"/>
                    </a:cubicBezTo>
                    <a:cubicBezTo>
                      <a:pt x="1023812" y="1268801"/>
                      <a:pt x="1031122" y="1386799"/>
                      <a:pt x="1034697" y="1408782"/>
                    </a:cubicBezTo>
                    <a:cubicBezTo>
                      <a:pt x="1038305" y="1430974"/>
                      <a:pt x="1032487" y="1469594"/>
                      <a:pt x="1021614" y="1495616"/>
                    </a:cubicBezTo>
                    <a:cubicBezTo>
                      <a:pt x="995768" y="1557474"/>
                      <a:pt x="1013191" y="1581043"/>
                      <a:pt x="1077880" y="1571731"/>
                    </a:cubicBezTo>
                    <a:cubicBezTo>
                      <a:pt x="1127718" y="1564556"/>
                      <a:pt x="1157054" y="1544969"/>
                      <a:pt x="1218017" y="1478166"/>
                    </a:cubicBezTo>
                    <a:cubicBezTo>
                      <a:pt x="1263109" y="1428753"/>
                      <a:pt x="1263121" y="1420486"/>
                      <a:pt x="1218440" y="1178313"/>
                    </a:cubicBezTo>
                    <a:cubicBezTo>
                      <a:pt x="1199942" y="1078054"/>
                      <a:pt x="1191003" y="963964"/>
                      <a:pt x="1186779" y="774208"/>
                    </a:cubicBezTo>
                    <a:cubicBezTo>
                      <a:pt x="1179399" y="442635"/>
                      <a:pt x="1185517" y="360815"/>
                      <a:pt x="1225409" y="257603"/>
                    </a:cubicBezTo>
                    <a:cubicBezTo>
                      <a:pt x="1242949" y="212223"/>
                      <a:pt x="1257300" y="165635"/>
                      <a:pt x="1257300" y="154075"/>
                    </a:cubicBezTo>
                    <a:cubicBezTo>
                      <a:pt x="1257300" y="142515"/>
                      <a:pt x="1221937" y="106778"/>
                      <a:pt x="1178716" y="74660"/>
                    </a:cubicBezTo>
                    <a:cubicBezTo>
                      <a:pt x="1086237" y="5938"/>
                      <a:pt x="1042559" y="0"/>
                      <a:pt x="996343" y="4986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3" name="组合 22">
                <a:extLst>
                  <a:ext uri="{FF2B5EF4-FFF2-40B4-BE49-F238E27FC236}">
                    <a16:creationId xmlns:a16="http://schemas.microsoft.com/office/drawing/2014/main" id="{6E3233C7-06A7-4821-AC30-CD4F0F76664A}"/>
                  </a:ext>
                </a:extLst>
              </p:cNvPr>
              <p:cNvGrpSpPr/>
              <p:nvPr/>
            </p:nvGrpSpPr>
            <p:grpSpPr>
              <a:xfrm>
                <a:off x="7762337" y="3777519"/>
                <a:ext cx="1073879" cy="1412685"/>
                <a:chOff x="7951018" y="2645400"/>
                <a:chExt cx="1073879" cy="1412685"/>
              </a:xfrm>
              <a:grpFill/>
            </p:grpSpPr>
            <p:sp>
              <p:nvSpPr>
                <p:cNvPr id="36" name="任意多边形: 形状 35">
                  <a:extLst>
                    <a:ext uri="{FF2B5EF4-FFF2-40B4-BE49-F238E27FC236}">
                      <a16:creationId xmlns:a16="http://schemas.microsoft.com/office/drawing/2014/main" id="{50AD9469-E77C-4DAB-A7CD-2B0EF2F3C540}"/>
                    </a:ext>
                  </a:extLst>
                </p:cNvPr>
                <p:cNvSpPr/>
                <p:nvPr/>
              </p:nvSpPr>
              <p:spPr>
                <a:xfrm>
                  <a:off x="7964675" y="2645400"/>
                  <a:ext cx="313864" cy="379247"/>
                </a:xfrm>
                <a:custGeom>
                  <a:avLst/>
                  <a:gdLst/>
                  <a:ahLst/>
                  <a:cxnLst/>
                  <a:rect l="0" t="0" r="0" b="0"/>
                  <a:pathLst>
                    <a:path w="313864" h="379247">
                      <a:moveTo>
                        <a:pt x="34679" y="70284"/>
                      </a:moveTo>
                      <a:cubicBezTo>
                        <a:pt x="0" y="148698"/>
                        <a:pt x="3294" y="182124"/>
                        <a:pt x="53742" y="263752"/>
                      </a:cubicBezTo>
                      <a:cubicBezTo>
                        <a:pt x="103100" y="343615"/>
                        <a:pt x="214749" y="379246"/>
                        <a:pt x="266007" y="331491"/>
                      </a:cubicBezTo>
                      <a:cubicBezTo>
                        <a:pt x="296299" y="303270"/>
                        <a:pt x="313863" y="252180"/>
                        <a:pt x="300632" y="230772"/>
                      </a:cubicBezTo>
                      <a:cubicBezTo>
                        <a:pt x="296004" y="223285"/>
                        <a:pt x="273421" y="209304"/>
                        <a:pt x="250446" y="199705"/>
                      </a:cubicBezTo>
                      <a:cubicBezTo>
                        <a:pt x="213411" y="184231"/>
                        <a:pt x="207908" y="175451"/>
                        <a:pt x="201914" y="122275"/>
                      </a:cubicBezTo>
                      <a:cubicBezTo>
                        <a:pt x="194082" y="52784"/>
                        <a:pt x="154100" y="5320"/>
                        <a:pt x="100541" y="1932"/>
                      </a:cubicBezTo>
                      <a:cubicBezTo>
                        <a:pt x="69992" y="0"/>
                        <a:pt x="62173" y="8114"/>
                        <a:pt x="34679" y="7028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任意多边形: 形状 36">
                  <a:extLst>
                    <a:ext uri="{FF2B5EF4-FFF2-40B4-BE49-F238E27FC236}">
                      <a16:creationId xmlns:a16="http://schemas.microsoft.com/office/drawing/2014/main" id="{9FB3BD6D-A5EB-4611-8FE9-45B0E6EA7288}"/>
                    </a:ext>
                  </a:extLst>
                </p:cNvPr>
                <p:cNvSpPr/>
                <p:nvPr/>
              </p:nvSpPr>
              <p:spPr>
                <a:xfrm>
                  <a:off x="7951018" y="2675487"/>
                  <a:ext cx="1073879" cy="1382598"/>
                </a:xfrm>
                <a:custGeom>
                  <a:avLst/>
                  <a:gdLst/>
                  <a:ahLst/>
                  <a:cxnLst/>
                  <a:rect l="0" t="0" r="0" b="0"/>
                  <a:pathLst>
                    <a:path w="1073879" h="1382598">
                      <a:moveTo>
                        <a:pt x="735422" y="36382"/>
                      </a:moveTo>
                      <a:cubicBezTo>
                        <a:pt x="694734" y="69296"/>
                        <a:pt x="674407" y="76121"/>
                        <a:pt x="608422" y="79023"/>
                      </a:cubicBezTo>
                      <a:cubicBezTo>
                        <a:pt x="565214" y="80923"/>
                        <a:pt x="510570" y="77522"/>
                        <a:pt x="486990" y="71466"/>
                      </a:cubicBezTo>
                      <a:cubicBezTo>
                        <a:pt x="361538" y="39247"/>
                        <a:pt x="268902" y="79452"/>
                        <a:pt x="355237" y="128648"/>
                      </a:cubicBezTo>
                      <a:cubicBezTo>
                        <a:pt x="374446" y="139594"/>
                        <a:pt x="406136" y="161029"/>
                        <a:pt x="425659" y="176282"/>
                      </a:cubicBezTo>
                      <a:lnTo>
                        <a:pt x="461157" y="204014"/>
                      </a:lnTo>
                      <a:lnTo>
                        <a:pt x="546309" y="179860"/>
                      </a:lnTo>
                      <a:cubicBezTo>
                        <a:pt x="650044" y="150435"/>
                        <a:pt x="651935" y="150395"/>
                        <a:pt x="666182" y="177317"/>
                      </a:cubicBezTo>
                      <a:cubicBezTo>
                        <a:pt x="675832" y="195551"/>
                        <a:pt x="664089" y="204212"/>
                        <a:pt x="591041" y="232736"/>
                      </a:cubicBezTo>
                      <a:cubicBezTo>
                        <a:pt x="517991" y="261261"/>
                        <a:pt x="487591" y="283682"/>
                        <a:pt x="396490" y="376225"/>
                      </a:cubicBezTo>
                      <a:cubicBezTo>
                        <a:pt x="291654" y="482721"/>
                        <a:pt x="211974" y="536376"/>
                        <a:pt x="81771" y="588152"/>
                      </a:cubicBezTo>
                      <a:cubicBezTo>
                        <a:pt x="8310" y="617364"/>
                        <a:pt x="0" y="637355"/>
                        <a:pt x="23658" y="727952"/>
                      </a:cubicBezTo>
                      <a:cubicBezTo>
                        <a:pt x="61661" y="873479"/>
                        <a:pt x="105079" y="917243"/>
                        <a:pt x="180470" y="886015"/>
                      </a:cubicBezTo>
                      <a:cubicBezTo>
                        <a:pt x="239169" y="861701"/>
                        <a:pt x="269512" y="815501"/>
                        <a:pt x="269512" y="750442"/>
                      </a:cubicBezTo>
                      <a:cubicBezTo>
                        <a:pt x="269512" y="696642"/>
                        <a:pt x="271563" y="693674"/>
                        <a:pt x="324390" y="671030"/>
                      </a:cubicBezTo>
                      <a:cubicBezTo>
                        <a:pt x="355297" y="657782"/>
                        <a:pt x="422046" y="605279"/>
                        <a:pt x="477206" y="550831"/>
                      </a:cubicBezTo>
                      <a:lnTo>
                        <a:pt x="575144" y="454156"/>
                      </a:lnTo>
                      <a:lnTo>
                        <a:pt x="661750" y="454156"/>
                      </a:lnTo>
                      <a:cubicBezTo>
                        <a:pt x="730928" y="454156"/>
                        <a:pt x="757022" y="459996"/>
                        <a:pt x="791421" y="483178"/>
                      </a:cubicBezTo>
                      <a:cubicBezTo>
                        <a:pt x="846674" y="520412"/>
                        <a:pt x="850159" y="542937"/>
                        <a:pt x="808354" y="592619"/>
                      </a:cubicBezTo>
                      <a:cubicBezTo>
                        <a:pt x="757487" y="653071"/>
                        <a:pt x="708718" y="674470"/>
                        <a:pt x="659118" y="658101"/>
                      </a:cubicBezTo>
                      <a:cubicBezTo>
                        <a:pt x="631499" y="648985"/>
                        <a:pt x="604312" y="648752"/>
                        <a:pt x="574255" y="657372"/>
                      </a:cubicBezTo>
                      <a:cubicBezTo>
                        <a:pt x="549931" y="664348"/>
                        <a:pt x="506142" y="670056"/>
                        <a:pt x="476945" y="670056"/>
                      </a:cubicBezTo>
                      <a:cubicBezTo>
                        <a:pt x="438137" y="670056"/>
                        <a:pt x="413175" y="679048"/>
                        <a:pt x="384124" y="703492"/>
                      </a:cubicBezTo>
                      <a:cubicBezTo>
                        <a:pt x="313679" y="762767"/>
                        <a:pt x="324702" y="776687"/>
                        <a:pt x="451087" y="788054"/>
                      </a:cubicBezTo>
                      <a:cubicBezTo>
                        <a:pt x="588868" y="800446"/>
                        <a:pt x="599390" y="814992"/>
                        <a:pt x="525232" y="890553"/>
                      </a:cubicBezTo>
                      <a:cubicBezTo>
                        <a:pt x="467998" y="948870"/>
                        <a:pt x="462911" y="963612"/>
                        <a:pt x="491762" y="987556"/>
                      </a:cubicBezTo>
                      <a:cubicBezTo>
                        <a:pt x="518072" y="1009391"/>
                        <a:pt x="515621" y="1047589"/>
                        <a:pt x="486925" y="1062947"/>
                      </a:cubicBezTo>
                      <a:cubicBezTo>
                        <a:pt x="473786" y="1069978"/>
                        <a:pt x="408321" y="1079577"/>
                        <a:pt x="341445" y="1084278"/>
                      </a:cubicBezTo>
                      <a:cubicBezTo>
                        <a:pt x="240027" y="1091407"/>
                        <a:pt x="214565" y="1089360"/>
                        <a:pt x="187979" y="1071940"/>
                      </a:cubicBezTo>
                      <a:cubicBezTo>
                        <a:pt x="170449" y="1060454"/>
                        <a:pt x="148103" y="1051056"/>
                        <a:pt x="138322" y="1051056"/>
                      </a:cubicBezTo>
                      <a:cubicBezTo>
                        <a:pt x="111228" y="1051056"/>
                        <a:pt x="53178" y="1101343"/>
                        <a:pt x="39873" y="1136339"/>
                      </a:cubicBezTo>
                      <a:cubicBezTo>
                        <a:pt x="24573" y="1176581"/>
                        <a:pt x="55752" y="1245007"/>
                        <a:pt x="105543" y="1280462"/>
                      </a:cubicBezTo>
                      <a:cubicBezTo>
                        <a:pt x="155592" y="1316099"/>
                        <a:pt x="314265" y="1347011"/>
                        <a:pt x="571968" y="1371327"/>
                      </a:cubicBezTo>
                      <a:cubicBezTo>
                        <a:pt x="691412" y="1382597"/>
                        <a:pt x="705244" y="1381634"/>
                        <a:pt x="728688" y="1360418"/>
                      </a:cubicBezTo>
                      <a:cubicBezTo>
                        <a:pt x="752733" y="1338658"/>
                        <a:pt x="753709" y="1328894"/>
                        <a:pt x="743732" y="1209977"/>
                      </a:cubicBezTo>
                      <a:lnTo>
                        <a:pt x="733062" y="1082806"/>
                      </a:lnTo>
                      <a:lnTo>
                        <a:pt x="833349" y="1076456"/>
                      </a:lnTo>
                      <a:cubicBezTo>
                        <a:pt x="888507" y="1072964"/>
                        <a:pt x="942406" y="1063539"/>
                        <a:pt x="953125" y="1055514"/>
                      </a:cubicBezTo>
                      <a:cubicBezTo>
                        <a:pt x="970556" y="1042462"/>
                        <a:pt x="970342" y="1037454"/>
                        <a:pt x="951102" y="1008090"/>
                      </a:cubicBezTo>
                      <a:cubicBezTo>
                        <a:pt x="922147" y="963899"/>
                        <a:pt x="876904" y="954698"/>
                        <a:pt x="811462" y="979691"/>
                      </a:cubicBezTo>
                      <a:cubicBezTo>
                        <a:pt x="719395" y="1014851"/>
                        <a:pt x="637812" y="1002498"/>
                        <a:pt x="637812" y="953396"/>
                      </a:cubicBezTo>
                      <a:cubicBezTo>
                        <a:pt x="637812" y="944387"/>
                        <a:pt x="669082" y="916253"/>
                        <a:pt x="707301" y="890878"/>
                      </a:cubicBezTo>
                      <a:cubicBezTo>
                        <a:pt x="784874" y="839372"/>
                        <a:pt x="799484" y="812001"/>
                        <a:pt x="777602" y="759172"/>
                      </a:cubicBezTo>
                      <a:cubicBezTo>
                        <a:pt x="767161" y="733968"/>
                        <a:pt x="766593" y="715858"/>
                        <a:pt x="775707" y="698829"/>
                      </a:cubicBezTo>
                      <a:cubicBezTo>
                        <a:pt x="787016" y="677697"/>
                        <a:pt x="888632" y="616434"/>
                        <a:pt x="977537" y="577147"/>
                      </a:cubicBezTo>
                      <a:cubicBezTo>
                        <a:pt x="1040477" y="549333"/>
                        <a:pt x="992607" y="473448"/>
                        <a:pt x="865300" y="399224"/>
                      </a:cubicBezTo>
                      <a:cubicBezTo>
                        <a:pt x="827867" y="377400"/>
                        <a:pt x="788427" y="365256"/>
                        <a:pt x="754980" y="365256"/>
                      </a:cubicBezTo>
                      <a:cubicBezTo>
                        <a:pt x="696827" y="365256"/>
                        <a:pt x="480832" y="399588"/>
                        <a:pt x="475887" y="409617"/>
                      </a:cubicBezTo>
                      <a:cubicBezTo>
                        <a:pt x="474141" y="413159"/>
                        <a:pt x="472712" y="407774"/>
                        <a:pt x="472712" y="397652"/>
                      </a:cubicBezTo>
                      <a:cubicBezTo>
                        <a:pt x="472712" y="340265"/>
                        <a:pt x="709641" y="237364"/>
                        <a:pt x="892836" y="215189"/>
                      </a:cubicBezTo>
                      <a:cubicBezTo>
                        <a:pt x="1016521" y="200217"/>
                        <a:pt x="1073878" y="175250"/>
                        <a:pt x="1061097" y="141944"/>
                      </a:cubicBezTo>
                      <a:cubicBezTo>
                        <a:pt x="1049147" y="110803"/>
                        <a:pt x="940183" y="40026"/>
                        <a:pt x="880024" y="24329"/>
                      </a:cubicBezTo>
                      <a:cubicBezTo>
                        <a:pt x="849094" y="16259"/>
                        <a:pt x="814804" y="6853"/>
                        <a:pt x="803824" y="3426"/>
                      </a:cubicBezTo>
                      <a:cubicBezTo>
                        <a:pt x="792845" y="0"/>
                        <a:pt x="762064" y="14830"/>
                        <a:pt x="735422" y="36382"/>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任意多边形: 形状 37">
                  <a:extLst>
                    <a:ext uri="{FF2B5EF4-FFF2-40B4-BE49-F238E27FC236}">
                      <a16:creationId xmlns:a16="http://schemas.microsoft.com/office/drawing/2014/main" id="{BB795EFC-FB62-42D3-AB5D-CCCEB51EA52A}"/>
                    </a:ext>
                  </a:extLst>
                </p:cNvPr>
                <p:cNvSpPr/>
                <p:nvPr/>
              </p:nvSpPr>
              <p:spPr>
                <a:xfrm>
                  <a:off x="8124481" y="3787597"/>
                  <a:ext cx="445091" cy="168073"/>
                </a:xfrm>
                <a:custGeom>
                  <a:avLst/>
                  <a:gdLst/>
                  <a:ahLst/>
                  <a:cxnLst/>
                  <a:rect l="0" t="0" r="0" b="0"/>
                  <a:pathLst>
                    <a:path w="445091" h="168073">
                      <a:moveTo>
                        <a:pt x="299249" y="28750"/>
                      </a:moveTo>
                      <a:cubicBezTo>
                        <a:pt x="253846" y="42149"/>
                        <a:pt x="172408" y="62581"/>
                        <a:pt x="118274" y="74154"/>
                      </a:cubicBezTo>
                      <a:cubicBezTo>
                        <a:pt x="29233" y="93189"/>
                        <a:pt x="0" y="112527"/>
                        <a:pt x="29374" y="132962"/>
                      </a:cubicBezTo>
                      <a:cubicBezTo>
                        <a:pt x="52512" y="149060"/>
                        <a:pt x="347012" y="168072"/>
                        <a:pt x="379846" y="155588"/>
                      </a:cubicBezTo>
                      <a:cubicBezTo>
                        <a:pt x="421101" y="139904"/>
                        <a:pt x="445090" y="92142"/>
                        <a:pt x="433969" y="47833"/>
                      </a:cubicBezTo>
                      <a:cubicBezTo>
                        <a:pt x="422896" y="3716"/>
                        <a:pt x="396665" y="0"/>
                        <a:pt x="299249" y="2875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4" name="组合 23">
                <a:extLst>
                  <a:ext uri="{FF2B5EF4-FFF2-40B4-BE49-F238E27FC236}">
                    <a16:creationId xmlns:a16="http://schemas.microsoft.com/office/drawing/2014/main" id="{195C83D7-0A46-4B4F-983A-0D1F0CB3A0AC}"/>
                  </a:ext>
                </a:extLst>
              </p:cNvPr>
              <p:cNvGrpSpPr/>
              <p:nvPr/>
            </p:nvGrpSpPr>
            <p:grpSpPr>
              <a:xfrm>
                <a:off x="9255291" y="3755878"/>
                <a:ext cx="1530375" cy="1444268"/>
                <a:chOff x="9443972" y="2623759"/>
                <a:chExt cx="1530375" cy="1444268"/>
              </a:xfrm>
              <a:grpFill/>
            </p:grpSpPr>
            <p:sp>
              <p:nvSpPr>
                <p:cNvPr id="32" name="任意多边形: 形状 31">
                  <a:extLst>
                    <a:ext uri="{FF2B5EF4-FFF2-40B4-BE49-F238E27FC236}">
                      <a16:creationId xmlns:a16="http://schemas.microsoft.com/office/drawing/2014/main" id="{8EE4D9AC-E082-4530-840C-01425D205194}"/>
                    </a:ext>
                  </a:extLst>
                </p:cNvPr>
                <p:cNvSpPr/>
                <p:nvPr/>
              </p:nvSpPr>
              <p:spPr>
                <a:xfrm>
                  <a:off x="9945106" y="2623759"/>
                  <a:ext cx="798400" cy="747133"/>
                </a:xfrm>
                <a:custGeom>
                  <a:avLst/>
                  <a:gdLst/>
                  <a:ahLst/>
                  <a:cxnLst/>
                  <a:rect l="0" t="0" r="0" b="0"/>
                  <a:pathLst>
                    <a:path w="798400" h="747133">
                      <a:moveTo>
                        <a:pt x="310555" y="12533"/>
                      </a:moveTo>
                      <a:cubicBezTo>
                        <a:pt x="278558" y="44530"/>
                        <a:pt x="292335" y="98229"/>
                        <a:pt x="345524" y="148826"/>
                      </a:cubicBezTo>
                      <a:cubicBezTo>
                        <a:pt x="403205" y="203697"/>
                        <a:pt x="411441" y="249467"/>
                        <a:pt x="370924" y="289984"/>
                      </a:cubicBezTo>
                      <a:cubicBezTo>
                        <a:pt x="337161" y="323747"/>
                        <a:pt x="313014" y="322007"/>
                        <a:pt x="279437" y="283389"/>
                      </a:cubicBezTo>
                      <a:lnTo>
                        <a:pt x="251618" y="251395"/>
                      </a:lnTo>
                      <a:lnTo>
                        <a:pt x="215755" y="280214"/>
                      </a:lnTo>
                      <a:cubicBezTo>
                        <a:pt x="196031" y="296065"/>
                        <a:pt x="168645" y="338723"/>
                        <a:pt x="154898" y="375010"/>
                      </a:cubicBezTo>
                      <a:cubicBezTo>
                        <a:pt x="135676" y="425750"/>
                        <a:pt x="120716" y="444814"/>
                        <a:pt x="90119" y="457560"/>
                      </a:cubicBezTo>
                      <a:cubicBezTo>
                        <a:pt x="45474" y="476159"/>
                        <a:pt x="0" y="533026"/>
                        <a:pt x="3070" y="566420"/>
                      </a:cubicBezTo>
                      <a:cubicBezTo>
                        <a:pt x="6003" y="598330"/>
                        <a:pt x="73389" y="692238"/>
                        <a:pt x="111070" y="716927"/>
                      </a:cubicBezTo>
                      <a:cubicBezTo>
                        <a:pt x="157169" y="747132"/>
                        <a:pt x="193701" y="726267"/>
                        <a:pt x="240782" y="642845"/>
                      </a:cubicBezTo>
                      <a:cubicBezTo>
                        <a:pt x="262032" y="605193"/>
                        <a:pt x="299418" y="559132"/>
                        <a:pt x="323861" y="540488"/>
                      </a:cubicBezTo>
                      <a:cubicBezTo>
                        <a:pt x="348304" y="521844"/>
                        <a:pt x="421696" y="454996"/>
                        <a:pt x="486954" y="391937"/>
                      </a:cubicBezTo>
                      <a:cubicBezTo>
                        <a:pt x="604300" y="278545"/>
                        <a:pt x="640325" y="258310"/>
                        <a:pt x="655315" y="297373"/>
                      </a:cubicBezTo>
                      <a:cubicBezTo>
                        <a:pt x="668692" y="332231"/>
                        <a:pt x="663920" y="350471"/>
                        <a:pt x="631274" y="389268"/>
                      </a:cubicBezTo>
                      <a:cubicBezTo>
                        <a:pt x="599132" y="427467"/>
                        <a:pt x="589072" y="485225"/>
                        <a:pt x="612084" y="499447"/>
                      </a:cubicBezTo>
                      <a:cubicBezTo>
                        <a:pt x="636233" y="514372"/>
                        <a:pt x="709982" y="467883"/>
                        <a:pt x="718686" y="432247"/>
                      </a:cubicBezTo>
                      <a:cubicBezTo>
                        <a:pt x="723296" y="413375"/>
                        <a:pt x="743174" y="382732"/>
                        <a:pt x="762861" y="364151"/>
                      </a:cubicBezTo>
                      <a:cubicBezTo>
                        <a:pt x="797908" y="331072"/>
                        <a:pt x="798399" y="328693"/>
                        <a:pt x="786409" y="249851"/>
                      </a:cubicBezTo>
                      <a:cubicBezTo>
                        <a:pt x="769763" y="140394"/>
                        <a:pt x="768511" y="137912"/>
                        <a:pt x="719559" y="117459"/>
                      </a:cubicBezTo>
                      <a:cubicBezTo>
                        <a:pt x="658492" y="91943"/>
                        <a:pt x="624715" y="95003"/>
                        <a:pt x="571996" y="130826"/>
                      </a:cubicBezTo>
                      <a:lnTo>
                        <a:pt x="525873" y="162168"/>
                      </a:lnTo>
                      <a:lnTo>
                        <a:pt x="517404" y="128426"/>
                      </a:lnTo>
                      <a:cubicBezTo>
                        <a:pt x="503807" y="74249"/>
                        <a:pt x="463331" y="27160"/>
                        <a:pt x="423515" y="19197"/>
                      </a:cubicBezTo>
                      <a:cubicBezTo>
                        <a:pt x="403205" y="15135"/>
                        <a:pt x="373042" y="8412"/>
                        <a:pt x="356487" y="4257"/>
                      </a:cubicBezTo>
                      <a:cubicBezTo>
                        <a:pt x="339527" y="0"/>
                        <a:pt x="319474" y="3613"/>
                        <a:pt x="310555" y="12533"/>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任意多边形: 形状 32">
                  <a:extLst>
                    <a:ext uri="{FF2B5EF4-FFF2-40B4-BE49-F238E27FC236}">
                      <a16:creationId xmlns:a16="http://schemas.microsoft.com/office/drawing/2014/main" id="{C6F7FD7B-56EB-4E66-8C9C-C7221CE02BA3}"/>
                    </a:ext>
                  </a:extLst>
                </p:cNvPr>
                <p:cNvSpPr/>
                <p:nvPr/>
              </p:nvSpPr>
              <p:spPr>
                <a:xfrm>
                  <a:off x="9443972" y="2700243"/>
                  <a:ext cx="556118" cy="1367784"/>
                </a:xfrm>
                <a:custGeom>
                  <a:avLst/>
                  <a:gdLst/>
                  <a:ahLst/>
                  <a:cxnLst/>
                  <a:rect l="0" t="0" r="0" b="0"/>
                  <a:pathLst>
                    <a:path w="556118" h="1367784">
                      <a:moveTo>
                        <a:pt x="268638" y="50859"/>
                      </a:moveTo>
                      <a:cubicBezTo>
                        <a:pt x="226821" y="73166"/>
                        <a:pt x="164719" y="119310"/>
                        <a:pt x="130633" y="153401"/>
                      </a:cubicBezTo>
                      <a:cubicBezTo>
                        <a:pt x="96546" y="187491"/>
                        <a:pt x="55112" y="220533"/>
                        <a:pt x="38558" y="226828"/>
                      </a:cubicBezTo>
                      <a:cubicBezTo>
                        <a:pt x="383" y="241342"/>
                        <a:pt x="0" y="277326"/>
                        <a:pt x="37644" y="312691"/>
                      </a:cubicBezTo>
                      <a:cubicBezTo>
                        <a:pt x="74259" y="347089"/>
                        <a:pt x="136635" y="360261"/>
                        <a:pt x="172365" y="341139"/>
                      </a:cubicBezTo>
                      <a:cubicBezTo>
                        <a:pt x="187385" y="333100"/>
                        <a:pt x="208829" y="303645"/>
                        <a:pt x="220016" y="275683"/>
                      </a:cubicBezTo>
                      <a:cubicBezTo>
                        <a:pt x="241972" y="220811"/>
                        <a:pt x="337861" y="137300"/>
                        <a:pt x="378911" y="137300"/>
                      </a:cubicBezTo>
                      <a:cubicBezTo>
                        <a:pt x="402298" y="137300"/>
                        <a:pt x="402297" y="137913"/>
                        <a:pt x="378869" y="165875"/>
                      </a:cubicBezTo>
                      <a:cubicBezTo>
                        <a:pt x="351318" y="198757"/>
                        <a:pt x="344903" y="294342"/>
                        <a:pt x="364432" y="380943"/>
                      </a:cubicBezTo>
                      <a:cubicBezTo>
                        <a:pt x="375588" y="430411"/>
                        <a:pt x="371314" y="513167"/>
                        <a:pt x="354551" y="572275"/>
                      </a:cubicBezTo>
                      <a:cubicBezTo>
                        <a:pt x="345716" y="603428"/>
                        <a:pt x="284942" y="600889"/>
                        <a:pt x="225887" y="566902"/>
                      </a:cubicBezTo>
                      <a:cubicBezTo>
                        <a:pt x="140724" y="517888"/>
                        <a:pt x="136358" y="526962"/>
                        <a:pt x="128764" y="768726"/>
                      </a:cubicBezTo>
                      <a:cubicBezTo>
                        <a:pt x="125082" y="885944"/>
                        <a:pt x="119752" y="1038212"/>
                        <a:pt x="116920" y="1107099"/>
                      </a:cubicBezTo>
                      <a:cubicBezTo>
                        <a:pt x="110773" y="1256571"/>
                        <a:pt x="114481" y="1276137"/>
                        <a:pt x="157568" y="1321575"/>
                      </a:cubicBezTo>
                      <a:cubicBezTo>
                        <a:pt x="200404" y="1366749"/>
                        <a:pt x="251739" y="1367783"/>
                        <a:pt x="286052" y="1324161"/>
                      </a:cubicBezTo>
                      <a:cubicBezTo>
                        <a:pt x="317076" y="1284720"/>
                        <a:pt x="347244" y="1157405"/>
                        <a:pt x="359018" y="1016226"/>
                      </a:cubicBezTo>
                      <a:cubicBezTo>
                        <a:pt x="367030" y="920157"/>
                        <a:pt x="365525" y="908905"/>
                        <a:pt x="341698" y="886707"/>
                      </a:cubicBezTo>
                      <a:cubicBezTo>
                        <a:pt x="315746" y="862529"/>
                        <a:pt x="270102" y="701855"/>
                        <a:pt x="283176" y="680701"/>
                      </a:cubicBezTo>
                      <a:cubicBezTo>
                        <a:pt x="286798" y="674840"/>
                        <a:pt x="306917" y="684479"/>
                        <a:pt x="327884" y="702122"/>
                      </a:cubicBezTo>
                      <a:cubicBezTo>
                        <a:pt x="375641" y="742306"/>
                        <a:pt x="380566" y="742124"/>
                        <a:pt x="404707" y="699275"/>
                      </a:cubicBezTo>
                      <a:cubicBezTo>
                        <a:pt x="415529" y="680066"/>
                        <a:pt x="433130" y="655735"/>
                        <a:pt x="443819" y="645205"/>
                      </a:cubicBezTo>
                      <a:cubicBezTo>
                        <a:pt x="463433" y="625886"/>
                        <a:pt x="463811" y="617985"/>
                        <a:pt x="454535" y="421416"/>
                      </a:cubicBezTo>
                      <a:cubicBezTo>
                        <a:pt x="448871" y="301399"/>
                        <a:pt x="458468" y="264572"/>
                        <a:pt x="511569" y="202535"/>
                      </a:cubicBezTo>
                      <a:lnTo>
                        <a:pt x="556117" y="150492"/>
                      </a:lnTo>
                      <a:lnTo>
                        <a:pt x="516758" y="93286"/>
                      </a:lnTo>
                      <a:cubicBezTo>
                        <a:pt x="495111" y="61823"/>
                        <a:pt x="466561" y="30280"/>
                        <a:pt x="453314" y="23190"/>
                      </a:cubicBezTo>
                      <a:cubicBezTo>
                        <a:pt x="409982" y="0"/>
                        <a:pt x="346012" y="9584"/>
                        <a:pt x="268638" y="5085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任意多边形: 形状 33">
                  <a:extLst>
                    <a:ext uri="{FF2B5EF4-FFF2-40B4-BE49-F238E27FC236}">
                      <a16:creationId xmlns:a16="http://schemas.microsoft.com/office/drawing/2014/main" id="{84ADE924-5C57-4369-9AE6-C2754140DF50}"/>
                    </a:ext>
                  </a:extLst>
                </p:cNvPr>
                <p:cNvSpPr/>
                <p:nvPr/>
              </p:nvSpPr>
              <p:spPr>
                <a:xfrm>
                  <a:off x="10245960" y="3167743"/>
                  <a:ext cx="258404" cy="173715"/>
                </a:xfrm>
                <a:custGeom>
                  <a:avLst/>
                  <a:gdLst/>
                  <a:ahLst/>
                  <a:cxnLst/>
                  <a:rect l="0" t="0" r="0" b="0"/>
                  <a:pathLst>
                    <a:path w="258404" h="173715">
                      <a:moveTo>
                        <a:pt x="104005" y="51414"/>
                      </a:moveTo>
                      <a:cubicBezTo>
                        <a:pt x="32886" y="102342"/>
                        <a:pt x="0" y="141597"/>
                        <a:pt x="15483" y="157080"/>
                      </a:cubicBezTo>
                      <a:cubicBezTo>
                        <a:pt x="32117" y="173714"/>
                        <a:pt x="83462" y="164017"/>
                        <a:pt x="141139" y="133350"/>
                      </a:cubicBezTo>
                      <a:cubicBezTo>
                        <a:pt x="173982" y="115888"/>
                        <a:pt x="211432" y="101600"/>
                        <a:pt x="224361" y="101600"/>
                      </a:cubicBezTo>
                      <a:cubicBezTo>
                        <a:pt x="258403" y="101600"/>
                        <a:pt x="255118" y="44617"/>
                        <a:pt x="219644" y="19770"/>
                      </a:cubicBezTo>
                      <a:cubicBezTo>
                        <a:pt x="204120" y="8897"/>
                        <a:pt x="187905" y="0"/>
                        <a:pt x="183612" y="0"/>
                      </a:cubicBezTo>
                      <a:cubicBezTo>
                        <a:pt x="179318" y="0"/>
                        <a:pt x="143495" y="23137"/>
                        <a:pt x="104005" y="5141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任意多边形: 形状 34">
                  <a:extLst>
                    <a:ext uri="{FF2B5EF4-FFF2-40B4-BE49-F238E27FC236}">
                      <a16:creationId xmlns:a16="http://schemas.microsoft.com/office/drawing/2014/main" id="{E89B8AC6-026D-4154-8DBC-A59BDEA72837}"/>
                    </a:ext>
                  </a:extLst>
                </p:cNvPr>
                <p:cNvSpPr/>
                <p:nvPr/>
              </p:nvSpPr>
              <p:spPr>
                <a:xfrm>
                  <a:off x="10097808" y="3360339"/>
                  <a:ext cx="876539" cy="683705"/>
                </a:xfrm>
                <a:custGeom>
                  <a:avLst/>
                  <a:gdLst/>
                  <a:ahLst/>
                  <a:cxnLst/>
                  <a:rect l="0" t="0" r="0" b="0"/>
                  <a:pathLst>
                    <a:path w="876539" h="683705">
                      <a:moveTo>
                        <a:pt x="291968" y="42641"/>
                      </a:moveTo>
                      <a:cubicBezTo>
                        <a:pt x="256132" y="70561"/>
                        <a:pt x="208018" y="92442"/>
                        <a:pt x="155544" y="104683"/>
                      </a:cubicBezTo>
                      <a:cubicBezTo>
                        <a:pt x="71842" y="124210"/>
                        <a:pt x="49565" y="141006"/>
                        <a:pt x="62259" y="175020"/>
                      </a:cubicBezTo>
                      <a:cubicBezTo>
                        <a:pt x="72246" y="201778"/>
                        <a:pt x="90045" y="212222"/>
                        <a:pt x="138847" y="219959"/>
                      </a:cubicBezTo>
                      <a:cubicBezTo>
                        <a:pt x="161548" y="223559"/>
                        <a:pt x="180122" y="232679"/>
                        <a:pt x="180122" y="240227"/>
                      </a:cubicBezTo>
                      <a:cubicBezTo>
                        <a:pt x="180122" y="247774"/>
                        <a:pt x="157647" y="280636"/>
                        <a:pt x="130179" y="313252"/>
                      </a:cubicBezTo>
                      <a:cubicBezTo>
                        <a:pt x="12186" y="453356"/>
                        <a:pt x="0" y="479504"/>
                        <a:pt x="28168" y="532139"/>
                      </a:cubicBezTo>
                      <a:cubicBezTo>
                        <a:pt x="49079" y="571210"/>
                        <a:pt x="82977" y="560951"/>
                        <a:pt x="125345" y="502729"/>
                      </a:cubicBezTo>
                      <a:cubicBezTo>
                        <a:pt x="246020" y="336901"/>
                        <a:pt x="247605" y="337093"/>
                        <a:pt x="263511" y="519434"/>
                      </a:cubicBezTo>
                      <a:cubicBezTo>
                        <a:pt x="275294" y="654505"/>
                        <a:pt x="299029" y="683704"/>
                        <a:pt x="397045" y="683704"/>
                      </a:cubicBezTo>
                      <a:cubicBezTo>
                        <a:pt x="470993" y="683704"/>
                        <a:pt x="641162" y="621529"/>
                        <a:pt x="763576" y="549784"/>
                      </a:cubicBezTo>
                      <a:cubicBezTo>
                        <a:pt x="875162" y="484385"/>
                        <a:pt x="876538" y="480488"/>
                        <a:pt x="815382" y="403120"/>
                      </a:cubicBezTo>
                      <a:cubicBezTo>
                        <a:pt x="786585" y="366688"/>
                        <a:pt x="754621" y="316770"/>
                        <a:pt x="744351" y="292191"/>
                      </a:cubicBezTo>
                      <a:cubicBezTo>
                        <a:pt x="700776" y="187901"/>
                        <a:pt x="663461" y="197776"/>
                        <a:pt x="664568" y="313304"/>
                      </a:cubicBezTo>
                      <a:cubicBezTo>
                        <a:pt x="665096" y="368542"/>
                        <a:pt x="658321" y="395579"/>
                        <a:pt x="635396" y="429704"/>
                      </a:cubicBezTo>
                      <a:cubicBezTo>
                        <a:pt x="592226" y="493966"/>
                        <a:pt x="512931" y="543388"/>
                        <a:pt x="438935" y="552151"/>
                      </a:cubicBezTo>
                      <a:cubicBezTo>
                        <a:pt x="353004" y="562329"/>
                        <a:pt x="339141" y="544392"/>
                        <a:pt x="349252" y="436115"/>
                      </a:cubicBezTo>
                      <a:cubicBezTo>
                        <a:pt x="356310" y="360538"/>
                        <a:pt x="354324" y="351177"/>
                        <a:pt x="323458" y="314495"/>
                      </a:cubicBezTo>
                      <a:lnTo>
                        <a:pt x="290019" y="274755"/>
                      </a:lnTo>
                      <a:lnTo>
                        <a:pt x="314030" y="230168"/>
                      </a:lnTo>
                      <a:cubicBezTo>
                        <a:pt x="327236" y="205645"/>
                        <a:pt x="362517" y="165526"/>
                        <a:pt x="392432" y="141013"/>
                      </a:cubicBezTo>
                      <a:cubicBezTo>
                        <a:pt x="422347" y="116500"/>
                        <a:pt x="446822" y="89556"/>
                        <a:pt x="446822" y="81138"/>
                      </a:cubicBezTo>
                      <a:cubicBezTo>
                        <a:pt x="446822" y="62759"/>
                        <a:pt x="383091" y="2139"/>
                        <a:pt x="362150" y="599"/>
                      </a:cubicBezTo>
                      <a:cubicBezTo>
                        <a:pt x="353999" y="0"/>
                        <a:pt x="322417" y="18919"/>
                        <a:pt x="291968" y="4264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5" name="组合 24">
                <a:extLst>
                  <a:ext uri="{FF2B5EF4-FFF2-40B4-BE49-F238E27FC236}">
                    <a16:creationId xmlns:a16="http://schemas.microsoft.com/office/drawing/2014/main" id="{8CC1A7EB-2001-42F4-A8DF-861ACFECB3AF}"/>
                  </a:ext>
                </a:extLst>
              </p:cNvPr>
              <p:cNvGrpSpPr/>
              <p:nvPr/>
            </p:nvGrpSpPr>
            <p:grpSpPr>
              <a:xfrm>
                <a:off x="4036092" y="3626762"/>
                <a:ext cx="1635417" cy="1546795"/>
                <a:chOff x="4224773" y="2494643"/>
                <a:chExt cx="1635417" cy="1546795"/>
              </a:xfrm>
              <a:grpFill/>
            </p:grpSpPr>
            <p:sp>
              <p:nvSpPr>
                <p:cNvPr id="26" name="任意多边形: 形状 25">
                  <a:extLst>
                    <a:ext uri="{FF2B5EF4-FFF2-40B4-BE49-F238E27FC236}">
                      <a16:creationId xmlns:a16="http://schemas.microsoft.com/office/drawing/2014/main" id="{30880AFE-F10B-496A-8243-63FA0DF965EB}"/>
                    </a:ext>
                  </a:extLst>
                </p:cNvPr>
                <p:cNvSpPr/>
                <p:nvPr/>
              </p:nvSpPr>
              <p:spPr>
                <a:xfrm>
                  <a:off x="5023105" y="2494643"/>
                  <a:ext cx="837085" cy="713610"/>
                </a:xfrm>
                <a:custGeom>
                  <a:avLst/>
                  <a:gdLst/>
                  <a:ahLst/>
                  <a:cxnLst/>
                  <a:rect l="0" t="0" r="0" b="0"/>
                  <a:pathLst>
                    <a:path w="837085" h="713610">
                      <a:moveTo>
                        <a:pt x="335447" y="38160"/>
                      </a:moveTo>
                      <a:cubicBezTo>
                        <a:pt x="279346" y="87417"/>
                        <a:pt x="212496" y="190402"/>
                        <a:pt x="133510" y="349250"/>
                      </a:cubicBezTo>
                      <a:cubicBezTo>
                        <a:pt x="98777" y="419100"/>
                        <a:pt x="56717" y="494502"/>
                        <a:pt x="40042" y="516809"/>
                      </a:cubicBezTo>
                      <a:cubicBezTo>
                        <a:pt x="0" y="570379"/>
                        <a:pt x="1250" y="622979"/>
                        <a:pt x="43767" y="673508"/>
                      </a:cubicBezTo>
                      <a:cubicBezTo>
                        <a:pt x="75622" y="711365"/>
                        <a:pt x="82102" y="713609"/>
                        <a:pt x="144603" y="708426"/>
                      </a:cubicBezTo>
                      <a:cubicBezTo>
                        <a:pt x="188727" y="704767"/>
                        <a:pt x="228804" y="691367"/>
                        <a:pt x="262688" y="668943"/>
                      </a:cubicBezTo>
                      <a:cubicBezTo>
                        <a:pt x="290899" y="650275"/>
                        <a:pt x="329819" y="632195"/>
                        <a:pt x="349178" y="628768"/>
                      </a:cubicBezTo>
                      <a:cubicBezTo>
                        <a:pt x="368536" y="625340"/>
                        <a:pt x="466748" y="639130"/>
                        <a:pt x="567427" y="659413"/>
                      </a:cubicBezTo>
                      <a:cubicBezTo>
                        <a:pt x="786275" y="703503"/>
                        <a:pt x="837084" y="694735"/>
                        <a:pt x="817392" y="616277"/>
                      </a:cubicBezTo>
                      <a:cubicBezTo>
                        <a:pt x="805487" y="568844"/>
                        <a:pt x="725640" y="524865"/>
                        <a:pt x="608936" y="501463"/>
                      </a:cubicBezTo>
                      <a:cubicBezTo>
                        <a:pt x="482257" y="476061"/>
                        <a:pt x="455252" y="481256"/>
                        <a:pt x="410765" y="539581"/>
                      </a:cubicBezTo>
                      <a:cubicBezTo>
                        <a:pt x="384155" y="574468"/>
                        <a:pt x="367732" y="584200"/>
                        <a:pt x="335469" y="584200"/>
                      </a:cubicBezTo>
                      <a:cubicBezTo>
                        <a:pt x="286707" y="584200"/>
                        <a:pt x="263725" y="564915"/>
                        <a:pt x="263725" y="523996"/>
                      </a:cubicBezTo>
                      <a:cubicBezTo>
                        <a:pt x="263725" y="470013"/>
                        <a:pt x="306823" y="401882"/>
                        <a:pt x="414141" y="286215"/>
                      </a:cubicBezTo>
                      <a:cubicBezTo>
                        <a:pt x="513044" y="179618"/>
                        <a:pt x="519636" y="169094"/>
                        <a:pt x="513025" y="128354"/>
                      </a:cubicBezTo>
                      <a:cubicBezTo>
                        <a:pt x="505049" y="79210"/>
                        <a:pt x="436149" y="0"/>
                        <a:pt x="401376" y="0"/>
                      </a:cubicBezTo>
                      <a:cubicBezTo>
                        <a:pt x="389019" y="0"/>
                        <a:pt x="359351" y="17172"/>
                        <a:pt x="335447" y="38160"/>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任意多边形: 形状 26">
                  <a:extLst>
                    <a:ext uri="{FF2B5EF4-FFF2-40B4-BE49-F238E27FC236}">
                      <a16:creationId xmlns:a16="http://schemas.microsoft.com/office/drawing/2014/main" id="{DA988C40-AE26-4235-A3BC-99C03DA678C8}"/>
                    </a:ext>
                  </a:extLst>
                </p:cNvPr>
                <p:cNvSpPr/>
                <p:nvPr/>
              </p:nvSpPr>
              <p:spPr>
                <a:xfrm>
                  <a:off x="4265296" y="2546135"/>
                  <a:ext cx="807005" cy="1493183"/>
                </a:xfrm>
                <a:custGeom>
                  <a:avLst/>
                  <a:gdLst/>
                  <a:ahLst/>
                  <a:cxnLst/>
                  <a:rect l="0" t="0" r="0" b="0"/>
                  <a:pathLst>
                    <a:path w="807005" h="1493183">
                      <a:moveTo>
                        <a:pt x="665131" y="3369"/>
                      </a:moveTo>
                      <a:cubicBezTo>
                        <a:pt x="654964" y="4628"/>
                        <a:pt x="634499" y="31688"/>
                        <a:pt x="619651" y="63503"/>
                      </a:cubicBezTo>
                      <a:cubicBezTo>
                        <a:pt x="602482" y="100292"/>
                        <a:pt x="569011" y="139379"/>
                        <a:pt x="527695" y="170887"/>
                      </a:cubicBezTo>
                      <a:cubicBezTo>
                        <a:pt x="491967" y="198134"/>
                        <a:pt x="462734" y="224767"/>
                        <a:pt x="462734" y="230071"/>
                      </a:cubicBezTo>
                      <a:cubicBezTo>
                        <a:pt x="462734" y="251940"/>
                        <a:pt x="516809" y="268312"/>
                        <a:pt x="549905" y="256464"/>
                      </a:cubicBezTo>
                      <a:cubicBezTo>
                        <a:pt x="568318" y="249872"/>
                        <a:pt x="597161" y="242644"/>
                        <a:pt x="614000" y="240401"/>
                      </a:cubicBezTo>
                      <a:cubicBezTo>
                        <a:pt x="641289" y="236767"/>
                        <a:pt x="642966" y="238973"/>
                        <a:pt x="629427" y="260691"/>
                      </a:cubicBezTo>
                      <a:cubicBezTo>
                        <a:pt x="605506" y="299063"/>
                        <a:pt x="607784" y="518442"/>
                        <a:pt x="633038" y="608445"/>
                      </a:cubicBezTo>
                      <a:cubicBezTo>
                        <a:pt x="657003" y="693858"/>
                        <a:pt x="654822" y="702467"/>
                        <a:pt x="602349" y="729602"/>
                      </a:cubicBezTo>
                      <a:cubicBezTo>
                        <a:pt x="560319" y="751337"/>
                        <a:pt x="545023" y="738578"/>
                        <a:pt x="556809" y="691617"/>
                      </a:cubicBezTo>
                      <a:cubicBezTo>
                        <a:pt x="560971" y="675037"/>
                        <a:pt x="558493" y="645999"/>
                        <a:pt x="551304" y="627090"/>
                      </a:cubicBezTo>
                      <a:cubicBezTo>
                        <a:pt x="536398" y="587885"/>
                        <a:pt x="473108" y="517351"/>
                        <a:pt x="461114" y="526577"/>
                      </a:cubicBezTo>
                      <a:cubicBezTo>
                        <a:pt x="456730" y="529949"/>
                        <a:pt x="442443" y="539286"/>
                        <a:pt x="429364" y="547325"/>
                      </a:cubicBezTo>
                      <a:cubicBezTo>
                        <a:pt x="408476" y="560165"/>
                        <a:pt x="405479" y="579427"/>
                        <a:pt x="404720" y="705730"/>
                      </a:cubicBezTo>
                      <a:lnTo>
                        <a:pt x="403856" y="849517"/>
                      </a:lnTo>
                      <a:lnTo>
                        <a:pt x="334870" y="934217"/>
                      </a:lnTo>
                      <a:cubicBezTo>
                        <a:pt x="296928" y="980802"/>
                        <a:pt x="234355" y="1050967"/>
                        <a:pt x="195820" y="1090138"/>
                      </a:cubicBezTo>
                      <a:cubicBezTo>
                        <a:pt x="21838" y="1266993"/>
                        <a:pt x="0" y="1322242"/>
                        <a:pt x="62156" y="1428303"/>
                      </a:cubicBezTo>
                      <a:cubicBezTo>
                        <a:pt x="87313" y="1471229"/>
                        <a:pt x="103173" y="1485208"/>
                        <a:pt x="126719" y="1485208"/>
                      </a:cubicBezTo>
                      <a:cubicBezTo>
                        <a:pt x="173427" y="1485208"/>
                        <a:pt x="206381" y="1443944"/>
                        <a:pt x="214932" y="1374753"/>
                      </a:cubicBezTo>
                      <a:cubicBezTo>
                        <a:pt x="222177" y="1316121"/>
                        <a:pt x="260747" y="1224249"/>
                        <a:pt x="308992" y="1150703"/>
                      </a:cubicBezTo>
                      <a:lnTo>
                        <a:pt x="331910" y="1115767"/>
                      </a:lnTo>
                      <a:lnTo>
                        <a:pt x="340203" y="1213863"/>
                      </a:lnTo>
                      <a:cubicBezTo>
                        <a:pt x="349265" y="1321067"/>
                        <a:pt x="368591" y="1361542"/>
                        <a:pt x="452632" y="1449329"/>
                      </a:cubicBezTo>
                      <a:cubicBezTo>
                        <a:pt x="492669" y="1491151"/>
                        <a:pt x="503254" y="1493182"/>
                        <a:pt x="523800" y="1462983"/>
                      </a:cubicBezTo>
                      <a:cubicBezTo>
                        <a:pt x="559891" y="1409937"/>
                        <a:pt x="576923" y="1258071"/>
                        <a:pt x="568529" y="1064145"/>
                      </a:cubicBezTo>
                      <a:lnTo>
                        <a:pt x="560313" y="874320"/>
                      </a:lnTo>
                      <a:lnTo>
                        <a:pt x="593137" y="889276"/>
                      </a:lnTo>
                      <a:cubicBezTo>
                        <a:pt x="651661" y="915941"/>
                        <a:pt x="689729" y="895097"/>
                        <a:pt x="723991" y="817626"/>
                      </a:cubicBezTo>
                      <a:cubicBezTo>
                        <a:pt x="763684" y="727871"/>
                        <a:pt x="762999" y="716769"/>
                        <a:pt x="713559" y="648677"/>
                      </a:cubicBezTo>
                      <a:cubicBezTo>
                        <a:pt x="674374" y="594709"/>
                        <a:pt x="672329" y="586315"/>
                        <a:pt x="673164" y="482894"/>
                      </a:cubicBezTo>
                      <a:cubicBezTo>
                        <a:pt x="674108" y="365936"/>
                        <a:pt x="699141" y="301039"/>
                        <a:pt x="763607" y="248420"/>
                      </a:cubicBezTo>
                      <a:cubicBezTo>
                        <a:pt x="807004" y="212998"/>
                        <a:pt x="805040" y="117245"/>
                        <a:pt x="759814" y="63496"/>
                      </a:cubicBezTo>
                      <a:cubicBezTo>
                        <a:pt x="722502" y="19153"/>
                        <a:pt x="692341" y="0"/>
                        <a:pt x="665131" y="336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任意多边形: 形状 27">
                  <a:extLst>
                    <a:ext uri="{FF2B5EF4-FFF2-40B4-BE49-F238E27FC236}">
                      <a16:creationId xmlns:a16="http://schemas.microsoft.com/office/drawing/2014/main" id="{71311651-559D-406B-B241-48CD4651352C}"/>
                    </a:ext>
                  </a:extLst>
                </p:cNvPr>
                <p:cNvSpPr/>
                <p:nvPr/>
              </p:nvSpPr>
              <p:spPr>
                <a:xfrm>
                  <a:off x="4270041" y="2774043"/>
                  <a:ext cx="381790" cy="266077"/>
                </a:xfrm>
                <a:custGeom>
                  <a:avLst/>
                  <a:gdLst/>
                  <a:ahLst/>
                  <a:cxnLst/>
                  <a:rect l="0" t="0" r="0" b="0"/>
                  <a:pathLst>
                    <a:path w="381790" h="266077">
                      <a:moveTo>
                        <a:pt x="43788" y="32047"/>
                      </a:moveTo>
                      <a:cubicBezTo>
                        <a:pt x="0" y="75834"/>
                        <a:pt x="431" y="94478"/>
                        <a:pt x="45348" y="99488"/>
                      </a:cubicBezTo>
                      <a:cubicBezTo>
                        <a:pt x="93119" y="104816"/>
                        <a:pt x="135445" y="143055"/>
                        <a:pt x="144680" y="189229"/>
                      </a:cubicBezTo>
                      <a:cubicBezTo>
                        <a:pt x="148588" y="208771"/>
                        <a:pt x="166485" y="234391"/>
                        <a:pt x="184450" y="246162"/>
                      </a:cubicBezTo>
                      <a:cubicBezTo>
                        <a:pt x="214756" y="266019"/>
                        <a:pt x="220538" y="266076"/>
                        <a:pt x="264527" y="246947"/>
                      </a:cubicBezTo>
                      <a:cubicBezTo>
                        <a:pt x="365742" y="202932"/>
                        <a:pt x="381789" y="188738"/>
                        <a:pt x="381789" y="143230"/>
                      </a:cubicBezTo>
                      <a:cubicBezTo>
                        <a:pt x="381789" y="111398"/>
                        <a:pt x="371182" y="90319"/>
                        <a:pt x="340514" y="61210"/>
                      </a:cubicBezTo>
                      <a:cubicBezTo>
                        <a:pt x="289111" y="12419"/>
                        <a:pt x="251070" y="0"/>
                        <a:pt x="153020" y="0"/>
                      </a:cubicBezTo>
                      <a:cubicBezTo>
                        <a:pt x="87432" y="0"/>
                        <a:pt x="71019" y="4815"/>
                        <a:pt x="43788" y="3204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任意多边形: 形状 28">
                  <a:extLst>
                    <a:ext uri="{FF2B5EF4-FFF2-40B4-BE49-F238E27FC236}">
                      <a16:creationId xmlns:a16="http://schemas.microsoft.com/office/drawing/2014/main" id="{661232BB-8C09-47DF-B4B0-A53EB6DDE825}"/>
                    </a:ext>
                  </a:extLst>
                </p:cNvPr>
                <p:cNvSpPr/>
                <p:nvPr/>
              </p:nvSpPr>
              <p:spPr>
                <a:xfrm>
                  <a:off x="4224773" y="3196599"/>
                  <a:ext cx="343121" cy="301345"/>
                </a:xfrm>
                <a:custGeom>
                  <a:avLst/>
                  <a:gdLst/>
                  <a:ahLst/>
                  <a:cxnLst/>
                  <a:rect l="0" t="0" r="0" b="0"/>
                  <a:pathLst>
                    <a:path w="343121" h="301345">
                      <a:moveTo>
                        <a:pt x="23832" y="16611"/>
                      </a:moveTo>
                      <a:cubicBezTo>
                        <a:pt x="0" y="45577"/>
                        <a:pt x="4181" y="64500"/>
                        <a:pt x="46057" y="117194"/>
                      </a:cubicBezTo>
                      <a:cubicBezTo>
                        <a:pt x="68595" y="145554"/>
                        <a:pt x="84157" y="180168"/>
                        <a:pt x="84157" y="201937"/>
                      </a:cubicBezTo>
                      <a:cubicBezTo>
                        <a:pt x="84157" y="222178"/>
                        <a:pt x="93387" y="252824"/>
                        <a:pt x="104668" y="270041"/>
                      </a:cubicBezTo>
                      <a:cubicBezTo>
                        <a:pt x="123105" y="298179"/>
                        <a:pt x="133820" y="301344"/>
                        <a:pt x="210649" y="301344"/>
                      </a:cubicBezTo>
                      <a:cubicBezTo>
                        <a:pt x="311087" y="301344"/>
                        <a:pt x="339829" y="280243"/>
                        <a:pt x="341964" y="204938"/>
                      </a:cubicBezTo>
                      <a:cubicBezTo>
                        <a:pt x="343120" y="164135"/>
                        <a:pt x="335300" y="150464"/>
                        <a:pt x="284478" y="104453"/>
                      </a:cubicBezTo>
                      <a:cubicBezTo>
                        <a:pt x="243717" y="67549"/>
                        <a:pt x="202697" y="44754"/>
                        <a:pt x="150897" y="30219"/>
                      </a:cubicBezTo>
                      <a:cubicBezTo>
                        <a:pt x="109781" y="18683"/>
                        <a:pt x="67943" y="6560"/>
                        <a:pt x="57924" y="3280"/>
                      </a:cubicBezTo>
                      <a:cubicBezTo>
                        <a:pt x="47905" y="0"/>
                        <a:pt x="32563" y="5999"/>
                        <a:pt x="23832" y="1661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任意多边形: 形状 29">
                  <a:extLst>
                    <a:ext uri="{FF2B5EF4-FFF2-40B4-BE49-F238E27FC236}">
                      <a16:creationId xmlns:a16="http://schemas.microsoft.com/office/drawing/2014/main" id="{BF2762CC-E3CE-4BCF-BFBE-84E2CCC1E780}"/>
                    </a:ext>
                  </a:extLst>
                </p:cNvPr>
                <p:cNvSpPr/>
                <p:nvPr/>
              </p:nvSpPr>
              <p:spPr>
                <a:xfrm>
                  <a:off x="4918530" y="3232200"/>
                  <a:ext cx="603056" cy="809238"/>
                </a:xfrm>
                <a:custGeom>
                  <a:avLst/>
                  <a:gdLst/>
                  <a:ahLst/>
                  <a:cxnLst/>
                  <a:rect l="0" t="0" r="0" b="0"/>
                  <a:pathLst>
                    <a:path w="603056" h="809238">
                      <a:moveTo>
                        <a:pt x="433260" y="37026"/>
                      </a:moveTo>
                      <a:cubicBezTo>
                        <a:pt x="420183" y="55222"/>
                        <a:pt x="399006" y="61932"/>
                        <a:pt x="350710" y="63182"/>
                      </a:cubicBezTo>
                      <a:cubicBezTo>
                        <a:pt x="236036" y="66150"/>
                        <a:pt x="152475" y="124304"/>
                        <a:pt x="197782" y="169611"/>
                      </a:cubicBezTo>
                      <a:cubicBezTo>
                        <a:pt x="208745" y="180574"/>
                        <a:pt x="218735" y="186664"/>
                        <a:pt x="219982" y="183146"/>
                      </a:cubicBezTo>
                      <a:cubicBezTo>
                        <a:pt x="227301" y="162498"/>
                        <a:pt x="306325" y="130153"/>
                        <a:pt x="352192" y="129031"/>
                      </a:cubicBezTo>
                      <a:cubicBezTo>
                        <a:pt x="414356" y="127509"/>
                        <a:pt x="429157" y="141568"/>
                        <a:pt x="398912" y="173406"/>
                      </a:cubicBezTo>
                      <a:cubicBezTo>
                        <a:pt x="333680" y="242073"/>
                        <a:pt x="281951" y="319088"/>
                        <a:pt x="256647" y="385213"/>
                      </a:cubicBezTo>
                      <a:cubicBezTo>
                        <a:pt x="230150" y="454453"/>
                        <a:pt x="229529" y="462120"/>
                        <a:pt x="248124" y="490499"/>
                      </a:cubicBezTo>
                      <a:cubicBezTo>
                        <a:pt x="259155" y="507334"/>
                        <a:pt x="274991" y="521349"/>
                        <a:pt x="283315" y="521644"/>
                      </a:cubicBezTo>
                      <a:cubicBezTo>
                        <a:pt x="291639" y="521939"/>
                        <a:pt x="308416" y="527154"/>
                        <a:pt x="320598" y="533233"/>
                      </a:cubicBezTo>
                      <a:cubicBezTo>
                        <a:pt x="339271" y="542552"/>
                        <a:pt x="340440" y="549346"/>
                        <a:pt x="328053" y="576533"/>
                      </a:cubicBezTo>
                      <a:cubicBezTo>
                        <a:pt x="316600" y="601670"/>
                        <a:pt x="301919" y="609974"/>
                        <a:pt x="261456" y="614200"/>
                      </a:cubicBezTo>
                      <a:cubicBezTo>
                        <a:pt x="232907" y="617182"/>
                        <a:pt x="198120" y="620986"/>
                        <a:pt x="184150" y="622655"/>
                      </a:cubicBezTo>
                      <a:cubicBezTo>
                        <a:pt x="170180" y="624323"/>
                        <a:pt x="136357" y="621374"/>
                        <a:pt x="108988" y="616101"/>
                      </a:cubicBezTo>
                      <a:cubicBezTo>
                        <a:pt x="32921" y="601445"/>
                        <a:pt x="0" y="621972"/>
                        <a:pt x="0" y="684057"/>
                      </a:cubicBezTo>
                      <a:cubicBezTo>
                        <a:pt x="0" y="722848"/>
                        <a:pt x="8098" y="742124"/>
                        <a:pt x="34795" y="766879"/>
                      </a:cubicBezTo>
                      <a:cubicBezTo>
                        <a:pt x="80476" y="809237"/>
                        <a:pt x="97790" y="807703"/>
                        <a:pt x="172349" y="754693"/>
                      </a:cubicBezTo>
                      <a:cubicBezTo>
                        <a:pt x="206735" y="730245"/>
                        <a:pt x="242117" y="710243"/>
                        <a:pt x="250977" y="710243"/>
                      </a:cubicBezTo>
                      <a:cubicBezTo>
                        <a:pt x="259836" y="710243"/>
                        <a:pt x="297464" y="727388"/>
                        <a:pt x="334594" y="748343"/>
                      </a:cubicBezTo>
                      <a:cubicBezTo>
                        <a:pt x="412172" y="792125"/>
                        <a:pt x="422655" y="793774"/>
                        <a:pt x="449943" y="766486"/>
                      </a:cubicBezTo>
                      <a:cubicBezTo>
                        <a:pt x="465685" y="750744"/>
                        <a:pt x="469900" y="716801"/>
                        <a:pt x="469900" y="605785"/>
                      </a:cubicBezTo>
                      <a:lnTo>
                        <a:pt x="469900" y="465041"/>
                      </a:lnTo>
                      <a:lnTo>
                        <a:pt x="519748" y="419022"/>
                      </a:lnTo>
                      <a:cubicBezTo>
                        <a:pt x="575121" y="367902"/>
                        <a:pt x="595796" y="314068"/>
                        <a:pt x="571363" y="284628"/>
                      </a:cubicBezTo>
                      <a:cubicBezTo>
                        <a:pt x="547568" y="255957"/>
                        <a:pt x="525267" y="261759"/>
                        <a:pt x="494798" y="304547"/>
                      </a:cubicBezTo>
                      <a:cubicBezTo>
                        <a:pt x="471230" y="337646"/>
                        <a:pt x="462252" y="341847"/>
                        <a:pt x="433738" y="333122"/>
                      </a:cubicBezTo>
                      <a:cubicBezTo>
                        <a:pt x="415353" y="327496"/>
                        <a:pt x="401183" y="315345"/>
                        <a:pt x="402250" y="306119"/>
                      </a:cubicBezTo>
                      <a:cubicBezTo>
                        <a:pt x="406308" y="271054"/>
                        <a:pt x="472280" y="192883"/>
                        <a:pt x="520858" y="165581"/>
                      </a:cubicBezTo>
                      <a:cubicBezTo>
                        <a:pt x="581890" y="131278"/>
                        <a:pt x="603055" y="97773"/>
                        <a:pt x="585000" y="64037"/>
                      </a:cubicBezTo>
                      <a:cubicBezTo>
                        <a:pt x="560295" y="17877"/>
                        <a:pt x="459870" y="0"/>
                        <a:pt x="433260" y="37026"/>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任意多边形: 形状 30">
                  <a:extLst>
                    <a:ext uri="{FF2B5EF4-FFF2-40B4-BE49-F238E27FC236}">
                      <a16:creationId xmlns:a16="http://schemas.microsoft.com/office/drawing/2014/main" id="{6B82D42D-4A9C-4278-9689-FF1F8AA6E177}"/>
                    </a:ext>
                  </a:extLst>
                </p:cNvPr>
                <p:cNvSpPr/>
                <p:nvPr/>
              </p:nvSpPr>
              <p:spPr>
                <a:xfrm>
                  <a:off x="5488627" y="3689000"/>
                  <a:ext cx="238246" cy="265723"/>
                </a:xfrm>
                <a:custGeom>
                  <a:avLst/>
                  <a:gdLst/>
                  <a:ahLst/>
                  <a:cxnLst/>
                  <a:rect l="0" t="0" r="0" b="0"/>
                  <a:pathLst>
                    <a:path w="238246" h="265723">
                      <a:moveTo>
                        <a:pt x="13610" y="44487"/>
                      </a:moveTo>
                      <a:cubicBezTo>
                        <a:pt x="0" y="60887"/>
                        <a:pt x="4703" y="79240"/>
                        <a:pt x="42087" y="155612"/>
                      </a:cubicBezTo>
                      <a:cubicBezTo>
                        <a:pt x="82764" y="238708"/>
                        <a:pt x="91208" y="248048"/>
                        <a:pt x="134223" y="257511"/>
                      </a:cubicBezTo>
                      <a:cubicBezTo>
                        <a:pt x="171546" y="265722"/>
                        <a:pt x="186709" y="263287"/>
                        <a:pt x="205791" y="246018"/>
                      </a:cubicBezTo>
                      <a:cubicBezTo>
                        <a:pt x="232732" y="221637"/>
                        <a:pt x="238245" y="149775"/>
                        <a:pt x="217384" y="94905"/>
                      </a:cubicBezTo>
                      <a:cubicBezTo>
                        <a:pt x="194880" y="35715"/>
                        <a:pt x="50531" y="0"/>
                        <a:pt x="13610" y="4448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10" name="组合 9">
              <a:extLst>
                <a:ext uri="{FF2B5EF4-FFF2-40B4-BE49-F238E27FC236}">
                  <a16:creationId xmlns:a16="http://schemas.microsoft.com/office/drawing/2014/main" id="{714FADF6-C119-4844-8A8E-6932151621B0}"/>
                </a:ext>
              </a:extLst>
            </p:cNvPr>
            <p:cNvGrpSpPr/>
            <p:nvPr/>
          </p:nvGrpSpPr>
          <p:grpSpPr>
            <a:xfrm>
              <a:off x="5413124" y="1379222"/>
              <a:ext cx="314552" cy="359900"/>
              <a:chOff x="12818382" y="1046934"/>
              <a:chExt cx="3648310" cy="4174269"/>
            </a:xfrm>
            <a:solidFill>
              <a:schemeClr val="accent1"/>
            </a:solidFill>
          </p:grpSpPr>
          <p:sp>
            <p:nvSpPr>
              <p:cNvPr id="12" name="文本框 11">
                <a:extLst>
                  <a:ext uri="{FF2B5EF4-FFF2-40B4-BE49-F238E27FC236}">
                    <a16:creationId xmlns:a16="http://schemas.microsoft.com/office/drawing/2014/main" id="{C389EE6E-99CF-46AE-B68E-B9D561872DE8}"/>
                  </a:ext>
                </a:extLst>
              </p:cNvPr>
              <p:cNvSpPr txBox="1"/>
              <p:nvPr/>
            </p:nvSpPr>
            <p:spPr>
              <a:xfrm>
                <a:off x="13761700" y="4183722"/>
                <a:ext cx="1797792" cy="464784"/>
              </a:xfrm>
              <a:custGeom>
                <a:avLst/>
                <a:gdLst/>
                <a:ahLst/>
                <a:cxnLst/>
                <a:rect l="l" t="t" r="r" b="b"/>
                <a:pathLst>
                  <a:path w="1814513" h="469107">
                    <a:moveTo>
                      <a:pt x="1628775" y="66675"/>
                    </a:moveTo>
                    <a:cubicBezTo>
                      <a:pt x="1616075" y="66675"/>
                      <a:pt x="1605757" y="68263"/>
                      <a:pt x="1597819" y="71438"/>
                    </a:cubicBezTo>
                    <a:cubicBezTo>
                      <a:pt x="1589882" y="74613"/>
                      <a:pt x="1583532" y="80169"/>
                      <a:pt x="1578769" y="88107"/>
                    </a:cubicBezTo>
                    <a:cubicBezTo>
                      <a:pt x="1572419" y="97632"/>
                      <a:pt x="1566069" y="116682"/>
                      <a:pt x="1559719" y="145257"/>
                    </a:cubicBezTo>
                    <a:lnTo>
                      <a:pt x="1538288" y="278607"/>
                    </a:lnTo>
                    <a:cubicBezTo>
                      <a:pt x="1530350" y="324644"/>
                      <a:pt x="1526382" y="353219"/>
                      <a:pt x="1526382" y="364332"/>
                    </a:cubicBezTo>
                    <a:cubicBezTo>
                      <a:pt x="1526382" y="380207"/>
                      <a:pt x="1531938" y="390525"/>
                      <a:pt x="1543050" y="395288"/>
                    </a:cubicBezTo>
                    <a:cubicBezTo>
                      <a:pt x="1552575" y="400050"/>
                      <a:pt x="1570832" y="402432"/>
                      <a:pt x="1597819" y="402432"/>
                    </a:cubicBezTo>
                    <a:lnTo>
                      <a:pt x="1628775" y="402432"/>
                    </a:lnTo>
                    <a:cubicBezTo>
                      <a:pt x="1641475" y="402432"/>
                      <a:pt x="1652588" y="400844"/>
                      <a:pt x="1662113" y="397669"/>
                    </a:cubicBezTo>
                    <a:cubicBezTo>
                      <a:pt x="1670050" y="394494"/>
                      <a:pt x="1677194" y="388144"/>
                      <a:pt x="1683544" y="378619"/>
                    </a:cubicBezTo>
                    <a:cubicBezTo>
                      <a:pt x="1688307" y="369094"/>
                      <a:pt x="1693069" y="350838"/>
                      <a:pt x="1697832" y="323850"/>
                    </a:cubicBezTo>
                    <a:lnTo>
                      <a:pt x="1719263" y="190500"/>
                    </a:lnTo>
                    <a:cubicBezTo>
                      <a:pt x="1728788" y="142875"/>
                      <a:pt x="1733550" y="114300"/>
                      <a:pt x="1733550" y="104775"/>
                    </a:cubicBezTo>
                    <a:cubicBezTo>
                      <a:pt x="1733550" y="88900"/>
                      <a:pt x="1727994" y="78582"/>
                      <a:pt x="1716882" y="73819"/>
                    </a:cubicBezTo>
                    <a:cubicBezTo>
                      <a:pt x="1705769" y="69057"/>
                      <a:pt x="1686719" y="66675"/>
                      <a:pt x="1659732" y="66675"/>
                    </a:cubicBezTo>
                    <a:close/>
                    <a:moveTo>
                      <a:pt x="578644" y="66675"/>
                    </a:moveTo>
                    <a:cubicBezTo>
                      <a:pt x="562769" y="66675"/>
                      <a:pt x="550863" y="68263"/>
                      <a:pt x="542925" y="71438"/>
                    </a:cubicBezTo>
                    <a:cubicBezTo>
                      <a:pt x="534988" y="76200"/>
                      <a:pt x="530225" y="82550"/>
                      <a:pt x="528638" y="90488"/>
                    </a:cubicBezTo>
                    <a:cubicBezTo>
                      <a:pt x="525463" y="98425"/>
                      <a:pt x="523082" y="107950"/>
                      <a:pt x="521494" y="119063"/>
                    </a:cubicBezTo>
                    <a:lnTo>
                      <a:pt x="511969" y="164307"/>
                    </a:lnTo>
                    <a:cubicBezTo>
                      <a:pt x="510382" y="172244"/>
                      <a:pt x="509588" y="180975"/>
                      <a:pt x="509588" y="190500"/>
                    </a:cubicBezTo>
                    <a:cubicBezTo>
                      <a:pt x="509588" y="196850"/>
                      <a:pt x="511175" y="202407"/>
                      <a:pt x="514350" y="207169"/>
                    </a:cubicBezTo>
                    <a:cubicBezTo>
                      <a:pt x="515938" y="211932"/>
                      <a:pt x="520700" y="215107"/>
                      <a:pt x="528638" y="216694"/>
                    </a:cubicBezTo>
                    <a:cubicBezTo>
                      <a:pt x="534988" y="218282"/>
                      <a:pt x="545307" y="219075"/>
                      <a:pt x="559594" y="219075"/>
                    </a:cubicBezTo>
                    <a:lnTo>
                      <a:pt x="650082" y="219075"/>
                    </a:lnTo>
                    <a:lnTo>
                      <a:pt x="664369" y="140494"/>
                    </a:lnTo>
                    <a:cubicBezTo>
                      <a:pt x="667544" y="118269"/>
                      <a:pt x="669132" y="103188"/>
                      <a:pt x="669132" y="95250"/>
                    </a:cubicBezTo>
                    <a:cubicBezTo>
                      <a:pt x="669132" y="88900"/>
                      <a:pt x="668338" y="83344"/>
                      <a:pt x="666750" y="78582"/>
                    </a:cubicBezTo>
                    <a:cubicBezTo>
                      <a:pt x="663575" y="73819"/>
                      <a:pt x="658019" y="70644"/>
                      <a:pt x="650082" y="69057"/>
                    </a:cubicBezTo>
                    <a:cubicBezTo>
                      <a:pt x="642144" y="67469"/>
                      <a:pt x="628650" y="66675"/>
                      <a:pt x="609600" y="66675"/>
                    </a:cubicBezTo>
                    <a:close/>
                    <a:moveTo>
                      <a:pt x="1007269" y="2382"/>
                    </a:moveTo>
                    <a:lnTo>
                      <a:pt x="1254919" y="2382"/>
                    </a:lnTo>
                    <a:lnTo>
                      <a:pt x="1226344" y="69057"/>
                    </a:lnTo>
                    <a:lnTo>
                      <a:pt x="1062038" y="69057"/>
                    </a:lnTo>
                    <a:lnTo>
                      <a:pt x="1042988" y="178594"/>
                    </a:lnTo>
                    <a:lnTo>
                      <a:pt x="1135857" y="178594"/>
                    </a:lnTo>
                    <a:cubicBezTo>
                      <a:pt x="1154907" y="178594"/>
                      <a:pt x="1172369" y="179388"/>
                      <a:pt x="1188244" y="180975"/>
                    </a:cubicBezTo>
                    <a:cubicBezTo>
                      <a:pt x="1202532" y="184151"/>
                      <a:pt x="1213644" y="190500"/>
                      <a:pt x="1221582" y="200025"/>
                    </a:cubicBezTo>
                    <a:cubicBezTo>
                      <a:pt x="1227932" y="209550"/>
                      <a:pt x="1231107" y="223044"/>
                      <a:pt x="1231107" y="240507"/>
                    </a:cubicBezTo>
                    <a:cubicBezTo>
                      <a:pt x="1231107" y="259557"/>
                      <a:pt x="1227932" y="284163"/>
                      <a:pt x="1221582" y="314325"/>
                    </a:cubicBezTo>
                    <a:lnTo>
                      <a:pt x="1212057" y="369094"/>
                    </a:lnTo>
                    <a:cubicBezTo>
                      <a:pt x="1205707" y="405607"/>
                      <a:pt x="1193007" y="430213"/>
                      <a:pt x="1173957" y="442913"/>
                    </a:cubicBezTo>
                    <a:cubicBezTo>
                      <a:pt x="1153319" y="457200"/>
                      <a:pt x="1122363" y="464344"/>
                      <a:pt x="1081088" y="464344"/>
                    </a:cubicBezTo>
                    <a:lnTo>
                      <a:pt x="947738" y="464344"/>
                    </a:lnTo>
                    <a:lnTo>
                      <a:pt x="935832" y="400050"/>
                    </a:lnTo>
                    <a:lnTo>
                      <a:pt x="1076325" y="400050"/>
                    </a:lnTo>
                    <a:cubicBezTo>
                      <a:pt x="1100138" y="400050"/>
                      <a:pt x="1116013" y="396082"/>
                      <a:pt x="1123950" y="388144"/>
                    </a:cubicBezTo>
                    <a:cubicBezTo>
                      <a:pt x="1131888" y="380207"/>
                      <a:pt x="1137444" y="365125"/>
                      <a:pt x="1140619" y="342900"/>
                    </a:cubicBezTo>
                    <a:lnTo>
                      <a:pt x="1147763" y="307182"/>
                    </a:lnTo>
                    <a:cubicBezTo>
                      <a:pt x="1150938" y="291307"/>
                      <a:pt x="1152525" y="278607"/>
                      <a:pt x="1152525" y="269082"/>
                    </a:cubicBezTo>
                    <a:cubicBezTo>
                      <a:pt x="1152525" y="261144"/>
                      <a:pt x="1150144" y="254794"/>
                      <a:pt x="1145382" y="250032"/>
                    </a:cubicBezTo>
                    <a:cubicBezTo>
                      <a:pt x="1140619" y="246857"/>
                      <a:pt x="1127125" y="245269"/>
                      <a:pt x="1104900" y="245269"/>
                    </a:cubicBezTo>
                    <a:lnTo>
                      <a:pt x="964407" y="245269"/>
                    </a:lnTo>
                    <a:close/>
                    <a:moveTo>
                      <a:pt x="157163" y="2382"/>
                    </a:moveTo>
                    <a:lnTo>
                      <a:pt x="233363" y="2382"/>
                    </a:lnTo>
                    <a:lnTo>
                      <a:pt x="152400" y="464344"/>
                    </a:lnTo>
                    <a:lnTo>
                      <a:pt x="76200" y="464344"/>
                    </a:lnTo>
                    <a:lnTo>
                      <a:pt x="142875" y="85725"/>
                    </a:lnTo>
                    <a:cubicBezTo>
                      <a:pt x="123825" y="98425"/>
                      <a:pt x="86519" y="119857"/>
                      <a:pt x="30957" y="150019"/>
                    </a:cubicBezTo>
                    <a:lnTo>
                      <a:pt x="0" y="90488"/>
                    </a:lnTo>
                    <a:close/>
                    <a:moveTo>
                      <a:pt x="1621632" y="0"/>
                    </a:moveTo>
                    <a:lnTo>
                      <a:pt x="1690688" y="0"/>
                    </a:lnTo>
                    <a:cubicBezTo>
                      <a:pt x="1735138" y="0"/>
                      <a:pt x="1766888" y="6350"/>
                      <a:pt x="1785938" y="19050"/>
                    </a:cubicBezTo>
                    <a:cubicBezTo>
                      <a:pt x="1804988" y="33338"/>
                      <a:pt x="1814513" y="57150"/>
                      <a:pt x="1814513" y="90488"/>
                    </a:cubicBezTo>
                    <a:cubicBezTo>
                      <a:pt x="1814513" y="103188"/>
                      <a:pt x="1811338" y="127794"/>
                      <a:pt x="1804988" y="164307"/>
                    </a:cubicBezTo>
                    <a:lnTo>
                      <a:pt x="1771650" y="350044"/>
                    </a:lnTo>
                    <a:cubicBezTo>
                      <a:pt x="1766888" y="377032"/>
                      <a:pt x="1761332" y="398463"/>
                      <a:pt x="1754982" y="414338"/>
                    </a:cubicBezTo>
                    <a:cubicBezTo>
                      <a:pt x="1747044" y="430213"/>
                      <a:pt x="1736725" y="442119"/>
                      <a:pt x="1724025" y="450057"/>
                    </a:cubicBezTo>
                    <a:cubicBezTo>
                      <a:pt x="1714500" y="456407"/>
                      <a:pt x="1703388" y="461169"/>
                      <a:pt x="1690688" y="464344"/>
                    </a:cubicBezTo>
                    <a:cubicBezTo>
                      <a:pt x="1677988" y="467519"/>
                      <a:pt x="1659732" y="469107"/>
                      <a:pt x="1635919" y="469107"/>
                    </a:cubicBezTo>
                    <a:lnTo>
                      <a:pt x="1566863" y="469107"/>
                    </a:lnTo>
                    <a:cubicBezTo>
                      <a:pt x="1524000" y="469107"/>
                      <a:pt x="1493044" y="461963"/>
                      <a:pt x="1473994" y="447675"/>
                    </a:cubicBezTo>
                    <a:cubicBezTo>
                      <a:pt x="1454944" y="434975"/>
                      <a:pt x="1445419" y="411957"/>
                      <a:pt x="1445419" y="378619"/>
                    </a:cubicBezTo>
                    <a:cubicBezTo>
                      <a:pt x="1445419" y="359569"/>
                      <a:pt x="1447800" y="334169"/>
                      <a:pt x="1452563" y="302419"/>
                    </a:cubicBezTo>
                    <a:lnTo>
                      <a:pt x="1485900" y="119063"/>
                    </a:lnTo>
                    <a:cubicBezTo>
                      <a:pt x="1490663" y="92075"/>
                      <a:pt x="1497013" y="70644"/>
                      <a:pt x="1504950" y="54769"/>
                    </a:cubicBezTo>
                    <a:cubicBezTo>
                      <a:pt x="1512888" y="38894"/>
                      <a:pt x="1523207" y="26988"/>
                      <a:pt x="1535907" y="19050"/>
                    </a:cubicBezTo>
                    <a:cubicBezTo>
                      <a:pt x="1543844" y="12700"/>
                      <a:pt x="1554163" y="7938"/>
                      <a:pt x="1566863" y="4763"/>
                    </a:cubicBezTo>
                    <a:cubicBezTo>
                      <a:pt x="1579563" y="1588"/>
                      <a:pt x="1597819" y="0"/>
                      <a:pt x="1621632" y="0"/>
                    </a:cubicBezTo>
                    <a:close/>
                    <a:moveTo>
                      <a:pt x="573882" y="0"/>
                    </a:moveTo>
                    <a:lnTo>
                      <a:pt x="623888" y="0"/>
                    </a:lnTo>
                    <a:cubicBezTo>
                      <a:pt x="668338" y="0"/>
                      <a:pt x="700088" y="5557"/>
                      <a:pt x="719138" y="16669"/>
                    </a:cubicBezTo>
                    <a:cubicBezTo>
                      <a:pt x="736600" y="29369"/>
                      <a:pt x="745332" y="50800"/>
                      <a:pt x="745332" y="80963"/>
                    </a:cubicBezTo>
                    <a:cubicBezTo>
                      <a:pt x="745332" y="98425"/>
                      <a:pt x="742950" y="122238"/>
                      <a:pt x="738188" y="152400"/>
                    </a:cubicBezTo>
                    <a:lnTo>
                      <a:pt x="702469" y="345282"/>
                    </a:lnTo>
                    <a:cubicBezTo>
                      <a:pt x="697707" y="372269"/>
                      <a:pt x="692150" y="393700"/>
                      <a:pt x="685800" y="409575"/>
                    </a:cubicBezTo>
                    <a:cubicBezTo>
                      <a:pt x="677863" y="425450"/>
                      <a:pt x="667544" y="437357"/>
                      <a:pt x="654844" y="445294"/>
                    </a:cubicBezTo>
                    <a:cubicBezTo>
                      <a:pt x="646907" y="451644"/>
                      <a:pt x="636588" y="456407"/>
                      <a:pt x="623888" y="459582"/>
                    </a:cubicBezTo>
                    <a:cubicBezTo>
                      <a:pt x="609600" y="462757"/>
                      <a:pt x="591344" y="464344"/>
                      <a:pt x="569119" y="464344"/>
                    </a:cubicBezTo>
                    <a:lnTo>
                      <a:pt x="440532" y="464344"/>
                    </a:lnTo>
                    <a:lnTo>
                      <a:pt x="428625" y="397669"/>
                    </a:lnTo>
                    <a:lnTo>
                      <a:pt x="564357" y="397669"/>
                    </a:lnTo>
                    <a:cubicBezTo>
                      <a:pt x="575469" y="397669"/>
                      <a:pt x="585788" y="396082"/>
                      <a:pt x="595313" y="392907"/>
                    </a:cubicBezTo>
                    <a:cubicBezTo>
                      <a:pt x="603250" y="389732"/>
                      <a:pt x="610394" y="383382"/>
                      <a:pt x="616744" y="373857"/>
                    </a:cubicBezTo>
                    <a:cubicBezTo>
                      <a:pt x="621507" y="364332"/>
                      <a:pt x="627063" y="345282"/>
                      <a:pt x="633413" y="316707"/>
                    </a:cubicBezTo>
                    <a:lnTo>
                      <a:pt x="638175" y="283369"/>
                    </a:lnTo>
                    <a:lnTo>
                      <a:pt x="540544" y="283369"/>
                    </a:lnTo>
                    <a:cubicBezTo>
                      <a:pt x="504032" y="283369"/>
                      <a:pt x="477044" y="277019"/>
                      <a:pt x="459582" y="264319"/>
                    </a:cubicBezTo>
                    <a:cubicBezTo>
                      <a:pt x="442119" y="251619"/>
                      <a:pt x="433388" y="230982"/>
                      <a:pt x="433388" y="202407"/>
                    </a:cubicBezTo>
                    <a:cubicBezTo>
                      <a:pt x="433388" y="191294"/>
                      <a:pt x="434975" y="177007"/>
                      <a:pt x="438150" y="159544"/>
                    </a:cubicBezTo>
                    <a:lnTo>
                      <a:pt x="450057" y="100013"/>
                    </a:lnTo>
                    <a:cubicBezTo>
                      <a:pt x="454819" y="74613"/>
                      <a:pt x="461963" y="54769"/>
                      <a:pt x="471488" y="40482"/>
                    </a:cubicBezTo>
                    <a:cubicBezTo>
                      <a:pt x="479425" y="27782"/>
                      <a:pt x="491332" y="17463"/>
                      <a:pt x="507207" y="9525"/>
                    </a:cubicBezTo>
                    <a:cubicBezTo>
                      <a:pt x="523082" y="3175"/>
                      <a:pt x="545307" y="0"/>
                      <a:pt x="573882"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dist"/>
                <a:endParaRPr lang="zh-CN" altLang="en-US" sz="4800" dirty="0">
                  <a:latin typeface="腾讯体" panose="02010600010101010101" pitchFamily="2" charset="-122"/>
                  <a:ea typeface="腾讯体" panose="02010600010101010101" pitchFamily="2" charset="-122"/>
                  <a:cs typeface="Aharoni" panose="02010803020104030203" pitchFamily="2" charset="-79"/>
                </a:endParaRPr>
              </a:p>
            </p:txBody>
          </p:sp>
          <p:sp>
            <p:nvSpPr>
              <p:cNvPr id="13" name="任意多边形: 形状 12">
                <a:extLst>
                  <a:ext uri="{FF2B5EF4-FFF2-40B4-BE49-F238E27FC236}">
                    <a16:creationId xmlns:a16="http://schemas.microsoft.com/office/drawing/2014/main" id="{722C2B9E-4C78-436C-B838-684D74E65474}"/>
                  </a:ext>
                </a:extLst>
              </p:cNvPr>
              <p:cNvSpPr/>
              <p:nvPr/>
            </p:nvSpPr>
            <p:spPr>
              <a:xfrm>
                <a:off x="12821900" y="1053284"/>
                <a:ext cx="368301" cy="1219201"/>
              </a:xfrm>
              <a:custGeom>
                <a:avLst/>
                <a:gdLst/>
                <a:ahLst/>
                <a:cxnLst/>
                <a:rect l="0" t="0" r="0" b="0"/>
                <a:pathLst>
                  <a:path w="368301" h="1219201">
                    <a:moveTo>
                      <a:pt x="7709" y="20089"/>
                    </a:moveTo>
                    <a:cubicBezTo>
                      <a:pt x="3469" y="31137"/>
                      <a:pt x="0" y="296477"/>
                      <a:pt x="0" y="609732"/>
                    </a:cubicBezTo>
                    <a:cubicBezTo>
                      <a:pt x="0" y="1110575"/>
                      <a:pt x="2408" y="1181693"/>
                      <a:pt x="19957" y="1199243"/>
                    </a:cubicBezTo>
                    <a:cubicBezTo>
                      <a:pt x="35755" y="1215041"/>
                      <a:pt x="69948" y="1219200"/>
                      <a:pt x="184018" y="1219200"/>
                    </a:cubicBezTo>
                    <a:cubicBezTo>
                      <a:pt x="263276" y="1219200"/>
                      <a:pt x="337163" y="1215731"/>
                      <a:pt x="348211" y="1211491"/>
                    </a:cubicBezTo>
                    <a:cubicBezTo>
                      <a:pt x="366139" y="1204612"/>
                      <a:pt x="368300" y="1139022"/>
                      <a:pt x="368300" y="601891"/>
                    </a:cubicBezTo>
                    <a:lnTo>
                      <a:pt x="368300" y="0"/>
                    </a:lnTo>
                    <a:lnTo>
                      <a:pt x="191859" y="0"/>
                    </a:lnTo>
                    <a:cubicBezTo>
                      <a:pt x="42683" y="0"/>
                      <a:pt x="14226" y="3104"/>
                      <a:pt x="7709" y="200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任意多边形: 形状 13">
                <a:extLst>
                  <a:ext uri="{FF2B5EF4-FFF2-40B4-BE49-F238E27FC236}">
                    <a16:creationId xmlns:a16="http://schemas.microsoft.com/office/drawing/2014/main" id="{254E8A28-02F1-41A4-8EBF-2D60F76ABE64}"/>
                  </a:ext>
                </a:extLst>
              </p:cNvPr>
              <p:cNvSpPr/>
              <p:nvPr/>
            </p:nvSpPr>
            <p:spPr>
              <a:xfrm>
                <a:off x="13273594" y="1046934"/>
                <a:ext cx="367457" cy="3002102"/>
              </a:xfrm>
              <a:custGeom>
                <a:avLst/>
                <a:gdLst/>
                <a:ahLst/>
                <a:cxnLst/>
                <a:rect l="0" t="0" r="0" b="0"/>
                <a:pathLst>
                  <a:path w="367457" h="3002102">
                    <a:moveTo>
                      <a:pt x="20543" y="40926"/>
                    </a:moveTo>
                    <a:cubicBezTo>
                      <a:pt x="0" y="95216"/>
                      <a:pt x="15404" y="2966304"/>
                      <a:pt x="36356" y="2988070"/>
                    </a:cubicBezTo>
                    <a:cubicBezTo>
                      <a:pt x="48481" y="3000667"/>
                      <a:pt x="87631" y="3002101"/>
                      <a:pt x="209736" y="2994420"/>
                    </a:cubicBezTo>
                    <a:lnTo>
                      <a:pt x="367456" y="2984500"/>
                    </a:lnTo>
                    <a:lnTo>
                      <a:pt x="367456" y="0"/>
                    </a:lnTo>
                    <a:lnTo>
                      <a:pt x="33891" y="565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任意多边形: 形状 14">
                <a:extLst>
                  <a:ext uri="{FF2B5EF4-FFF2-40B4-BE49-F238E27FC236}">
                    <a16:creationId xmlns:a16="http://schemas.microsoft.com/office/drawing/2014/main" id="{745BFE7A-1E6D-4B3A-8E76-968BBC213E4A}"/>
                  </a:ext>
                </a:extLst>
              </p:cNvPr>
              <p:cNvSpPr/>
              <p:nvPr/>
            </p:nvSpPr>
            <p:spPr>
              <a:xfrm>
                <a:off x="13761700" y="1053284"/>
                <a:ext cx="355601" cy="1226221"/>
              </a:xfrm>
              <a:custGeom>
                <a:avLst/>
                <a:gdLst/>
                <a:ahLst/>
                <a:cxnLst/>
                <a:rect l="0" t="0" r="0" b="0"/>
                <a:pathLst>
                  <a:path w="355601" h="1226221">
                    <a:moveTo>
                      <a:pt x="8467" y="8467"/>
                    </a:moveTo>
                    <a:cubicBezTo>
                      <a:pt x="3810" y="13123"/>
                      <a:pt x="0" y="280585"/>
                      <a:pt x="0" y="602827"/>
                    </a:cubicBezTo>
                    <a:cubicBezTo>
                      <a:pt x="0" y="1041588"/>
                      <a:pt x="3827" y="1192547"/>
                      <a:pt x="15240" y="1203960"/>
                    </a:cubicBezTo>
                    <a:cubicBezTo>
                      <a:pt x="31248" y="1219968"/>
                      <a:pt x="297129" y="1226220"/>
                      <a:pt x="335511" y="1211491"/>
                    </a:cubicBezTo>
                    <a:cubicBezTo>
                      <a:pt x="353439" y="1204612"/>
                      <a:pt x="355600" y="1139022"/>
                      <a:pt x="355600" y="601891"/>
                    </a:cubicBezTo>
                    <a:lnTo>
                      <a:pt x="355600" y="0"/>
                    </a:lnTo>
                    <a:lnTo>
                      <a:pt x="186267" y="0"/>
                    </a:lnTo>
                    <a:cubicBezTo>
                      <a:pt x="93133"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任意多边形: 形状 15">
                <a:extLst>
                  <a:ext uri="{FF2B5EF4-FFF2-40B4-BE49-F238E27FC236}">
                    <a16:creationId xmlns:a16="http://schemas.microsoft.com/office/drawing/2014/main" id="{FA52BDAC-727D-4F1A-9421-15FA64AC9406}"/>
                  </a:ext>
                </a:extLst>
              </p:cNvPr>
              <p:cNvSpPr/>
              <p:nvPr/>
            </p:nvSpPr>
            <p:spPr>
              <a:xfrm>
                <a:off x="14208652" y="1046934"/>
                <a:ext cx="861148" cy="2984500"/>
              </a:xfrm>
              <a:custGeom>
                <a:avLst/>
                <a:gdLst>
                  <a:gd name="connsiteX0" fmla="*/ 842098 w 861148"/>
                  <a:gd name="connsiteY0" fmla="*/ 0 h 2984500"/>
                  <a:gd name="connsiteX1" fmla="*/ 842098 w 861148"/>
                  <a:gd name="connsiteY1" fmla="*/ 304800 h 2984500"/>
                  <a:gd name="connsiteX2" fmla="*/ 359498 w 861148"/>
                  <a:gd name="connsiteY2" fmla="*/ 317500 h 2984500"/>
                  <a:gd name="connsiteX3" fmla="*/ 361906 w 861148"/>
                  <a:gd name="connsiteY3" fmla="*/ 371475 h 2984500"/>
                  <a:gd name="connsiteX4" fmla="*/ 368256 w 861148"/>
                  <a:gd name="connsiteY4" fmla="*/ 420721 h 2984500"/>
                  <a:gd name="connsiteX5" fmla="*/ 607148 w 861148"/>
                  <a:gd name="connsiteY5" fmla="*/ 423896 h 2984500"/>
                  <a:gd name="connsiteX6" fmla="*/ 842098 w 861148"/>
                  <a:gd name="connsiteY6" fmla="*/ 431800 h 2984500"/>
                  <a:gd name="connsiteX7" fmla="*/ 851819 w 861148"/>
                  <a:gd name="connsiteY7" fmla="*/ 811969 h 2984500"/>
                  <a:gd name="connsiteX8" fmla="*/ 845469 w 861148"/>
                  <a:gd name="connsiteY8" fmla="*/ 1195211 h 2984500"/>
                  <a:gd name="connsiteX9" fmla="*/ 597623 w 861148"/>
                  <a:gd name="connsiteY9" fmla="*/ 1213722 h 2984500"/>
                  <a:gd name="connsiteX10" fmla="*/ 365848 w 861148"/>
                  <a:gd name="connsiteY10" fmla="*/ 1229161 h 2984500"/>
                  <a:gd name="connsiteX11" fmla="*/ 365848 w 861148"/>
                  <a:gd name="connsiteY11" fmla="*/ 1314450 h 2984500"/>
                  <a:gd name="connsiteX12" fmla="*/ 588933 w 861148"/>
                  <a:gd name="connsiteY12" fmla="*/ 1314450 h 2984500"/>
                  <a:gd name="connsiteX13" fmla="*/ 836583 w 861148"/>
                  <a:gd name="connsiteY13" fmla="*/ 1327597 h 2984500"/>
                  <a:gd name="connsiteX14" fmla="*/ 861148 w 861148"/>
                  <a:gd name="connsiteY14" fmla="*/ 1719938 h 2984500"/>
                  <a:gd name="connsiteX15" fmla="*/ 841059 w 861148"/>
                  <a:gd name="connsiteY15" fmla="*/ 2106841 h 2984500"/>
                  <a:gd name="connsiteX16" fmla="*/ 593409 w 861148"/>
                  <a:gd name="connsiteY16" fmla="*/ 2114550 h 2984500"/>
                  <a:gd name="connsiteX17" fmla="*/ 365848 w 861148"/>
                  <a:gd name="connsiteY17" fmla="*/ 2114550 h 2984500"/>
                  <a:gd name="connsiteX18" fmla="*/ 365848 w 861148"/>
                  <a:gd name="connsiteY18" fmla="*/ 2216150 h 2984500"/>
                  <a:gd name="connsiteX19" fmla="*/ 591273 w 861148"/>
                  <a:gd name="connsiteY19" fmla="*/ 2209995 h 2984500"/>
                  <a:gd name="connsiteX20" fmla="*/ 839116 w 861148"/>
                  <a:gd name="connsiteY20" fmla="*/ 2220388 h 2984500"/>
                  <a:gd name="connsiteX21" fmla="*/ 851816 w 861148"/>
                  <a:gd name="connsiteY21" fmla="*/ 2610719 h 2984500"/>
                  <a:gd name="connsiteX22" fmla="*/ 842098 w 861148"/>
                  <a:gd name="connsiteY22" fmla="*/ 2984500 h 2984500"/>
                  <a:gd name="connsiteX23" fmla="*/ 3898 w 861148"/>
                  <a:gd name="connsiteY23" fmla="*/ 2984500 h 2984500"/>
                  <a:gd name="connsiteX24" fmla="*/ 629 w 861148"/>
                  <a:gd name="connsiteY24" fmla="*/ 1504950 h 2984500"/>
                  <a:gd name="connsiteX25" fmla="*/ 9822 w 861148"/>
                  <a:gd name="connsiteY25" fmla="*/ 15701 h 2984500"/>
                  <a:gd name="connsiteX26" fmla="*/ 432191 w 861148"/>
                  <a:gd name="connsiteY26" fmla="*/ 3001 h 2984500"/>
                  <a:gd name="connsiteX27" fmla="*/ 842098 w 861148"/>
                  <a:gd name="connsiteY27" fmla="*/ 0 h 2984500"/>
                  <a:gd name="connsiteX28" fmla="*/ 364521 w 861148"/>
                  <a:gd name="connsiteY28" fmla="*/ 755650 h 2984500"/>
                  <a:gd name="connsiteX29" fmla="*/ 362009 w 861148"/>
                  <a:gd name="connsiteY29" fmla="*/ 814548 h 2984500"/>
                  <a:gd name="connsiteX30" fmla="*/ 359498 w 861148"/>
                  <a:gd name="connsiteY30" fmla="*/ 873446 h 2984500"/>
                  <a:gd name="connsiteX31" fmla="*/ 499198 w 861148"/>
                  <a:gd name="connsiteY31" fmla="*/ 873446 h 2984500"/>
                  <a:gd name="connsiteX32" fmla="*/ 519575 w 861148"/>
                  <a:gd name="connsiteY32" fmla="*/ 755650 h 2984500"/>
                  <a:gd name="connsiteX33" fmla="*/ 364521 w 861148"/>
                  <a:gd name="connsiteY33" fmla="*/ 755650 h 2984500"/>
                  <a:gd name="connsiteX34" fmla="*/ 365848 w 861148"/>
                  <a:gd name="connsiteY34" fmla="*/ 1657350 h 2984500"/>
                  <a:gd name="connsiteX35" fmla="*/ 365848 w 861148"/>
                  <a:gd name="connsiteY35" fmla="*/ 1784350 h 2984500"/>
                  <a:gd name="connsiteX36" fmla="*/ 518248 w 861148"/>
                  <a:gd name="connsiteY36" fmla="*/ 1784350 h 2984500"/>
                  <a:gd name="connsiteX37" fmla="*/ 518248 w 861148"/>
                  <a:gd name="connsiteY37" fmla="*/ 1657350 h 2984500"/>
                  <a:gd name="connsiteX38" fmla="*/ 365848 w 861148"/>
                  <a:gd name="connsiteY38" fmla="*/ 1657350 h 2984500"/>
                  <a:gd name="connsiteX39" fmla="*/ 365848 w 861148"/>
                  <a:gd name="connsiteY39" fmla="*/ 2546350 h 2984500"/>
                  <a:gd name="connsiteX40" fmla="*/ 365848 w 861148"/>
                  <a:gd name="connsiteY40" fmla="*/ 2673350 h 2984500"/>
                  <a:gd name="connsiteX41" fmla="*/ 518248 w 861148"/>
                  <a:gd name="connsiteY41" fmla="*/ 2673350 h 2984500"/>
                  <a:gd name="connsiteX42" fmla="*/ 518248 w 861148"/>
                  <a:gd name="connsiteY42" fmla="*/ 2546350 h 2984500"/>
                  <a:gd name="connsiteX43" fmla="*/ 365848 w 861148"/>
                  <a:gd name="connsiteY43" fmla="*/ 2546350 h 298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61148" h="2984500">
                    <a:moveTo>
                      <a:pt x="842098" y="0"/>
                    </a:moveTo>
                    <a:lnTo>
                      <a:pt x="842098" y="304800"/>
                    </a:lnTo>
                    <a:lnTo>
                      <a:pt x="359498" y="317500"/>
                    </a:lnTo>
                    <a:lnTo>
                      <a:pt x="361906" y="371475"/>
                    </a:lnTo>
                    <a:cubicBezTo>
                      <a:pt x="363231" y="401161"/>
                      <a:pt x="366088" y="423322"/>
                      <a:pt x="368256" y="420721"/>
                    </a:cubicBezTo>
                    <a:cubicBezTo>
                      <a:pt x="370424" y="418120"/>
                      <a:pt x="477925" y="419549"/>
                      <a:pt x="607148" y="423896"/>
                    </a:cubicBezTo>
                    <a:lnTo>
                      <a:pt x="842098" y="431800"/>
                    </a:lnTo>
                    <a:lnTo>
                      <a:pt x="851819" y="811969"/>
                    </a:lnTo>
                    <a:cubicBezTo>
                      <a:pt x="859557" y="1114607"/>
                      <a:pt x="858262" y="1192765"/>
                      <a:pt x="845469" y="1195211"/>
                    </a:cubicBezTo>
                    <a:cubicBezTo>
                      <a:pt x="836630" y="1196901"/>
                      <a:pt x="725099" y="1205231"/>
                      <a:pt x="597623" y="1213722"/>
                    </a:cubicBezTo>
                    <a:lnTo>
                      <a:pt x="365848" y="1229161"/>
                    </a:lnTo>
                    <a:lnTo>
                      <a:pt x="365848" y="1314450"/>
                    </a:lnTo>
                    <a:lnTo>
                      <a:pt x="588933" y="1314450"/>
                    </a:lnTo>
                    <a:cubicBezTo>
                      <a:pt x="718424" y="1314450"/>
                      <a:pt x="822324" y="1319966"/>
                      <a:pt x="836583" y="1327597"/>
                    </a:cubicBezTo>
                    <a:cubicBezTo>
                      <a:pt x="860028" y="1340144"/>
                      <a:pt x="861148" y="1358038"/>
                      <a:pt x="861148" y="1719938"/>
                    </a:cubicBezTo>
                    <a:cubicBezTo>
                      <a:pt x="861148" y="2053998"/>
                      <a:pt x="858757" y="2100050"/>
                      <a:pt x="841059" y="2106841"/>
                    </a:cubicBezTo>
                    <a:cubicBezTo>
                      <a:pt x="830011" y="2111081"/>
                      <a:pt x="718568" y="2114550"/>
                      <a:pt x="593409" y="2114550"/>
                    </a:cubicBezTo>
                    <a:lnTo>
                      <a:pt x="365848" y="2114550"/>
                    </a:lnTo>
                    <a:lnTo>
                      <a:pt x="365848" y="2216150"/>
                    </a:lnTo>
                    <a:lnTo>
                      <a:pt x="591273" y="2209995"/>
                    </a:lnTo>
                    <a:cubicBezTo>
                      <a:pt x="764436" y="2205266"/>
                      <a:pt x="821895" y="2207676"/>
                      <a:pt x="839116" y="2220388"/>
                    </a:cubicBezTo>
                    <a:cubicBezTo>
                      <a:pt x="860048" y="2235841"/>
                      <a:pt x="860889" y="2261694"/>
                      <a:pt x="851816" y="2610719"/>
                    </a:cubicBezTo>
                    <a:lnTo>
                      <a:pt x="842098" y="2984500"/>
                    </a:lnTo>
                    <a:lnTo>
                      <a:pt x="3898" y="2984500"/>
                    </a:lnTo>
                    <a:lnTo>
                      <a:pt x="629" y="1504950"/>
                    </a:lnTo>
                    <a:cubicBezTo>
                      <a:pt x="-1484" y="548509"/>
                      <a:pt x="1766" y="21971"/>
                      <a:pt x="9822" y="15701"/>
                    </a:cubicBezTo>
                    <a:cubicBezTo>
                      <a:pt x="16676" y="10367"/>
                      <a:pt x="206742" y="4652"/>
                      <a:pt x="432191" y="3001"/>
                    </a:cubicBezTo>
                    <a:lnTo>
                      <a:pt x="842098" y="0"/>
                    </a:lnTo>
                    <a:close/>
                    <a:moveTo>
                      <a:pt x="364521" y="755650"/>
                    </a:moveTo>
                    <a:lnTo>
                      <a:pt x="362009" y="814548"/>
                    </a:lnTo>
                    <a:lnTo>
                      <a:pt x="359498" y="873446"/>
                    </a:lnTo>
                    <a:lnTo>
                      <a:pt x="499198" y="873446"/>
                    </a:lnTo>
                    <a:lnTo>
                      <a:pt x="519575" y="755650"/>
                    </a:lnTo>
                    <a:lnTo>
                      <a:pt x="364521" y="755650"/>
                    </a:lnTo>
                    <a:close/>
                    <a:moveTo>
                      <a:pt x="365848" y="1657350"/>
                    </a:moveTo>
                    <a:lnTo>
                      <a:pt x="365848" y="1784350"/>
                    </a:lnTo>
                    <a:lnTo>
                      <a:pt x="518248" y="1784350"/>
                    </a:lnTo>
                    <a:lnTo>
                      <a:pt x="518248" y="1657350"/>
                    </a:lnTo>
                    <a:lnTo>
                      <a:pt x="365848" y="1657350"/>
                    </a:lnTo>
                    <a:close/>
                    <a:moveTo>
                      <a:pt x="365848" y="2546350"/>
                    </a:moveTo>
                    <a:lnTo>
                      <a:pt x="365848" y="2673350"/>
                    </a:lnTo>
                    <a:lnTo>
                      <a:pt x="518248" y="2673350"/>
                    </a:lnTo>
                    <a:lnTo>
                      <a:pt x="518248" y="2546350"/>
                    </a:lnTo>
                    <a:lnTo>
                      <a:pt x="365848" y="25463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7" name="任意多边形: 形状 16">
                <a:extLst>
                  <a:ext uri="{FF2B5EF4-FFF2-40B4-BE49-F238E27FC236}">
                    <a16:creationId xmlns:a16="http://schemas.microsoft.com/office/drawing/2014/main" id="{BCEF0814-A224-4E9E-8DEC-1FC0C6FE4522}"/>
                  </a:ext>
                </a:extLst>
              </p:cNvPr>
              <p:cNvSpPr/>
              <p:nvPr/>
            </p:nvSpPr>
            <p:spPr>
              <a:xfrm>
                <a:off x="15158700" y="1053284"/>
                <a:ext cx="1300721" cy="393701"/>
              </a:xfrm>
              <a:custGeom>
                <a:avLst/>
                <a:gdLst/>
                <a:ahLst/>
                <a:cxnLst/>
                <a:rect l="0" t="0" r="0" b="0"/>
                <a:pathLst>
                  <a:path w="1300721" h="393701">
                    <a:moveTo>
                      <a:pt x="8467" y="8467"/>
                    </a:moveTo>
                    <a:cubicBezTo>
                      <a:pt x="3810" y="13123"/>
                      <a:pt x="0" y="95291"/>
                      <a:pt x="0" y="191062"/>
                    </a:cubicBezTo>
                    <a:cubicBezTo>
                      <a:pt x="0" y="324007"/>
                      <a:pt x="4164" y="368646"/>
                      <a:pt x="17607" y="379802"/>
                    </a:cubicBezTo>
                    <a:cubicBezTo>
                      <a:pt x="30315" y="390349"/>
                      <a:pt x="84200" y="391665"/>
                      <a:pt x="211282" y="384533"/>
                    </a:cubicBezTo>
                    <a:cubicBezTo>
                      <a:pt x="386230" y="374713"/>
                      <a:pt x="387468" y="374428"/>
                      <a:pt x="405851" y="339725"/>
                    </a:cubicBezTo>
                    <a:lnTo>
                      <a:pt x="424353" y="304800"/>
                    </a:lnTo>
                    <a:lnTo>
                      <a:pt x="876300" y="304800"/>
                    </a:lnTo>
                    <a:lnTo>
                      <a:pt x="876300" y="334010"/>
                    </a:lnTo>
                    <a:cubicBezTo>
                      <a:pt x="876300" y="388139"/>
                      <a:pt x="896018" y="393700"/>
                      <a:pt x="1087943" y="393700"/>
                    </a:cubicBezTo>
                    <a:cubicBezTo>
                      <a:pt x="1254056" y="393700"/>
                      <a:pt x="1270198" y="391659"/>
                      <a:pt x="1282253" y="369135"/>
                    </a:cubicBezTo>
                    <a:cubicBezTo>
                      <a:pt x="1296217" y="343043"/>
                      <a:pt x="1300720" y="54041"/>
                      <a:pt x="1287691" y="20089"/>
                    </a:cubicBezTo>
                    <a:cubicBezTo>
                      <a:pt x="1280805" y="2143"/>
                      <a:pt x="1212610" y="0"/>
                      <a:pt x="648458" y="0"/>
                    </a:cubicBezTo>
                    <a:cubicBezTo>
                      <a:pt x="301119"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任意多边形: 形状 17">
                <a:extLst>
                  <a:ext uri="{FF2B5EF4-FFF2-40B4-BE49-F238E27FC236}">
                    <a16:creationId xmlns:a16="http://schemas.microsoft.com/office/drawing/2014/main" id="{016217BF-5D18-4F99-ABA6-8EA42E5FD0C9}"/>
                  </a:ext>
                </a:extLst>
              </p:cNvPr>
              <p:cNvSpPr/>
              <p:nvPr/>
            </p:nvSpPr>
            <p:spPr>
              <a:xfrm>
                <a:off x="15151744" y="1503767"/>
                <a:ext cx="1309005" cy="2546718"/>
              </a:xfrm>
              <a:custGeom>
                <a:avLst/>
                <a:gdLst/>
                <a:ahLst/>
                <a:cxnLst/>
                <a:rect l="0" t="0" r="0" b="0"/>
                <a:pathLst>
                  <a:path w="1309005" h="2546718">
                    <a:moveTo>
                      <a:pt x="22196" y="21957"/>
                    </a:moveTo>
                    <a:cubicBezTo>
                      <a:pt x="0" y="44153"/>
                      <a:pt x="1335" y="303742"/>
                      <a:pt x="23740" y="322336"/>
                    </a:cubicBezTo>
                    <a:cubicBezTo>
                      <a:pt x="34706" y="331437"/>
                      <a:pt x="110652" y="335278"/>
                      <a:pt x="242815" y="333417"/>
                    </a:cubicBezTo>
                    <a:lnTo>
                      <a:pt x="445106" y="330567"/>
                    </a:lnTo>
                    <a:lnTo>
                      <a:pt x="445106" y="419467"/>
                    </a:lnTo>
                    <a:lnTo>
                      <a:pt x="606" y="432167"/>
                    </a:lnTo>
                    <a:lnTo>
                      <a:pt x="3391" y="586234"/>
                    </a:lnTo>
                    <a:cubicBezTo>
                      <a:pt x="5611" y="709047"/>
                      <a:pt x="10007" y="741770"/>
                      <a:pt x="25061" y="747547"/>
                    </a:cubicBezTo>
                    <a:cubicBezTo>
                      <a:pt x="35448" y="751533"/>
                      <a:pt x="138494" y="758787"/>
                      <a:pt x="254051" y="763667"/>
                    </a:cubicBezTo>
                    <a:lnTo>
                      <a:pt x="464156" y="772540"/>
                    </a:lnTo>
                    <a:lnTo>
                      <a:pt x="464156" y="1644389"/>
                    </a:lnTo>
                    <a:cubicBezTo>
                      <a:pt x="464156" y="2305560"/>
                      <a:pt x="467839" y="2519920"/>
                      <a:pt x="479396" y="2531477"/>
                    </a:cubicBezTo>
                    <a:cubicBezTo>
                      <a:pt x="489662" y="2541743"/>
                      <a:pt x="547694" y="2546717"/>
                      <a:pt x="657196" y="2546717"/>
                    </a:cubicBezTo>
                    <a:cubicBezTo>
                      <a:pt x="806001" y="2546717"/>
                      <a:pt x="819211" y="2544836"/>
                      <a:pt x="813318" y="2524492"/>
                    </a:cubicBezTo>
                    <a:cubicBezTo>
                      <a:pt x="809777" y="2512268"/>
                      <a:pt x="809333" y="2419400"/>
                      <a:pt x="812332" y="2318117"/>
                    </a:cubicBezTo>
                    <a:cubicBezTo>
                      <a:pt x="815330" y="2216834"/>
                      <a:pt x="821085" y="1827659"/>
                      <a:pt x="825120" y="1453283"/>
                    </a:cubicBezTo>
                    <a:lnTo>
                      <a:pt x="832456" y="772600"/>
                    </a:lnTo>
                    <a:lnTo>
                      <a:pt x="1050925" y="763731"/>
                    </a:lnTo>
                    <a:cubicBezTo>
                      <a:pt x="1174628" y="758709"/>
                      <a:pt x="1276543" y="748929"/>
                      <a:pt x="1285875" y="741185"/>
                    </a:cubicBezTo>
                    <a:cubicBezTo>
                      <a:pt x="1307937" y="722875"/>
                      <a:pt x="1309004" y="475646"/>
                      <a:pt x="1287116" y="453757"/>
                    </a:cubicBezTo>
                    <a:cubicBezTo>
                      <a:pt x="1277402" y="444044"/>
                      <a:pt x="1207168" y="436164"/>
                      <a:pt x="1093441" y="432027"/>
                    </a:cubicBezTo>
                    <a:cubicBezTo>
                      <a:pt x="995302" y="428458"/>
                      <a:pt x="896130" y="424803"/>
                      <a:pt x="873059" y="423906"/>
                    </a:cubicBezTo>
                    <a:cubicBezTo>
                      <a:pt x="834140" y="422393"/>
                      <a:pt x="830930" y="418964"/>
                      <a:pt x="828609" y="376421"/>
                    </a:cubicBezTo>
                    <a:lnTo>
                      <a:pt x="826106" y="330567"/>
                    </a:lnTo>
                    <a:lnTo>
                      <a:pt x="1047946" y="333002"/>
                    </a:lnTo>
                    <a:cubicBezTo>
                      <a:pt x="1189657" y="334558"/>
                      <a:pt x="1275668" y="330556"/>
                      <a:pt x="1286071" y="321922"/>
                    </a:cubicBezTo>
                    <a:cubicBezTo>
                      <a:pt x="1308013" y="303712"/>
                      <a:pt x="1308919" y="43760"/>
                      <a:pt x="1287116" y="21957"/>
                    </a:cubicBezTo>
                    <a:cubicBezTo>
                      <a:pt x="1265159" y="0"/>
                      <a:pt x="44153" y="0"/>
                      <a:pt x="22196" y="219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任意多边形: 形状 18">
                <a:extLst>
                  <a:ext uri="{FF2B5EF4-FFF2-40B4-BE49-F238E27FC236}">
                    <a16:creationId xmlns:a16="http://schemas.microsoft.com/office/drawing/2014/main" id="{8A6D22BC-B68B-406A-8349-44E777A74277}"/>
                  </a:ext>
                </a:extLst>
              </p:cNvPr>
              <p:cNvSpPr/>
              <p:nvPr/>
            </p:nvSpPr>
            <p:spPr>
              <a:xfrm>
                <a:off x="12818382" y="2361384"/>
                <a:ext cx="3648310" cy="2859819"/>
              </a:xfrm>
              <a:custGeom>
                <a:avLst/>
                <a:gdLst/>
                <a:ahLst/>
                <a:cxnLst/>
                <a:rect l="0" t="0" r="0" b="0"/>
                <a:pathLst>
                  <a:path w="3648310" h="2859819">
                    <a:moveTo>
                      <a:pt x="15697" y="19678"/>
                    </a:moveTo>
                    <a:cubicBezTo>
                      <a:pt x="2704" y="35333"/>
                      <a:pt x="0" y="198270"/>
                      <a:pt x="2468" y="816603"/>
                    </a:cubicBezTo>
                    <a:cubicBezTo>
                      <a:pt x="5593" y="1599460"/>
                      <a:pt x="8761" y="1670738"/>
                      <a:pt x="46599" y="1809750"/>
                    </a:cubicBezTo>
                    <a:cubicBezTo>
                      <a:pt x="72347" y="1904346"/>
                      <a:pt x="74711" y="1909952"/>
                      <a:pt x="150447" y="2056049"/>
                    </a:cubicBezTo>
                    <a:cubicBezTo>
                      <a:pt x="226494" y="2202743"/>
                      <a:pt x="266627" y="2259539"/>
                      <a:pt x="358262" y="2350147"/>
                    </a:cubicBezTo>
                    <a:cubicBezTo>
                      <a:pt x="425898" y="2417025"/>
                      <a:pt x="564993" y="2527300"/>
                      <a:pt x="581712" y="2527300"/>
                    </a:cubicBezTo>
                    <a:cubicBezTo>
                      <a:pt x="585991" y="2527300"/>
                      <a:pt x="610524" y="2540500"/>
                      <a:pt x="636230" y="2556632"/>
                    </a:cubicBezTo>
                    <a:cubicBezTo>
                      <a:pt x="776978" y="2644963"/>
                      <a:pt x="981002" y="2723795"/>
                      <a:pt x="1178268" y="2766066"/>
                    </a:cubicBezTo>
                    <a:cubicBezTo>
                      <a:pt x="1213193" y="2773549"/>
                      <a:pt x="1270343" y="2785752"/>
                      <a:pt x="1305268" y="2793182"/>
                    </a:cubicBezTo>
                    <a:cubicBezTo>
                      <a:pt x="1553991" y="2846096"/>
                      <a:pt x="1899207" y="2859818"/>
                      <a:pt x="2120745" y="2825595"/>
                    </a:cubicBezTo>
                    <a:cubicBezTo>
                      <a:pt x="2348571" y="2790401"/>
                      <a:pt x="2516281" y="2753615"/>
                      <a:pt x="2613368" y="2717543"/>
                    </a:cubicBezTo>
                    <a:cubicBezTo>
                      <a:pt x="2791851" y="2651229"/>
                      <a:pt x="2842995" y="2629758"/>
                      <a:pt x="2924518" y="2586919"/>
                    </a:cubicBezTo>
                    <a:cubicBezTo>
                      <a:pt x="3071082" y="2509902"/>
                      <a:pt x="3174793" y="2432622"/>
                      <a:pt x="3292818" y="2312482"/>
                    </a:cubicBezTo>
                    <a:cubicBezTo>
                      <a:pt x="3444555" y="2158026"/>
                      <a:pt x="3501063" y="2074646"/>
                      <a:pt x="3537703" y="1951141"/>
                    </a:cubicBezTo>
                    <a:cubicBezTo>
                      <a:pt x="3554557" y="1894331"/>
                      <a:pt x="3575427" y="1827847"/>
                      <a:pt x="3584081" y="1803400"/>
                    </a:cubicBezTo>
                    <a:cubicBezTo>
                      <a:pt x="3612603" y="1722821"/>
                      <a:pt x="3648309" y="72657"/>
                      <a:pt x="3622571" y="24565"/>
                    </a:cubicBezTo>
                    <a:cubicBezTo>
                      <a:pt x="3610670" y="2328"/>
                      <a:pt x="3594662" y="0"/>
                      <a:pt x="3453661" y="0"/>
                    </a:cubicBezTo>
                    <a:cubicBezTo>
                      <a:pt x="3349446" y="0"/>
                      <a:pt x="3292854" y="5043"/>
                      <a:pt x="3282658" y="15240"/>
                    </a:cubicBezTo>
                    <a:cubicBezTo>
                      <a:pt x="3271436" y="26463"/>
                      <a:pt x="3265634" y="187998"/>
                      <a:pt x="3260651" y="628015"/>
                    </a:cubicBezTo>
                    <a:cubicBezTo>
                      <a:pt x="3251760" y="1413011"/>
                      <a:pt x="3238970" y="1669688"/>
                      <a:pt x="3203346" y="1778000"/>
                    </a:cubicBezTo>
                    <a:cubicBezTo>
                      <a:pt x="3126069" y="2012956"/>
                      <a:pt x="2955011" y="2198881"/>
                      <a:pt x="2701868" y="2323066"/>
                    </a:cubicBezTo>
                    <a:cubicBezTo>
                      <a:pt x="2612494" y="2366910"/>
                      <a:pt x="2593535" y="2374870"/>
                      <a:pt x="2524468" y="2397546"/>
                    </a:cubicBezTo>
                    <a:cubicBezTo>
                      <a:pt x="2329061" y="2461701"/>
                      <a:pt x="2250728" y="2470150"/>
                      <a:pt x="1851368" y="2470150"/>
                    </a:cubicBezTo>
                    <a:cubicBezTo>
                      <a:pt x="1467355" y="2470150"/>
                      <a:pt x="1450526" y="2468686"/>
                      <a:pt x="1241768" y="2417106"/>
                    </a:cubicBezTo>
                    <a:cubicBezTo>
                      <a:pt x="997641" y="2356787"/>
                      <a:pt x="921667" y="2324463"/>
                      <a:pt x="749965" y="2207863"/>
                    </a:cubicBezTo>
                    <a:cubicBezTo>
                      <a:pt x="645765" y="2137102"/>
                      <a:pt x="574938" y="2064551"/>
                      <a:pt x="501005" y="1952846"/>
                    </a:cubicBezTo>
                    <a:cubicBezTo>
                      <a:pt x="378179" y="1767268"/>
                      <a:pt x="372069" y="1709665"/>
                      <a:pt x="372251" y="739021"/>
                    </a:cubicBezTo>
                    <a:cubicBezTo>
                      <a:pt x="372325" y="345701"/>
                      <a:pt x="369063" y="18517"/>
                      <a:pt x="365002" y="11946"/>
                    </a:cubicBezTo>
                    <a:cubicBezTo>
                      <a:pt x="360941" y="5376"/>
                      <a:pt x="284361" y="0"/>
                      <a:pt x="194824" y="0"/>
                    </a:cubicBezTo>
                    <a:cubicBezTo>
                      <a:pt x="63300" y="0"/>
                      <a:pt x="28891" y="3780"/>
                      <a:pt x="15697" y="196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任意多边形: 形状 19">
                <a:extLst>
                  <a:ext uri="{FF2B5EF4-FFF2-40B4-BE49-F238E27FC236}">
                    <a16:creationId xmlns:a16="http://schemas.microsoft.com/office/drawing/2014/main" id="{F07CD254-0ECD-4F68-8B25-2196AB82CC6F}"/>
                  </a:ext>
                </a:extLst>
              </p:cNvPr>
              <p:cNvSpPr/>
              <p:nvPr/>
            </p:nvSpPr>
            <p:spPr>
              <a:xfrm>
                <a:off x="13744600" y="2355034"/>
                <a:ext cx="372882" cy="1695451"/>
              </a:xfrm>
              <a:custGeom>
                <a:avLst/>
                <a:gdLst/>
                <a:ahLst/>
                <a:cxnLst/>
                <a:rect l="0" t="0" r="0" b="0"/>
                <a:pathLst>
                  <a:path w="372882" h="1695451">
                    <a:moveTo>
                      <a:pt x="17548" y="30913"/>
                    </a:moveTo>
                    <a:cubicBezTo>
                      <a:pt x="0" y="63701"/>
                      <a:pt x="542" y="1610063"/>
                      <a:pt x="18119" y="1660525"/>
                    </a:cubicBezTo>
                    <a:lnTo>
                      <a:pt x="30284" y="1695450"/>
                    </a:lnTo>
                    <a:lnTo>
                      <a:pt x="372881" y="1695450"/>
                    </a:lnTo>
                    <a:lnTo>
                      <a:pt x="353650" y="0"/>
                    </a:lnTo>
                    <a:lnTo>
                      <a:pt x="192367" y="2811"/>
                    </a:lnTo>
                    <a:cubicBezTo>
                      <a:pt x="45893" y="5364"/>
                      <a:pt x="29841" y="7944"/>
                      <a:pt x="17548" y="309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任意多边形: 形状 20">
                <a:extLst>
                  <a:ext uri="{FF2B5EF4-FFF2-40B4-BE49-F238E27FC236}">
                    <a16:creationId xmlns:a16="http://schemas.microsoft.com/office/drawing/2014/main" id="{B12AB8EA-8763-4D54-AB73-BF6FF7CB0C8D}"/>
                  </a:ext>
                </a:extLst>
              </p:cNvPr>
              <p:cNvSpPr/>
              <p:nvPr/>
            </p:nvSpPr>
            <p:spPr>
              <a:xfrm>
                <a:off x="15148166" y="2352283"/>
                <a:ext cx="376480" cy="1698810"/>
              </a:xfrm>
              <a:custGeom>
                <a:avLst/>
                <a:gdLst/>
                <a:ahLst/>
                <a:cxnLst/>
                <a:rect l="0" t="0" r="0" b="0"/>
                <a:pathLst>
                  <a:path w="376480" h="1698810">
                    <a:moveTo>
                      <a:pt x="22968" y="28472"/>
                    </a:moveTo>
                    <a:cubicBezTo>
                      <a:pt x="0" y="56147"/>
                      <a:pt x="389" y="1627222"/>
                      <a:pt x="23374" y="1669984"/>
                    </a:cubicBezTo>
                    <a:cubicBezTo>
                      <a:pt x="38755" y="1698599"/>
                      <a:pt x="40692" y="1698809"/>
                      <a:pt x="199355" y="1689034"/>
                    </a:cubicBezTo>
                    <a:lnTo>
                      <a:pt x="359784" y="1679151"/>
                    </a:lnTo>
                    <a:lnTo>
                      <a:pt x="369402" y="861415"/>
                    </a:lnTo>
                    <a:cubicBezTo>
                      <a:pt x="376479" y="259699"/>
                      <a:pt x="375230" y="39111"/>
                      <a:pt x="364672" y="26390"/>
                    </a:cubicBezTo>
                    <a:cubicBezTo>
                      <a:pt x="342770" y="0"/>
                      <a:pt x="45092" y="1814"/>
                      <a:pt x="22968" y="284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 name="文本框 10">
              <a:extLst>
                <a:ext uri="{FF2B5EF4-FFF2-40B4-BE49-F238E27FC236}">
                  <a16:creationId xmlns:a16="http://schemas.microsoft.com/office/drawing/2014/main" id="{2EC355BE-28EF-40D4-8CFC-5784C3B7204A}"/>
                </a:ext>
              </a:extLst>
            </p:cNvPr>
            <p:cNvSpPr txBox="1"/>
            <p:nvPr/>
          </p:nvSpPr>
          <p:spPr>
            <a:xfrm>
              <a:off x="5726363" y="1576753"/>
              <a:ext cx="1052513" cy="184666"/>
            </a:xfrm>
            <a:prstGeom prst="rect">
              <a:avLst/>
            </a:prstGeom>
            <a:noFill/>
          </p:spPr>
          <p:txBody>
            <a:bodyPr wrap="square" rtlCol="0">
              <a:spAutoFit/>
            </a:bodyPr>
            <a:lstStyle/>
            <a:p>
              <a:pPr algn="dist"/>
              <a:r>
                <a:rPr lang="en-US" altLang="zh-CN" sz="600" dirty="0">
                  <a:solidFill>
                    <a:schemeClr val="accent1"/>
                  </a:solidFill>
                  <a:latin typeface="+mj-ea"/>
                  <a:ea typeface="+mj-ea"/>
                </a:rPr>
                <a:t>CHUZHOU UNIVERSITY</a:t>
              </a:r>
              <a:endParaRPr lang="zh-CN" altLang="en-US" sz="600" dirty="0">
                <a:solidFill>
                  <a:schemeClr val="accent1"/>
                </a:solidFill>
                <a:latin typeface="+mj-ea"/>
                <a:ea typeface="+mj-ea"/>
              </a:endParaRPr>
            </a:p>
          </p:txBody>
        </p:sp>
      </p:grpSp>
      <p:sp>
        <p:nvSpPr>
          <p:cNvPr id="40" name="文本占位符 39">
            <a:extLst>
              <a:ext uri="{FF2B5EF4-FFF2-40B4-BE49-F238E27FC236}">
                <a16:creationId xmlns:a16="http://schemas.microsoft.com/office/drawing/2014/main" id="{FE95AA8B-7D17-40A7-B95F-8A8A464F77ED}"/>
              </a:ext>
            </a:extLst>
          </p:cNvPr>
          <p:cNvSpPr>
            <a:spLocks noGrp="1"/>
          </p:cNvSpPr>
          <p:nvPr>
            <p:ph type="body" sz="quarter" idx="10" hasCustomPrompt="1"/>
          </p:nvPr>
        </p:nvSpPr>
        <p:spPr>
          <a:xfrm>
            <a:off x="765175" y="644525"/>
            <a:ext cx="10753725" cy="485775"/>
          </a:xfrm>
        </p:spPr>
        <p:txBody>
          <a:bodyPr/>
          <a:lstStyle>
            <a:lvl1pPr marL="0" indent="0">
              <a:buNone/>
              <a:defRPr b="1">
                <a:solidFill>
                  <a:schemeClr val="bg2">
                    <a:lumMod val="10000"/>
                  </a:schemeClr>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请输入标题</a:t>
            </a:r>
          </a:p>
        </p:txBody>
      </p:sp>
      <p:sp>
        <p:nvSpPr>
          <p:cNvPr id="45" name="矩形 44">
            <a:extLst>
              <a:ext uri="{FF2B5EF4-FFF2-40B4-BE49-F238E27FC236}">
                <a16:creationId xmlns:a16="http://schemas.microsoft.com/office/drawing/2014/main" id="{CFD0D414-FAB5-454E-9870-C58E4F2DE6C4}"/>
              </a:ext>
            </a:extLst>
          </p:cNvPr>
          <p:cNvSpPr/>
          <p:nvPr userDrawn="1"/>
        </p:nvSpPr>
        <p:spPr>
          <a:xfrm>
            <a:off x="9487758" y="6406558"/>
            <a:ext cx="1956097" cy="307777"/>
          </a:xfrm>
          <a:prstGeom prst="rect">
            <a:avLst/>
          </a:prstGeom>
        </p:spPr>
        <p:txBody>
          <a:bodyPr wrap="square" lIns="0" rIns="0">
            <a:spAutoFit/>
          </a:bodyPr>
          <a:lstStyle/>
          <a:p>
            <a:r>
              <a:rPr lang="zh-CN" altLang="en-US" sz="1400" spc="300" dirty="0">
                <a:solidFill>
                  <a:schemeClr val="bg2">
                    <a:lumMod val="50000"/>
                  </a:schemeClr>
                </a:solidFill>
              </a:rPr>
              <a:t>www.chzu.edu.cn</a:t>
            </a:r>
          </a:p>
        </p:txBody>
      </p:sp>
      <p:sp>
        <p:nvSpPr>
          <p:cNvPr id="51" name="PA-文本框 11">
            <a:extLst>
              <a:ext uri="{FF2B5EF4-FFF2-40B4-BE49-F238E27FC236}">
                <a16:creationId xmlns:a16="http://schemas.microsoft.com/office/drawing/2014/main" id="{B57443D2-5651-4887-9044-A4F4DB347645}"/>
              </a:ext>
            </a:extLst>
          </p:cNvPr>
          <p:cNvSpPr txBox="1"/>
          <p:nvPr userDrawn="1">
            <p:custDataLst>
              <p:tags r:id="rId2"/>
            </p:custDataLst>
          </p:nvPr>
        </p:nvSpPr>
        <p:spPr>
          <a:xfrm>
            <a:off x="8025468" y="2121263"/>
            <a:ext cx="312906" cy="369332"/>
          </a:xfrm>
          <a:prstGeom prst="rect">
            <a:avLst/>
          </a:prstGeom>
          <a:noFill/>
        </p:spPr>
        <p:txBody>
          <a:bodyPr wrap="none" rtlCol="0">
            <a:spAutoFit/>
            <a:scene3d>
              <a:camera prst="orthographicFront"/>
              <a:lightRig rig="threePt" dir="t"/>
            </a:scene3d>
            <a:sp3d contourW="6350"/>
          </a:bodyPr>
          <a:lstStyle/>
          <a:p>
            <a:r>
              <a:rPr lang="en-US" altLang="zh-CN" dirty="0">
                <a:solidFill>
                  <a:schemeClr val="bg1"/>
                </a:solidFill>
              </a:rPr>
              <a:t>3</a:t>
            </a:r>
            <a:endParaRPr lang="zh-CN" altLang="en-US" dirty="0">
              <a:solidFill>
                <a:schemeClr val="bg1"/>
              </a:solidFill>
            </a:endParaRPr>
          </a:p>
        </p:txBody>
      </p:sp>
    </p:spTree>
    <p:extLst>
      <p:ext uri="{BB962C8B-B14F-4D97-AF65-F5344CB8AC3E}">
        <p14:creationId xmlns:p14="http://schemas.microsoft.com/office/powerpoint/2010/main" val="5315433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 图片2">
    <p:spTree>
      <p:nvGrpSpPr>
        <p:cNvPr id="1" name=""/>
        <p:cNvGrpSpPr/>
        <p:nvPr/>
      </p:nvGrpSpPr>
      <p:grpSpPr>
        <a:xfrm>
          <a:off x="0" y="0"/>
          <a:ext cx="0" cy="0"/>
          <a:chOff x="0" y="0"/>
          <a:chExt cx="0" cy="0"/>
        </a:xfrm>
      </p:grpSpPr>
      <p:grpSp>
        <p:nvGrpSpPr>
          <p:cNvPr id="50" name="组合 49">
            <a:extLst>
              <a:ext uri="{FF2B5EF4-FFF2-40B4-BE49-F238E27FC236}">
                <a16:creationId xmlns:a16="http://schemas.microsoft.com/office/drawing/2014/main" id="{FC24DDFF-659B-476F-BC8B-8A535028CA54}"/>
              </a:ext>
            </a:extLst>
          </p:cNvPr>
          <p:cNvGrpSpPr/>
          <p:nvPr userDrawn="1"/>
        </p:nvGrpSpPr>
        <p:grpSpPr>
          <a:xfrm>
            <a:off x="0" y="5696262"/>
            <a:ext cx="12192000" cy="1161738"/>
            <a:chOff x="0" y="5696262"/>
            <a:chExt cx="12192000" cy="1161738"/>
          </a:xfrm>
        </p:grpSpPr>
        <p:cxnSp>
          <p:nvCxnSpPr>
            <p:cNvPr id="51" name="直接连接符 50">
              <a:extLst>
                <a:ext uri="{FF2B5EF4-FFF2-40B4-BE49-F238E27FC236}">
                  <a16:creationId xmlns:a16="http://schemas.microsoft.com/office/drawing/2014/main" id="{86F4118E-FC71-4858-A237-5BEF69DAFFBE}"/>
                </a:ext>
              </a:extLst>
            </p:cNvPr>
            <p:cNvCxnSpPr>
              <a:cxnSpLocks/>
            </p:cNvCxnSpPr>
            <p:nvPr userDrawn="1"/>
          </p:nvCxnSpPr>
          <p:spPr>
            <a:xfrm>
              <a:off x="748146" y="6251088"/>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54" name="图片 53">
              <a:extLst>
                <a:ext uri="{FF2B5EF4-FFF2-40B4-BE49-F238E27FC236}">
                  <a16:creationId xmlns:a16="http://schemas.microsoft.com/office/drawing/2014/main" id="{6F12F320-276D-4B9A-81BF-303728C50071}"/>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rcRect t="3064" b="67080"/>
            <a:stretch/>
          </p:blipFill>
          <p:spPr>
            <a:xfrm>
              <a:off x="0" y="5708230"/>
              <a:ext cx="12192000" cy="1149770"/>
            </a:xfrm>
            <a:prstGeom prst="rect">
              <a:avLst/>
            </a:prstGeom>
          </p:spPr>
        </p:pic>
        <p:sp>
          <p:nvSpPr>
            <p:cNvPr id="55" name="矩形 54">
              <a:extLst>
                <a:ext uri="{FF2B5EF4-FFF2-40B4-BE49-F238E27FC236}">
                  <a16:creationId xmlns:a16="http://schemas.microsoft.com/office/drawing/2014/main" id="{04F4BE68-9C78-4A62-8ABA-18C1C2500CA4}"/>
                </a:ext>
              </a:extLst>
            </p:cNvPr>
            <p:cNvSpPr/>
            <p:nvPr userDrawn="1"/>
          </p:nvSpPr>
          <p:spPr>
            <a:xfrm>
              <a:off x="0" y="5696262"/>
              <a:ext cx="12192000" cy="1161738"/>
            </a:xfrm>
            <a:prstGeom prst="rect">
              <a:avLst/>
            </a:prstGeom>
            <a:gradFill flip="none" rotWithShape="1">
              <a:gsLst>
                <a:gs pos="0">
                  <a:schemeClr val="bg1"/>
                </a:gs>
                <a:gs pos="100000">
                  <a:srgbClr val="FFFFFF">
                    <a:alpha val="61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PA-椭圆 26">
            <a:extLst>
              <a:ext uri="{FF2B5EF4-FFF2-40B4-BE49-F238E27FC236}">
                <a16:creationId xmlns:a16="http://schemas.microsoft.com/office/drawing/2014/main" id="{41BB48CF-F199-4775-827C-036113D8071C}"/>
              </a:ext>
            </a:extLst>
          </p:cNvPr>
          <p:cNvSpPr/>
          <p:nvPr userDrawn="1">
            <p:custDataLst>
              <p:tags r:id="rId1"/>
            </p:custDataLst>
          </p:nvPr>
        </p:nvSpPr>
        <p:spPr>
          <a:xfrm>
            <a:off x="580571" y="450393"/>
            <a:ext cx="578307" cy="578307"/>
          </a:xfrm>
          <a:prstGeom prst="ellipse">
            <a:avLst/>
          </a:prstGeom>
          <a:gradFill>
            <a:gsLst>
              <a:gs pos="0">
                <a:schemeClr val="accent1">
                  <a:alpha val="70000"/>
                </a:schemeClr>
              </a:gs>
              <a:gs pos="30000">
                <a:schemeClr val="accent1">
                  <a:alpha val="50000"/>
                </a:schemeClr>
              </a:gs>
              <a:gs pos="100000">
                <a:schemeClr val="accent1">
                  <a:alpha val="0"/>
                </a:schemeClr>
              </a:gs>
            </a:gsLst>
            <a:lin ang="0" scaled="1"/>
          </a:gradFill>
          <a:ln w="3175" cap="flat" cmpd="sng" algn="ctr">
            <a:noFill/>
            <a:prstDash val="solid"/>
          </a:ln>
          <a:effectLst/>
        </p:spPr>
        <p:txBody>
          <a:bodyPr anchor="ctr"/>
          <a:lstStyle/>
          <a:p>
            <a:pPr marL="0" marR="0" lvl="0" indent="0" algn="ctr" defTabSz="914400" eaLnBrk="0" fontAlgn="base" latinLnBrk="0" hangingPunct="0">
              <a:lnSpc>
                <a:spcPct val="15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0A7A04"/>
              </a:solidFill>
              <a:effectLst/>
              <a:uLnTx/>
              <a:uFillTx/>
              <a:latin typeface="Calibri"/>
              <a:ea typeface="宋体" panose="02010600030101010101" pitchFamily="2" charset="-122"/>
            </a:endParaRPr>
          </a:p>
        </p:txBody>
      </p:sp>
      <p:sp>
        <p:nvSpPr>
          <p:cNvPr id="7" name="矩形 6">
            <a:extLst>
              <a:ext uri="{FF2B5EF4-FFF2-40B4-BE49-F238E27FC236}">
                <a16:creationId xmlns:a16="http://schemas.microsoft.com/office/drawing/2014/main" id="{9B2EE1E0-5FCF-42DA-9B5F-0F3A8FC15391}"/>
              </a:ext>
            </a:extLst>
          </p:cNvPr>
          <p:cNvSpPr/>
          <p:nvPr userDrawn="1"/>
        </p:nvSpPr>
        <p:spPr>
          <a:xfrm>
            <a:off x="748146" y="6410918"/>
            <a:ext cx="2304921" cy="307777"/>
          </a:xfrm>
          <a:prstGeom prst="rect">
            <a:avLst/>
          </a:prstGeom>
        </p:spPr>
        <p:txBody>
          <a:bodyPr wrap="square" lIns="0" rIns="0">
            <a:spAutoFit/>
          </a:bodyPr>
          <a:lstStyle/>
          <a:p>
            <a:r>
              <a:rPr lang="zh-CN" altLang="en-US" sz="1400" spc="300" dirty="0">
                <a:solidFill>
                  <a:schemeClr val="bg2">
                    <a:lumMod val="50000"/>
                  </a:schemeClr>
                </a:solidFill>
                <a:latin typeface="华文新魏" panose="02010800040101010101" pitchFamily="2" charset="-122"/>
                <a:ea typeface="华文新魏" panose="02010800040101010101" pitchFamily="2" charset="-122"/>
              </a:rPr>
              <a:t>修德 求是 博学 笃行 </a:t>
            </a:r>
          </a:p>
        </p:txBody>
      </p:sp>
      <p:grpSp>
        <p:nvGrpSpPr>
          <p:cNvPr id="8" name="组合 7">
            <a:extLst>
              <a:ext uri="{FF2B5EF4-FFF2-40B4-BE49-F238E27FC236}">
                <a16:creationId xmlns:a16="http://schemas.microsoft.com/office/drawing/2014/main" id="{C30D8ADA-3B1F-4E30-8479-B456A5165BA6}"/>
              </a:ext>
            </a:extLst>
          </p:cNvPr>
          <p:cNvGrpSpPr/>
          <p:nvPr userDrawn="1"/>
        </p:nvGrpSpPr>
        <p:grpSpPr>
          <a:xfrm>
            <a:off x="10102666" y="701744"/>
            <a:ext cx="1365752" cy="382197"/>
            <a:chOff x="5413124" y="1379222"/>
            <a:chExt cx="1365752" cy="382197"/>
          </a:xfrm>
        </p:grpSpPr>
        <p:grpSp>
          <p:nvGrpSpPr>
            <p:cNvPr id="9" name="组合 8">
              <a:extLst>
                <a:ext uri="{FF2B5EF4-FFF2-40B4-BE49-F238E27FC236}">
                  <a16:creationId xmlns:a16="http://schemas.microsoft.com/office/drawing/2014/main" id="{6F9E936C-4467-4345-9BB8-EEF5F6866CF6}"/>
                </a:ext>
              </a:extLst>
            </p:cNvPr>
            <p:cNvGrpSpPr/>
            <p:nvPr/>
          </p:nvGrpSpPr>
          <p:grpSpPr>
            <a:xfrm>
              <a:off x="5791910" y="1380956"/>
              <a:ext cx="921418" cy="230954"/>
              <a:chOff x="4036092" y="3626762"/>
              <a:chExt cx="6749574" cy="1691781"/>
            </a:xfrm>
            <a:solidFill>
              <a:schemeClr val="accent1"/>
            </a:solidFill>
          </p:grpSpPr>
          <p:sp>
            <p:nvSpPr>
              <p:cNvPr id="22" name="任意多边形: 形状 21">
                <a:extLst>
                  <a:ext uri="{FF2B5EF4-FFF2-40B4-BE49-F238E27FC236}">
                    <a16:creationId xmlns:a16="http://schemas.microsoft.com/office/drawing/2014/main" id="{E47102AB-1434-46D4-8C42-CD3401418B6D}"/>
                  </a:ext>
                </a:extLst>
              </p:cNvPr>
              <p:cNvSpPr/>
              <p:nvPr/>
            </p:nvSpPr>
            <p:spPr>
              <a:xfrm>
                <a:off x="5974449" y="3737499"/>
                <a:ext cx="1263122" cy="1581044"/>
              </a:xfrm>
              <a:custGeom>
                <a:avLst/>
                <a:gdLst/>
                <a:ahLst/>
                <a:cxnLst/>
                <a:rect l="0" t="0" r="0" b="0"/>
                <a:pathLst>
                  <a:path w="1263122" h="1581044">
                    <a:moveTo>
                      <a:pt x="996343" y="49867"/>
                    </a:moveTo>
                    <a:cubicBezTo>
                      <a:pt x="959864" y="89230"/>
                      <a:pt x="957431" y="123334"/>
                      <a:pt x="986012" y="194763"/>
                    </a:cubicBezTo>
                    <a:cubicBezTo>
                      <a:pt x="1003414" y="238256"/>
                      <a:pt x="1004584" y="259623"/>
                      <a:pt x="993155" y="325195"/>
                    </a:cubicBezTo>
                    <a:cubicBezTo>
                      <a:pt x="956099" y="537793"/>
                      <a:pt x="935107" y="587763"/>
                      <a:pt x="882852" y="587763"/>
                    </a:cubicBezTo>
                    <a:cubicBezTo>
                      <a:pt x="837874" y="587763"/>
                      <a:pt x="797505" y="537291"/>
                      <a:pt x="731826" y="398940"/>
                    </a:cubicBezTo>
                    <a:cubicBezTo>
                      <a:pt x="711617" y="356369"/>
                      <a:pt x="631561" y="337474"/>
                      <a:pt x="589146" y="365265"/>
                    </a:cubicBezTo>
                    <a:cubicBezTo>
                      <a:pt x="558751" y="385181"/>
                      <a:pt x="558184" y="388491"/>
                      <a:pt x="566441" y="497873"/>
                    </a:cubicBezTo>
                    <a:cubicBezTo>
                      <a:pt x="580003" y="677520"/>
                      <a:pt x="558021" y="740163"/>
                      <a:pt x="481421" y="740163"/>
                    </a:cubicBezTo>
                    <a:cubicBezTo>
                      <a:pt x="421464" y="740163"/>
                      <a:pt x="409578" y="697351"/>
                      <a:pt x="437112" y="580560"/>
                    </a:cubicBezTo>
                    <a:cubicBezTo>
                      <a:pt x="463125" y="470219"/>
                      <a:pt x="461406" y="466271"/>
                      <a:pt x="368329" y="422676"/>
                    </a:cubicBezTo>
                    <a:cubicBezTo>
                      <a:pt x="277159" y="379975"/>
                      <a:pt x="265287" y="394711"/>
                      <a:pt x="248158" y="571833"/>
                    </a:cubicBezTo>
                    <a:cubicBezTo>
                      <a:pt x="232273" y="736092"/>
                      <a:pt x="223532" y="741960"/>
                      <a:pt x="120161" y="657764"/>
                    </a:cubicBezTo>
                    <a:cubicBezTo>
                      <a:pt x="81469" y="626248"/>
                      <a:pt x="45462" y="600463"/>
                      <a:pt x="40146" y="600463"/>
                    </a:cubicBezTo>
                    <a:cubicBezTo>
                      <a:pt x="16745" y="600463"/>
                      <a:pt x="0" y="634918"/>
                      <a:pt x="0" y="683067"/>
                    </a:cubicBezTo>
                    <a:cubicBezTo>
                      <a:pt x="0" y="745675"/>
                      <a:pt x="49807" y="830858"/>
                      <a:pt x="120472" y="889107"/>
                    </a:cubicBezTo>
                    <a:cubicBezTo>
                      <a:pt x="175376" y="934363"/>
                      <a:pt x="175406" y="964873"/>
                      <a:pt x="120610" y="1029994"/>
                    </a:cubicBezTo>
                    <a:cubicBezTo>
                      <a:pt x="55167" y="1107769"/>
                      <a:pt x="25788" y="1164610"/>
                      <a:pt x="32029" y="1201373"/>
                    </a:cubicBezTo>
                    <a:cubicBezTo>
                      <a:pt x="41725" y="1258485"/>
                      <a:pt x="62098" y="1286263"/>
                      <a:pt x="94290" y="1286263"/>
                    </a:cubicBezTo>
                    <a:cubicBezTo>
                      <a:pt x="130640" y="1286263"/>
                      <a:pt x="141579" y="1270724"/>
                      <a:pt x="241804" y="1076713"/>
                    </a:cubicBezTo>
                    <a:cubicBezTo>
                      <a:pt x="322338" y="920822"/>
                      <a:pt x="335762" y="905263"/>
                      <a:pt x="389740" y="905263"/>
                    </a:cubicBezTo>
                    <a:cubicBezTo>
                      <a:pt x="452243" y="905263"/>
                      <a:pt x="458510" y="910442"/>
                      <a:pt x="546086" y="1034464"/>
                    </a:cubicBezTo>
                    <a:cubicBezTo>
                      <a:pt x="606896" y="1120580"/>
                      <a:pt x="655567" y="1142983"/>
                      <a:pt x="735237" y="1121530"/>
                    </a:cubicBezTo>
                    <a:cubicBezTo>
                      <a:pt x="763337" y="1113963"/>
                      <a:pt x="790306" y="1101336"/>
                      <a:pt x="795169" y="1093468"/>
                    </a:cubicBezTo>
                    <a:cubicBezTo>
                      <a:pt x="800031" y="1085600"/>
                      <a:pt x="808298" y="1032109"/>
                      <a:pt x="813540" y="974598"/>
                    </a:cubicBezTo>
                    <a:cubicBezTo>
                      <a:pt x="825577" y="842536"/>
                      <a:pt x="838816" y="816363"/>
                      <a:pt x="893583" y="816363"/>
                    </a:cubicBezTo>
                    <a:cubicBezTo>
                      <a:pt x="936469" y="816363"/>
                      <a:pt x="961227" y="835587"/>
                      <a:pt x="991717" y="892563"/>
                    </a:cubicBezTo>
                    <a:cubicBezTo>
                      <a:pt x="1002722" y="913128"/>
                      <a:pt x="1012141" y="1002609"/>
                      <a:pt x="1018453" y="1146563"/>
                    </a:cubicBezTo>
                    <a:cubicBezTo>
                      <a:pt x="1023812" y="1268801"/>
                      <a:pt x="1031122" y="1386799"/>
                      <a:pt x="1034697" y="1408782"/>
                    </a:cubicBezTo>
                    <a:cubicBezTo>
                      <a:pt x="1038305" y="1430974"/>
                      <a:pt x="1032487" y="1469594"/>
                      <a:pt x="1021614" y="1495616"/>
                    </a:cubicBezTo>
                    <a:cubicBezTo>
                      <a:pt x="995768" y="1557474"/>
                      <a:pt x="1013191" y="1581043"/>
                      <a:pt x="1077880" y="1571731"/>
                    </a:cubicBezTo>
                    <a:cubicBezTo>
                      <a:pt x="1127718" y="1564556"/>
                      <a:pt x="1157054" y="1544969"/>
                      <a:pt x="1218017" y="1478166"/>
                    </a:cubicBezTo>
                    <a:cubicBezTo>
                      <a:pt x="1263109" y="1428753"/>
                      <a:pt x="1263121" y="1420486"/>
                      <a:pt x="1218440" y="1178313"/>
                    </a:cubicBezTo>
                    <a:cubicBezTo>
                      <a:pt x="1199942" y="1078054"/>
                      <a:pt x="1191003" y="963964"/>
                      <a:pt x="1186779" y="774208"/>
                    </a:cubicBezTo>
                    <a:cubicBezTo>
                      <a:pt x="1179399" y="442635"/>
                      <a:pt x="1185517" y="360815"/>
                      <a:pt x="1225409" y="257603"/>
                    </a:cubicBezTo>
                    <a:cubicBezTo>
                      <a:pt x="1242949" y="212223"/>
                      <a:pt x="1257300" y="165635"/>
                      <a:pt x="1257300" y="154075"/>
                    </a:cubicBezTo>
                    <a:cubicBezTo>
                      <a:pt x="1257300" y="142515"/>
                      <a:pt x="1221937" y="106778"/>
                      <a:pt x="1178716" y="74660"/>
                    </a:cubicBezTo>
                    <a:cubicBezTo>
                      <a:pt x="1086237" y="5938"/>
                      <a:pt x="1042559" y="0"/>
                      <a:pt x="996343" y="4986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23" name="组合 22">
                <a:extLst>
                  <a:ext uri="{FF2B5EF4-FFF2-40B4-BE49-F238E27FC236}">
                    <a16:creationId xmlns:a16="http://schemas.microsoft.com/office/drawing/2014/main" id="{6E3233C7-06A7-4821-AC30-CD4F0F76664A}"/>
                  </a:ext>
                </a:extLst>
              </p:cNvPr>
              <p:cNvGrpSpPr/>
              <p:nvPr/>
            </p:nvGrpSpPr>
            <p:grpSpPr>
              <a:xfrm>
                <a:off x="7762337" y="3777519"/>
                <a:ext cx="1073879" cy="1412685"/>
                <a:chOff x="7951018" y="2645400"/>
                <a:chExt cx="1073879" cy="1412685"/>
              </a:xfrm>
              <a:grpFill/>
            </p:grpSpPr>
            <p:sp>
              <p:nvSpPr>
                <p:cNvPr id="36" name="任意多边形: 形状 35">
                  <a:extLst>
                    <a:ext uri="{FF2B5EF4-FFF2-40B4-BE49-F238E27FC236}">
                      <a16:creationId xmlns:a16="http://schemas.microsoft.com/office/drawing/2014/main" id="{50AD9469-E77C-4DAB-A7CD-2B0EF2F3C540}"/>
                    </a:ext>
                  </a:extLst>
                </p:cNvPr>
                <p:cNvSpPr/>
                <p:nvPr/>
              </p:nvSpPr>
              <p:spPr>
                <a:xfrm>
                  <a:off x="7964675" y="2645400"/>
                  <a:ext cx="313864" cy="379247"/>
                </a:xfrm>
                <a:custGeom>
                  <a:avLst/>
                  <a:gdLst/>
                  <a:ahLst/>
                  <a:cxnLst/>
                  <a:rect l="0" t="0" r="0" b="0"/>
                  <a:pathLst>
                    <a:path w="313864" h="379247">
                      <a:moveTo>
                        <a:pt x="34679" y="70284"/>
                      </a:moveTo>
                      <a:cubicBezTo>
                        <a:pt x="0" y="148698"/>
                        <a:pt x="3294" y="182124"/>
                        <a:pt x="53742" y="263752"/>
                      </a:cubicBezTo>
                      <a:cubicBezTo>
                        <a:pt x="103100" y="343615"/>
                        <a:pt x="214749" y="379246"/>
                        <a:pt x="266007" y="331491"/>
                      </a:cubicBezTo>
                      <a:cubicBezTo>
                        <a:pt x="296299" y="303270"/>
                        <a:pt x="313863" y="252180"/>
                        <a:pt x="300632" y="230772"/>
                      </a:cubicBezTo>
                      <a:cubicBezTo>
                        <a:pt x="296004" y="223285"/>
                        <a:pt x="273421" y="209304"/>
                        <a:pt x="250446" y="199705"/>
                      </a:cubicBezTo>
                      <a:cubicBezTo>
                        <a:pt x="213411" y="184231"/>
                        <a:pt x="207908" y="175451"/>
                        <a:pt x="201914" y="122275"/>
                      </a:cubicBezTo>
                      <a:cubicBezTo>
                        <a:pt x="194082" y="52784"/>
                        <a:pt x="154100" y="5320"/>
                        <a:pt x="100541" y="1932"/>
                      </a:cubicBezTo>
                      <a:cubicBezTo>
                        <a:pt x="69992" y="0"/>
                        <a:pt x="62173" y="8114"/>
                        <a:pt x="34679" y="7028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任意多边形: 形状 36">
                  <a:extLst>
                    <a:ext uri="{FF2B5EF4-FFF2-40B4-BE49-F238E27FC236}">
                      <a16:creationId xmlns:a16="http://schemas.microsoft.com/office/drawing/2014/main" id="{9FB3BD6D-A5EB-4611-8FE9-45B0E6EA7288}"/>
                    </a:ext>
                  </a:extLst>
                </p:cNvPr>
                <p:cNvSpPr/>
                <p:nvPr/>
              </p:nvSpPr>
              <p:spPr>
                <a:xfrm>
                  <a:off x="7951018" y="2675487"/>
                  <a:ext cx="1073879" cy="1382598"/>
                </a:xfrm>
                <a:custGeom>
                  <a:avLst/>
                  <a:gdLst/>
                  <a:ahLst/>
                  <a:cxnLst/>
                  <a:rect l="0" t="0" r="0" b="0"/>
                  <a:pathLst>
                    <a:path w="1073879" h="1382598">
                      <a:moveTo>
                        <a:pt x="735422" y="36382"/>
                      </a:moveTo>
                      <a:cubicBezTo>
                        <a:pt x="694734" y="69296"/>
                        <a:pt x="674407" y="76121"/>
                        <a:pt x="608422" y="79023"/>
                      </a:cubicBezTo>
                      <a:cubicBezTo>
                        <a:pt x="565214" y="80923"/>
                        <a:pt x="510570" y="77522"/>
                        <a:pt x="486990" y="71466"/>
                      </a:cubicBezTo>
                      <a:cubicBezTo>
                        <a:pt x="361538" y="39247"/>
                        <a:pt x="268902" y="79452"/>
                        <a:pt x="355237" y="128648"/>
                      </a:cubicBezTo>
                      <a:cubicBezTo>
                        <a:pt x="374446" y="139594"/>
                        <a:pt x="406136" y="161029"/>
                        <a:pt x="425659" y="176282"/>
                      </a:cubicBezTo>
                      <a:lnTo>
                        <a:pt x="461157" y="204014"/>
                      </a:lnTo>
                      <a:lnTo>
                        <a:pt x="546309" y="179860"/>
                      </a:lnTo>
                      <a:cubicBezTo>
                        <a:pt x="650044" y="150435"/>
                        <a:pt x="651935" y="150395"/>
                        <a:pt x="666182" y="177317"/>
                      </a:cubicBezTo>
                      <a:cubicBezTo>
                        <a:pt x="675832" y="195551"/>
                        <a:pt x="664089" y="204212"/>
                        <a:pt x="591041" y="232736"/>
                      </a:cubicBezTo>
                      <a:cubicBezTo>
                        <a:pt x="517991" y="261261"/>
                        <a:pt x="487591" y="283682"/>
                        <a:pt x="396490" y="376225"/>
                      </a:cubicBezTo>
                      <a:cubicBezTo>
                        <a:pt x="291654" y="482721"/>
                        <a:pt x="211974" y="536376"/>
                        <a:pt x="81771" y="588152"/>
                      </a:cubicBezTo>
                      <a:cubicBezTo>
                        <a:pt x="8310" y="617364"/>
                        <a:pt x="0" y="637355"/>
                        <a:pt x="23658" y="727952"/>
                      </a:cubicBezTo>
                      <a:cubicBezTo>
                        <a:pt x="61661" y="873479"/>
                        <a:pt x="105079" y="917243"/>
                        <a:pt x="180470" y="886015"/>
                      </a:cubicBezTo>
                      <a:cubicBezTo>
                        <a:pt x="239169" y="861701"/>
                        <a:pt x="269512" y="815501"/>
                        <a:pt x="269512" y="750442"/>
                      </a:cubicBezTo>
                      <a:cubicBezTo>
                        <a:pt x="269512" y="696642"/>
                        <a:pt x="271563" y="693674"/>
                        <a:pt x="324390" y="671030"/>
                      </a:cubicBezTo>
                      <a:cubicBezTo>
                        <a:pt x="355297" y="657782"/>
                        <a:pt x="422046" y="605279"/>
                        <a:pt x="477206" y="550831"/>
                      </a:cubicBezTo>
                      <a:lnTo>
                        <a:pt x="575144" y="454156"/>
                      </a:lnTo>
                      <a:lnTo>
                        <a:pt x="661750" y="454156"/>
                      </a:lnTo>
                      <a:cubicBezTo>
                        <a:pt x="730928" y="454156"/>
                        <a:pt x="757022" y="459996"/>
                        <a:pt x="791421" y="483178"/>
                      </a:cubicBezTo>
                      <a:cubicBezTo>
                        <a:pt x="846674" y="520412"/>
                        <a:pt x="850159" y="542937"/>
                        <a:pt x="808354" y="592619"/>
                      </a:cubicBezTo>
                      <a:cubicBezTo>
                        <a:pt x="757487" y="653071"/>
                        <a:pt x="708718" y="674470"/>
                        <a:pt x="659118" y="658101"/>
                      </a:cubicBezTo>
                      <a:cubicBezTo>
                        <a:pt x="631499" y="648985"/>
                        <a:pt x="604312" y="648752"/>
                        <a:pt x="574255" y="657372"/>
                      </a:cubicBezTo>
                      <a:cubicBezTo>
                        <a:pt x="549931" y="664348"/>
                        <a:pt x="506142" y="670056"/>
                        <a:pt x="476945" y="670056"/>
                      </a:cubicBezTo>
                      <a:cubicBezTo>
                        <a:pt x="438137" y="670056"/>
                        <a:pt x="413175" y="679048"/>
                        <a:pt x="384124" y="703492"/>
                      </a:cubicBezTo>
                      <a:cubicBezTo>
                        <a:pt x="313679" y="762767"/>
                        <a:pt x="324702" y="776687"/>
                        <a:pt x="451087" y="788054"/>
                      </a:cubicBezTo>
                      <a:cubicBezTo>
                        <a:pt x="588868" y="800446"/>
                        <a:pt x="599390" y="814992"/>
                        <a:pt x="525232" y="890553"/>
                      </a:cubicBezTo>
                      <a:cubicBezTo>
                        <a:pt x="467998" y="948870"/>
                        <a:pt x="462911" y="963612"/>
                        <a:pt x="491762" y="987556"/>
                      </a:cubicBezTo>
                      <a:cubicBezTo>
                        <a:pt x="518072" y="1009391"/>
                        <a:pt x="515621" y="1047589"/>
                        <a:pt x="486925" y="1062947"/>
                      </a:cubicBezTo>
                      <a:cubicBezTo>
                        <a:pt x="473786" y="1069978"/>
                        <a:pt x="408321" y="1079577"/>
                        <a:pt x="341445" y="1084278"/>
                      </a:cubicBezTo>
                      <a:cubicBezTo>
                        <a:pt x="240027" y="1091407"/>
                        <a:pt x="214565" y="1089360"/>
                        <a:pt x="187979" y="1071940"/>
                      </a:cubicBezTo>
                      <a:cubicBezTo>
                        <a:pt x="170449" y="1060454"/>
                        <a:pt x="148103" y="1051056"/>
                        <a:pt x="138322" y="1051056"/>
                      </a:cubicBezTo>
                      <a:cubicBezTo>
                        <a:pt x="111228" y="1051056"/>
                        <a:pt x="53178" y="1101343"/>
                        <a:pt x="39873" y="1136339"/>
                      </a:cubicBezTo>
                      <a:cubicBezTo>
                        <a:pt x="24573" y="1176581"/>
                        <a:pt x="55752" y="1245007"/>
                        <a:pt x="105543" y="1280462"/>
                      </a:cubicBezTo>
                      <a:cubicBezTo>
                        <a:pt x="155592" y="1316099"/>
                        <a:pt x="314265" y="1347011"/>
                        <a:pt x="571968" y="1371327"/>
                      </a:cubicBezTo>
                      <a:cubicBezTo>
                        <a:pt x="691412" y="1382597"/>
                        <a:pt x="705244" y="1381634"/>
                        <a:pt x="728688" y="1360418"/>
                      </a:cubicBezTo>
                      <a:cubicBezTo>
                        <a:pt x="752733" y="1338658"/>
                        <a:pt x="753709" y="1328894"/>
                        <a:pt x="743732" y="1209977"/>
                      </a:cubicBezTo>
                      <a:lnTo>
                        <a:pt x="733062" y="1082806"/>
                      </a:lnTo>
                      <a:lnTo>
                        <a:pt x="833349" y="1076456"/>
                      </a:lnTo>
                      <a:cubicBezTo>
                        <a:pt x="888507" y="1072964"/>
                        <a:pt x="942406" y="1063539"/>
                        <a:pt x="953125" y="1055514"/>
                      </a:cubicBezTo>
                      <a:cubicBezTo>
                        <a:pt x="970556" y="1042462"/>
                        <a:pt x="970342" y="1037454"/>
                        <a:pt x="951102" y="1008090"/>
                      </a:cubicBezTo>
                      <a:cubicBezTo>
                        <a:pt x="922147" y="963899"/>
                        <a:pt x="876904" y="954698"/>
                        <a:pt x="811462" y="979691"/>
                      </a:cubicBezTo>
                      <a:cubicBezTo>
                        <a:pt x="719395" y="1014851"/>
                        <a:pt x="637812" y="1002498"/>
                        <a:pt x="637812" y="953396"/>
                      </a:cubicBezTo>
                      <a:cubicBezTo>
                        <a:pt x="637812" y="944387"/>
                        <a:pt x="669082" y="916253"/>
                        <a:pt x="707301" y="890878"/>
                      </a:cubicBezTo>
                      <a:cubicBezTo>
                        <a:pt x="784874" y="839372"/>
                        <a:pt x="799484" y="812001"/>
                        <a:pt x="777602" y="759172"/>
                      </a:cubicBezTo>
                      <a:cubicBezTo>
                        <a:pt x="767161" y="733968"/>
                        <a:pt x="766593" y="715858"/>
                        <a:pt x="775707" y="698829"/>
                      </a:cubicBezTo>
                      <a:cubicBezTo>
                        <a:pt x="787016" y="677697"/>
                        <a:pt x="888632" y="616434"/>
                        <a:pt x="977537" y="577147"/>
                      </a:cubicBezTo>
                      <a:cubicBezTo>
                        <a:pt x="1040477" y="549333"/>
                        <a:pt x="992607" y="473448"/>
                        <a:pt x="865300" y="399224"/>
                      </a:cubicBezTo>
                      <a:cubicBezTo>
                        <a:pt x="827867" y="377400"/>
                        <a:pt x="788427" y="365256"/>
                        <a:pt x="754980" y="365256"/>
                      </a:cubicBezTo>
                      <a:cubicBezTo>
                        <a:pt x="696827" y="365256"/>
                        <a:pt x="480832" y="399588"/>
                        <a:pt x="475887" y="409617"/>
                      </a:cubicBezTo>
                      <a:cubicBezTo>
                        <a:pt x="474141" y="413159"/>
                        <a:pt x="472712" y="407774"/>
                        <a:pt x="472712" y="397652"/>
                      </a:cubicBezTo>
                      <a:cubicBezTo>
                        <a:pt x="472712" y="340265"/>
                        <a:pt x="709641" y="237364"/>
                        <a:pt x="892836" y="215189"/>
                      </a:cubicBezTo>
                      <a:cubicBezTo>
                        <a:pt x="1016521" y="200217"/>
                        <a:pt x="1073878" y="175250"/>
                        <a:pt x="1061097" y="141944"/>
                      </a:cubicBezTo>
                      <a:cubicBezTo>
                        <a:pt x="1049147" y="110803"/>
                        <a:pt x="940183" y="40026"/>
                        <a:pt x="880024" y="24329"/>
                      </a:cubicBezTo>
                      <a:cubicBezTo>
                        <a:pt x="849094" y="16259"/>
                        <a:pt x="814804" y="6853"/>
                        <a:pt x="803824" y="3426"/>
                      </a:cubicBezTo>
                      <a:cubicBezTo>
                        <a:pt x="792845" y="0"/>
                        <a:pt x="762064" y="14830"/>
                        <a:pt x="735422" y="36382"/>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任意多边形: 形状 37">
                  <a:extLst>
                    <a:ext uri="{FF2B5EF4-FFF2-40B4-BE49-F238E27FC236}">
                      <a16:creationId xmlns:a16="http://schemas.microsoft.com/office/drawing/2014/main" id="{BB795EFC-FB62-42D3-AB5D-CCCEB51EA52A}"/>
                    </a:ext>
                  </a:extLst>
                </p:cNvPr>
                <p:cNvSpPr/>
                <p:nvPr/>
              </p:nvSpPr>
              <p:spPr>
                <a:xfrm>
                  <a:off x="8124481" y="3787597"/>
                  <a:ext cx="445091" cy="168073"/>
                </a:xfrm>
                <a:custGeom>
                  <a:avLst/>
                  <a:gdLst/>
                  <a:ahLst/>
                  <a:cxnLst/>
                  <a:rect l="0" t="0" r="0" b="0"/>
                  <a:pathLst>
                    <a:path w="445091" h="168073">
                      <a:moveTo>
                        <a:pt x="299249" y="28750"/>
                      </a:moveTo>
                      <a:cubicBezTo>
                        <a:pt x="253846" y="42149"/>
                        <a:pt x="172408" y="62581"/>
                        <a:pt x="118274" y="74154"/>
                      </a:cubicBezTo>
                      <a:cubicBezTo>
                        <a:pt x="29233" y="93189"/>
                        <a:pt x="0" y="112527"/>
                        <a:pt x="29374" y="132962"/>
                      </a:cubicBezTo>
                      <a:cubicBezTo>
                        <a:pt x="52512" y="149060"/>
                        <a:pt x="347012" y="168072"/>
                        <a:pt x="379846" y="155588"/>
                      </a:cubicBezTo>
                      <a:cubicBezTo>
                        <a:pt x="421101" y="139904"/>
                        <a:pt x="445090" y="92142"/>
                        <a:pt x="433969" y="47833"/>
                      </a:cubicBezTo>
                      <a:cubicBezTo>
                        <a:pt x="422896" y="3716"/>
                        <a:pt x="396665" y="0"/>
                        <a:pt x="299249" y="2875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4" name="组合 23">
                <a:extLst>
                  <a:ext uri="{FF2B5EF4-FFF2-40B4-BE49-F238E27FC236}">
                    <a16:creationId xmlns:a16="http://schemas.microsoft.com/office/drawing/2014/main" id="{195C83D7-0A46-4B4F-983A-0D1F0CB3A0AC}"/>
                  </a:ext>
                </a:extLst>
              </p:cNvPr>
              <p:cNvGrpSpPr/>
              <p:nvPr/>
            </p:nvGrpSpPr>
            <p:grpSpPr>
              <a:xfrm>
                <a:off x="9255291" y="3755878"/>
                <a:ext cx="1530375" cy="1444268"/>
                <a:chOff x="9443972" y="2623759"/>
                <a:chExt cx="1530375" cy="1444268"/>
              </a:xfrm>
              <a:grpFill/>
            </p:grpSpPr>
            <p:sp>
              <p:nvSpPr>
                <p:cNvPr id="32" name="任意多边形: 形状 31">
                  <a:extLst>
                    <a:ext uri="{FF2B5EF4-FFF2-40B4-BE49-F238E27FC236}">
                      <a16:creationId xmlns:a16="http://schemas.microsoft.com/office/drawing/2014/main" id="{8EE4D9AC-E082-4530-840C-01425D205194}"/>
                    </a:ext>
                  </a:extLst>
                </p:cNvPr>
                <p:cNvSpPr/>
                <p:nvPr/>
              </p:nvSpPr>
              <p:spPr>
                <a:xfrm>
                  <a:off x="9945106" y="2623759"/>
                  <a:ext cx="798400" cy="747133"/>
                </a:xfrm>
                <a:custGeom>
                  <a:avLst/>
                  <a:gdLst/>
                  <a:ahLst/>
                  <a:cxnLst/>
                  <a:rect l="0" t="0" r="0" b="0"/>
                  <a:pathLst>
                    <a:path w="798400" h="747133">
                      <a:moveTo>
                        <a:pt x="310555" y="12533"/>
                      </a:moveTo>
                      <a:cubicBezTo>
                        <a:pt x="278558" y="44530"/>
                        <a:pt x="292335" y="98229"/>
                        <a:pt x="345524" y="148826"/>
                      </a:cubicBezTo>
                      <a:cubicBezTo>
                        <a:pt x="403205" y="203697"/>
                        <a:pt x="411441" y="249467"/>
                        <a:pt x="370924" y="289984"/>
                      </a:cubicBezTo>
                      <a:cubicBezTo>
                        <a:pt x="337161" y="323747"/>
                        <a:pt x="313014" y="322007"/>
                        <a:pt x="279437" y="283389"/>
                      </a:cubicBezTo>
                      <a:lnTo>
                        <a:pt x="251618" y="251395"/>
                      </a:lnTo>
                      <a:lnTo>
                        <a:pt x="215755" y="280214"/>
                      </a:lnTo>
                      <a:cubicBezTo>
                        <a:pt x="196031" y="296065"/>
                        <a:pt x="168645" y="338723"/>
                        <a:pt x="154898" y="375010"/>
                      </a:cubicBezTo>
                      <a:cubicBezTo>
                        <a:pt x="135676" y="425750"/>
                        <a:pt x="120716" y="444814"/>
                        <a:pt x="90119" y="457560"/>
                      </a:cubicBezTo>
                      <a:cubicBezTo>
                        <a:pt x="45474" y="476159"/>
                        <a:pt x="0" y="533026"/>
                        <a:pt x="3070" y="566420"/>
                      </a:cubicBezTo>
                      <a:cubicBezTo>
                        <a:pt x="6003" y="598330"/>
                        <a:pt x="73389" y="692238"/>
                        <a:pt x="111070" y="716927"/>
                      </a:cubicBezTo>
                      <a:cubicBezTo>
                        <a:pt x="157169" y="747132"/>
                        <a:pt x="193701" y="726267"/>
                        <a:pt x="240782" y="642845"/>
                      </a:cubicBezTo>
                      <a:cubicBezTo>
                        <a:pt x="262032" y="605193"/>
                        <a:pt x="299418" y="559132"/>
                        <a:pt x="323861" y="540488"/>
                      </a:cubicBezTo>
                      <a:cubicBezTo>
                        <a:pt x="348304" y="521844"/>
                        <a:pt x="421696" y="454996"/>
                        <a:pt x="486954" y="391937"/>
                      </a:cubicBezTo>
                      <a:cubicBezTo>
                        <a:pt x="604300" y="278545"/>
                        <a:pt x="640325" y="258310"/>
                        <a:pt x="655315" y="297373"/>
                      </a:cubicBezTo>
                      <a:cubicBezTo>
                        <a:pt x="668692" y="332231"/>
                        <a:pt x="663920" y="350471"/>
                        <a:pt x="631274" y="389268"/>
                      </a:cubicBezTo>
                      <a:cubicBezTo>
                        <a:pt x="599132" y="427467"/>
                        <a:pt x="589072" y="485225"/>
                        <a:pt x="612084" y="499447"/>
                      </a:cubicBezTo>
                      <a:cubicBezTo>
                        <a:pt x="636233" y="514372"/>
                        <a:pt x="709982" y="467883"/>
                        <a:pt x="718686" y="432247"/>
                      </a:cubicBezTo>
                      <a:cubicBezTo>
                        <a:pt x="723296" y="413375"/>
                        <a:pt x="743174" y="382732"/>
                        <a:pt x="762861" y="364151"/>
                      </a:cubicBezTo>
                      <a:cubicBezTo>
                        <a:pt x="797908" y="331072"/>
                        <a:pt x="798399" y="328693"/>
                        <a:pt x="786409" y="249851"/>
                      </a:cubicBezTo>
                      <a:cubicBezTo>
                        <a:pt x="769763" y="140394"/>
                        <a:pt x="768511" y="137912"/>
                        <a:pt x="719559" y="117459"/>
                      </a:cubicBezTo>
                      <a:cubicBezTo>
                        <a:pt x="658492" y="91943"/>
                        <a:pt x="624715" y="95003"/>
                        <a:pt x="571996" y="130826"/>
                      </a:cubicBezTo>
                      <a:lnTo>
                        <a:pt x="525873" y="162168"/>
                      </a:lnTo>
                      <a:lnTo>
                        <a:pt x="517404" y="128426"/>
                      </a:lnTo>
                      <a:cubicBezTo>
                        <a:pt x="503807" y="74249"/>
                        <a:pt x="463331" y="27160"/>
                        <a:pt x="423515" y="19197"/>
                      </a:cubicBezTo>
                      <a:cubicBezTo>
                        <a:pt x="403205" y="15135"/>
                        <a:pt x="373042" y="8412"/>
                        <a:pt x="356487" y="4257"/>
                      </a:cubicBezTo>
                      <a:cubicBezTo>
                        <a:pt x="339527" y="0"/>
                        <a:pt x="319474" y="3613"/>
                        <a:pt x="310555" y="12533"/>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任意多边形: 形状 32">
                  <a:extLst>
                    <a:ext uri="{FF2B5EF4-FFF2-40B4-BE49-F238E27FC236}">
                      <a16:creationId xmlns:a16="http://schemas.microsoft.com/office/drawing/2014/main" id="{C6F7FD7B-56EB-4E66-8C9C-C7221CE02BA3}"/>
                    </a:ext>
                  </a:extLst>
                </p:cNvPr>
                <p:cNvSpPr/>
                <p:nvPr/>
              </p:nvSpPr>
              <p:spPr>
                <a:xfrm>
                  <a:off x="9443972" y="2700243"/>
                  <a:ext cx="556118" cy="1367784"/>
                </a:xfrm>
                <a:custGeom>
                  <a:avLst/>
                  <a:gdLst/>
                  <a:ahLst/>
                  <a:cxnLst/>
                  <a:rect l="0" t="0" r="0" b="0"/>
                  <a:pathLst>
                    <a:path w="556118" h="1367784">
                      <a:moveTo>
                        <a:pt x="268638" y="50859"/>
                      </a:moveTo>
                      <a:cubicBezTo>
                        <a:pt x="226821" y="73166"/>
                        <a:pt x="164719" y="119310"/>
                        <a:pt x="130633" y="153401"/>
                      </a:cubicBezTo>
                      <a:cubicBezTo>
                        <a:pt x="96546" y="187491"/>
                        <a:pt x="55112" y="220533"/>
                        <a:pt x="38558" y="226828"/>
                      </a:cubicBezTo>
                      <a:cubicBezTo>
                        <a:pt x="383" y="241342"/>
                        <a:pt x="0" y="277326"/>
                        <a:pt x="37644" y="312691"/>
                      </a:cubicBezTo>
                      <a:cubicBezTo>
                        <a:pt x="74259" y="347089"/>
                        <a:pt x="136635" y="360261"/>
                        <a:pt x="172365" y="341139"/>
                      </a:cubicBezTo>
                      <a:cubicBezTo>
                        <a:pt x="187385" y="333100"/>
                        <a:pt x="208829" y="303645"/>
                        <a:pt x="220016" y="275683"/>
                      </a:cubicBezTo>
                      <a:cubicBezTo>
                        <a:pt x="241972" y="220811"/>
                        <a:pt x="337861" y="137300"/>
                        <a:pt x="378911" y="137300"/>
                      </a:cubicBezTo>
                      <a:cubicBezTo>
                        <a:pt x="402298" y="137300"/>
                        <a:pt x="402297" y="137913"/>
                        <a:pt x="378869" y="165875"/>
                      </a:cubicBezTo>
                      <a:cubicBezTo>
                        <a:pt x="351318" y="198757"/>
                        <a:pt x="344903" y="294342"/>
                        <a:pt x="364432" y="380943"/>
                      </a:cubicBezTo>
                      <a:cubicBezTo>
                        <a:pt x="375588" y="430411"/>
                        <a:pt x="371314" y="513167"/>
                        <a:pt x="354551" y="572275"/>
                      </a:cubicBezTo>
                      <a:cubicBezTo>
                        <a:pt x="345716" y="603428"/>
                        <a:pt x="284942" y="600889"/>
                        <a:pt x="225887" y="566902"/>
                      </a:cubicBezTo>
                      <a:cubicBezTo>
                        <a:pt x="140724" y="517888"/>
                        <a:pt x="136358" y="526962"/>
                        <a:pt x="128764" y="768726"/>
                      </a:cubicBezTo>
                      <a:cubicBezTo>
                        <a:pt x="125082" y="885944"/>
                        <a:pt x="119752" y="1038212"/>
                        <a:pt x="116920" y="1107099"/>
                      </a:cubicBezTo>
                      <a:cubicBezTo>
                        <a:pt x="110773" y="1256571"/>
                        <a:pt x="114481" y="1276137"/>
                        <a:pt x="157568" y="1321575"/>
                      </a:cubicBezTo>
                      <a:cubicBezTo>
                        <a:pt x="200404" y="1366749"/>
                        <a:pt x="251739" y="1367783"/>
                        <a:pt x="286052" y="1324161"/>
                      </a:cubicBezTo>
                      <a:cubicBezTo>
                        <a:pt x="317076" y="1284720"/>
                        <a:pt x="347244" y="1157405"/>
                        <a:pt x="359018" y="1016226"/>
                      </a:cubicBezTo>
                      <a:cubicBezTo>
                        <a:pt x="367030" y="920157"/>
                        <a:pt x="365525" y="908905"/>
                        <a:pt x="341698" y="886707"/>
                      </a:cubicBezTo>
                      <a:cubicBezTo>
                        <a:pt x="315746" y="862529"/>
                        <a:pt x="270102" y="701855"/>
                        <a:pt x="283176" y="680701"/>
                      </a:cubicBezTo>
                      <a:cubicBezTo>
                        <a:pt x="286798" y="674840"/>
                        <a:pt x="306917" y="684479"/>
                        <a:pt x="327884" y="702122"/>
                      </a:cubicBezTo>
                      <a:cubicBezTo>
                        <a:pt x="375641" y="742306"/>
                        <a:pt x="380566" y="742124"/>
                        <a:pt x="404707" y="699275"/>
                      </a:cubicBezTo>
                      <a:cubicBezTo>
                        <a:pt x="415529" y="680066"/>
                        <a:pt x="433130" y="655735"/>
                        <a:pt x="443819" y="645205"/>
                      </a:cubicBezTo>
                      <a:cubicBezTo>
                        <a:pt x="463433" y="625886"/>
                        <a:pt x="463811" y="617985"/>
                        <a:pt x="454535" y="421416"/>
                      </a:cubicBezTo>
                      <a:cubicBezTo>
                        <a:pt x="448871" y="301399"/>
                        <a:pt x="458468" y="264572"/>
                        <a:pt x="511569" y="202535"/>
                      </a:cubicBezTo>
                      <a:lnTo>
                        <a:pt x="556117" y="150492"/>
                      </a:lnTo>
                      <a:lnTo>
                        <a:pt x="516758" y="93286"/>
                      </a:lnTo>
                      <a:cubicBezTo>
                        <a:pt x="495111" y="61823"/>
                        <a:pt x="466561" y="30280"/>
                        <a:pt x="453314" y="23190"/>
                      </a:cubicBezTo>
                      <a:cubicBezTo>
                        <a:pt x="409982" y="0"/>
                        <a:pt x="346012" y="9584"/>
                        <a:pt x="268638" y="5085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任意多边形: 形状 33">
                  <a:extLst>
                    <a:ext uri="{FF2B5EF4-FFF2-40B4-BE49-F238E27FC236}">
                      <a16:creationId xmlns:a16="http://schemas.microsoft.com/office/drawing/2014/main" id="{84ADE924-5C57-4369-9AE6-C2754140DF50}"/>
                    </a:ext>
                  </a:extLst>
                </p:cNvPr>
                <p:cNvSpPr/>
                <p:nvPr/>
              </p:nvSpPr>
              <p:spPr>
                <a:xfrm>
                  <a:off x="10245960" y="3167743"/>
                  <a:ext cx="258404" cy="173715"/>
                </a:xfrm>
                <a:custGeom>
                  <a:avLst/>
                  <a:gdLst/>
                  <a:ahLst/>
                  <a:cxnLst/>
                  <a:rect l="0" t="0" r="0" b="0"/>
                  <a:pathLst>
                    <a:path w="258404" h="173715">
                      <a:moveTo>
                        <a:pt x="104005" y="51414"/>
                      </a:moveTo>
                      <a:cubicBezTo>
                        <a:pt x="32886" y="102342"/>
                        <a:pt x="0" y="141597"/>
                        <a:pt x="15483" y="157080"/>
                      </a:cubicBezTo>
                      <a:cubicBezTo>
                        <a:pt x="32117" y="173714"/>
                        <a:pt x="83462" y="164017"/>
                        <a:pt x="141139" y="133350"/>
                      </a:cubicBezTo>
                      <a:cubicBezTo>
                        <a:pt x="173982" y="115888"/>
                        <a:pt x="211432" y="101600"/>
                        <a:pt x="224361" y="101600"/>
                      </a:cubicBezTo>
                      <a:cubicBezTo>
                        <a:pt x="258403" y="101600"/>
                        <a:pt x="255118" y="44617"/>
                        <a:pt x="219644" y="19770"/>
                      </a:cubicBezTo>
                      <a:cubicBezTo>
                        <a:pt x="204120" y="8897"/>
                        <a:pt x="187905" y="0"/>
                        <a:pt x="183612" y="0"/>
                      </a:cubicBezTo>
                      <a:cubicBezTo>
                        <a:pt x="179318" y="0"/>
                        <a:pt x="143495" y="23137"/>
                        <a:pt x="104005" y="5141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任意多边形: 形状 34">
                  <a:extLst>
                    <a:ext uri="{FF2B5EF4-FFF2-40B4-BE49-F238E27FC236}">
                      <a16:creationId xmlns:a16="http://schemas.microsoft.com/office/drawing/2014/main" id="{E89B8AC6-026D-4154-8DBC-A59BDEA72837}"/>
                    </a:ext>
                  </a:extLst>
                </p:cNvPr>
                <p:cNvSpPr/>
                <p:nvPr/>
              </p:nvSpPr>
              <p:spPr>
                <a:xfrm>
                  <a:off x="10097808" y="3360339"/>
                  <a:ext cx="876539" cy="683705"/>
                </a:xfrm>
                <a:custGeom>
                  <a:avLst/>
                  <a:gdLst/>
                  <a:ahLst/>
                  <a:cxnLst/>
                  <a:rect l="0" t="0" r="0" b="0"/>
                  <a:pathLst>
                    <a:path w="876539" h="683705">
                      <a:moveTo>
                        <a:pt x="291968" y="42641"/>
                      </a:moveTo>
                      <a:cubicBezTo>
                        <a:pt x="256132" y="70561"/>
                        <a:pt x="208018" y="92442"/>
                        <a:pt x="155544" y="104683"/>
                      </a:cubicBezTo>
                      <a:cubicBezTo>
                        <a:pt x="71842" y="124210"/>
                        <a:pt x="49565" y="141006"/>
                        <a:pt x="62259" y="175020"/>
                      </a:cubicBezTo>
                      <a:cubicBezTo>
                        <a:pt x="72246" y="201778"/>
                        <a:pt x="90045" y="212222"/>
                        <a:pt x="138847" y="219959"/>
                      </a:cubicBezTo>
                      <a:cubicBezTo>
                        <a:pt x="161548" y="223559"/>
                        <a:pt x="180122" y="232679"/>
                        <a:pt x="180122" y="240227"/>
                      </a:cubicBezTo>
                      <a:cubicBezTo>
                        <a:pt x="180122" y="247774"/>
                        <a:pt x="157647" y="280636"/>
                        <a:pt x="130179" y="313252"/>
                      </a:cubicBezTo>
                      <a:cubicBezTo>
                        <a:pt x="12186" y="453356"/>
                        <a:pt x="0" y="479504"/>
                        <a:pt x="28168" y="532139"/>
                      </a:cubicBezTo>
                      <a:cubicBezTo>
                        <a:pt x="49079" y="571210"/>
                        <a:pt x="82977" y="560951"/>
                        <a:pt x="125345" y="502729"/>
                      </a:cubicBezTo>
                      <a:cubicBezTo>
                        <a:pt x="246020" y="336901"/>
                        <a:pt x="247605" y="337093"/>
                        <a:pt x="263511" y="519434"/>
                      </a:cubicBezTo>
                      <a:cubicBezTo>
                        <a:pt x="275294" y="654505"/>
                        <a:pt x="299029" y="683704"/>
                        <a:pt x="397045" y="683704"/>
                      </a:cubicBezTo>
                      <a:cubicBezTo>
                        <a:pt x="470993" y="683704"/>
                        <a:pt x="641162" y="621529"/>
                        <a:pt x="763576" y="549784"/>
                      </a:cubicBezTo>
                      <a:cubicBezTo>
                        <a:pt x="875162" y="484385"/>
                        <a:pt x="876538" y="480488"/>
                        <a:pt x="815382" y="403120"/>
                      </a:cubicBezTo>
                      <a:cubicBezTo>
                        <a:pt x="786585" y="366688"/>
                        <a:pt x="754621" y="316770"/>
                        <a:pt x="744351" y="292191"/>
                      </a:cubicBezTo>
                      <a:cubicBezTo>
                        <a:pt x="700776" y="187901"/>
                        <a:pt x="663461" y="197776"/>
                        <a:pt x="664568" y="313304"/>
                      </a:cubicBezTo>
                      <a:cubicBezTo>
                        <a:pt x="665096" y="368542"/>
                        <a:pt x="658321" y="395579"/>
                        <a:pt x="635396" y="429704"/>
                      </a:cubicBezTo>
                      <a:cubicBezTo>
                        <a:pt x="592226" y="493966"/>
                        <a:pt x="512931" y="543388"/>
                        <a:pt x="438935" y="552151"/>
                      </a:cubicBezTo>
                      <a:cubicBezTo>
                        <a:pt x="353004" y="562329"/>
                        <a:pt x="339141" y="544392"/>
                        <a:pt x="349252" y="436115"/>
                      </a:cubicBezTo>
                      <a:cubicBezTo>
                        <a:pt x="356310" y="360538"/>
                        <a:pt x="354324" y="351177"/>
                        <a:pt x="323458" y="314495"/>
                      </a:cubicBezTo>
                      <a:lnTo>
                        <a:pt x="290019" y="274755"/>
                      </a:lnTo>
                      <a:lnTo>
                        <a:pt x="314030" y="230168"/>
                      </a:lnTo>
                      <a:cubicBezTo>
                        <a:pt x="327236" y="205645"/>
                        <a:pt x="362517" y="165526"/>
                        <a:pt x="392432" y="141013"/>
                      </a:cubicBezTo>
                      <a:cubicBezTo>
                        <a:pt x="422347" y="116500"/>
                        <a:pt x="446822" y="89556"/>
                        <a:pt x="446822" y="81138"/>
                      </a:cubicBezTo>
                      <a:cubicBezTo>
                        <a:pt x="446822" y="62759"/>
                        <a:pt x="383091" y="2139"/>
                        <a:pt x="362150" y="599"/>
                      </a:cubicBezTo>
                      <a:cubicBezTo>
                        <a:pt x="353999" y="0"/>
                        <a:pt x="322417" y="18919"/>
                        <a:pt x="291968" y="4264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5" name="组合 24">
                <a:extLst>
                  <a:ext uri="{FF2B5EF4-FFF2-40B4-BE49-F238E27FC236}">
                    <a16:creationId xmlns:a16="http://schemas.microsoft.com/office/drawing/2014/main" id="{8CC1A7EB-2001-42F4-A8DF-861ACFECB3AF}"/>
                  </a:ext>
                </a:extLst>
              </p:cNvPr>
              <p:cNvGrpSpPr/>
              <p:nvPr/>
            </p:nvGrpSpPr>
            <p:grpSpPr>
              <a:xfrm>
                <a:off x="4036092" y="3626762"/>
                <a:ext cx="1635417" cy="1546795"/>
                <a:chOff x="4224773" y="2494643"/>
                <a:chExt cx="1635417" cy="1546795"/>
              </a:xfrm>
              <a:grpFill/>
            </p:grpSpPr>
            <p:sp>
              <p:nvSpPr>
                <p:cNvPr id="26" name="任意多边形: 形状 25">
                  <a:extLst>
                    <a:ext uri="{FF2B5EF4-FFF2-40B4-BE49-F238E27FC236}">
                      <a16:creationId xmlns:a16="http://schemas.microsoft.com/office/drawing/2014/main" id="{30880AFE-F10B-496A-8243-63FA0DF965EB}"/>
                    </a:ext>
                  </a:extLst>
                </p:cNvPr>
                <p:cNvSpPr/>
                <p:nvPr/>
              </p:nvSpPr>
              <p:spPr>
                <a:xfrm>
                  <a:off x="5023105" y="2494643"/>
                  <a:ext cx="837085" cy="713610"/>
                </a:xfrm>
                <a:custGeom>
                  <a:avLst/>
                  <a:gdLst/>
                  <a:ahLst/>
                  <a:cxnLst/>
                  <a:rect l="0" t="0" r="0" b="0"/>
                  <a:pathLst>
                    <a:path w="837085" h="713610">
                      <a:moveTo>
                        <a:pt x="335447" y="38160"/>
                      </a:moveTo>
                      <a:cubicBezTo>
                        <a:pt x="279346" y="87417"/>
                        <a:pt x="212496" y="190402"/>
                        <a:pt x="133510" y="349250"/>
                      </a:cubicBezTo>
                      <a:cubicBezTo>
                        <a:pt x="98777" y="419100"/>
                        <a:pt x="56717" y="494502"/>
                        <a:pt x="40042" y="516809"/>
                      </a:cubicBezTo>
                      <a:cubicBezTo>
                        <a:pt x="0" y="570379"/>
                        <a:pt x="1250" y="622979"/>
                        <a:pt x="43767" y="673508"/>
                      </a:cubicBezTo>
                      <a:cubicBezTo>
                        <a:pt x="75622" y="711365"/>
                        <a:pt x="82102" y="713609"/>
                        <a:pt x="144603" y="708426"/>
                      </a:cubicBezTo>
                      <a:cubicBezTo>
                        <a:pt x="188727" y="704767"/>
                        <a:pt x="228804" y="691367"/>
                        <a:pt x="262688" y="668943"/>
                      </a:cubicBezTo>
                      <a:cubicBezTo>
                        <a:pt x="290899" y="650275"/>
                        <a:pt x="329819" y="632195"/>
                        <a:pt x="349178" y="628768"/>
                      </a:cubicBezTo>
                      <a:cubicBezTo>
                        <a:pt x="368536" y="625340"/>
                        <a:pt x="466748" y="639130"/>
                        <a:pt x="567427" y="659413"/>
                      </a:cubicBezTo>
                      <a:cubicBezTo>
                        <a:pt x="786275" y="703503"/>
                        <a:pt x="837084" y="694735"/>
                        <a:pt x="817392" y="616277"/>
                      </a:cubicBezTo>
                      <a:cubicBezTo>
                        <a:pt x="805487" y="568844"/>
                        <a:pt x="725640" y="524865"/>
                        <a:pt x="608936" y="501463"/>
                      </a:cubicBezTo>
                      <a:cubicBezTo>
                        <a:pt x="482257" y="476061"/>
                        <a:pt x="455252" y="481256"/>
                        <a:pt x="410765" y="539581"/>
                      </a:cubicBezTo>
                      <a:cubicBezTo>
                        <a:pt x="384155" y="574468"/>
                        <a:pt x="367732" y="584200"/>
                        <a:pt x="335469" y="584200"/>
                      </a:cubicBezTo>
                      <a:cubicBezTo>
                        <a:pt x="286707" y="584200"/>
                        <a:pt x="263725" y="564915"/>
                        <a:pt x="263725" y="523996"/>
                      </a:cubicBezTo>
                      <a:cubicBezTo>
                        <a:pt x="263725" y="470013"/>
                        <a:pt x="306823" y="401882"/>
                        <a:pt x="414141" y="286215"/>
                      </a:cubicBezTo>
                      <a:cubicBezTo>
                        <a:pt x="513044" y="179618"/>
                        <a:pt x="519636" y="169094"/>
                        <a:pt x="513025" y="128354"/>
                      </a:cubicBezTo>
                      <a:cubicBezTo>
                        <a:pt x="505049" y="79210"/>
                        <a:pt x="436149" y="0"/>
                        <a:pt x="401376" y="0"/>
                      </a:cubicBezTo>
                      <a:cubicBezTo>
                        <a:pt x="389019" y="0"/>
                        <a:pt x="359351" y="17172"/>
                        <a:pt x="335447" y="38160"/>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任意多边形: 形状 26">
                  <a:extLst>
                    <a:ext uri="{FF2B5EF4-FFF2-40B4-BE49-F238E27FC236}">
                      <a16:creationId xmlns:a16="http://schemas.microsoft.com/office/drawing/2014/main" id="{DA988C40-AE26-4235-A3BC-99C03DA678C8}"/>
                    </a:ext>
                  </a:extLst>
                </p:cNvPr>
                <p:cNvSpPr/>
                <p:nvPr/>
              </p:nvSpPr>
              <p:spPr>
                <a:xfrm>
                  <a:off x="4265296" y="2546135"/>
                  <a:ext cx="807005" cy="1493183"/>
                </a:xfrm>
                <a:custGeom>
                  <a:avLst/>
                  <a:gdLst/>
                  <a:ahLst/>
                  <a:cxnLst/>
                  <a:rect l="0" t="0" r="0" b="0"/>
                  <a:pathLst>
                    <a:path w="807005" h="1493183">
                      <a:moveTo>
                        <a:pt x="665131" y="3369"/>
                      </a:moveTo>
                      <a:cubicBezTo>
                        <a:pt x="654964" y="4628"/>
                        <a:pt x="634499" y="31688"/>
                        <a:pt x="619651" y="63503"/>
                      </a:cubicBezTo>
                      <a:cubicBezTo>
                        <a:pt x="602482" y="100292"/>
                        <a:pt x="569011" y="139379"/>
                        <a:pt x="527695" y="170887"/>
                      </a:cubicBezTo>
                      <a:cubicBezTo>
                        <a:pt x="491967" y="198134"/>
                        <a:pt x="462734" y="224767"/>
                        <a:pt x="462734" y="230071"/>
                      </a:cubicBezTo>
                      <a:cubicBezTo>
                        <a:pt x="462734" y="251940"/>
                        <a:pt x="516809" y="268312"/>
                        <a:pt x="549905" y="256464"/>
                      </a:cubicBezTo>
                      <a:cubicBezTo>
                        <a:pt x="568318" y="249872"/>
                        <a:pt x="597161" y="242644"/>
                        <a:pt x="614000" y="240401"/>
                      </a:cubicBezTo>
                      <a:cubicBezTo>
                        <a:pt x="641289" y="236767"/>
                        <a:pt x="642966" y="238973"/>
                        <a:pt x="629427" y="260691"/>
                      </a:cubicBezTo>
                      <a:cubicBezTo>
                        <a:pt x="605506" y="299063"/>
                        <a:pt x="607784" y="518442"/>
                        <a:pt x="633038" y="608445"/>
                      </a:cubicBezTo>
                      <a:cubicBezTo>
                        <a:pt x="657003" y="693858"/>
                        <a:pt x="654822" y="702467"/>
                        <a:pt x="602349" y="729602"/>
                      </a:cubicBezTo>
                      <a:cubicBezTo>
                        <a:pt x="560319" y="751337"/>
                        <a:pt x="545023" y="738578"/>
                        <a:pt x="556809" y="691617"/>
                      </a:cubicBezTo>
                      <a:cubicBezTo>
                        <a:pt x="560971" y="675037"/>
                        <a:pt x="558493" y="645999"/>
                        <a:pt x="551304" y="627090"/>
                      </a:cubicBezTo>
                      <a:cubicBezTo>
                        <a:pt x="536398" y="587885"/>
                        <a:pt x="473108" y="517351"/>
                        <a:pt x="461114" y="526577"/>
                      </a:cubicBezTo>
                      <a:cubicBezTo>
                        <a:pt x="456730" y="529949"/>
                        <a:pt x="442443" y="539286"/>
                        <a:pt x="429364" y="547325"/>
                      </a:cubicBezTo>
                      <a:cubicBezTo>
                        <a:pt x="408476" y="560165"/>
                        <a:pt x="405479" y="579427"/>
                        <a:pt x="404720" y="705730"/>
                      </a:cubicBezTo>
                      <a:lnTo>
                        <a:pt x="403856" y="849517"/>
                      </a:lnTo>
                      <a:lnTo>
                        <a:pt x="334870" y="934217"/>
                      </a:lnTo>
                      <a:cubicBezTo>
                        <a:pt x="296928" y="980802"/>
                        <a:pt x="234355" y="1050967"/>
                        <a:pt x="195820" y="1090138"/>
                      </a:cubicBezTo>
                      <a:cubicBezTo>
                        <a:pt x="21838" y="1266993"/>
                        <a:pt x="0" y="1322242"/>
                        <a:pt x="62156" y="1428303"/>
                      </a:cubicBezTo>
                      <a:cubicBezTo>
                        <a:pt x="87313" y="1471229"/>
                        <a:pt x="103173" y="1485208"/>
                        <a:pt x="126719" y="1485208"/>
                      </a:cubicBezTo>
                      <a:cubicBezTo>
                        <a:pt x="173427" y="1485208"/>
                        <a:pt x="206381" y="1443944"/>
                        <a:pt x="214932" y="1374753"/>
                      </a:cubicBezTo>
                      <a:cubicBezTo>
                        <a:pt x="222177" y="1316121"/>
                        <a:pt x="260747" y="1224249"/>
                        <a:pt x="308992" y="1150703"/>
                      </a:cubicBezTo>
                      <a:lnTo>
                        <a:pt x="331910" y="1115767"/>
                      </a:lnTo>
                      <a:lnTo>
                        <a:pt x="340203" y="1213863"/>
                      </a:lnTo>
                      <a:cubicBezTo>
                        <a:pt x="349265" y="1321067"/>
                        <a:pt x="368591" y="1361542"/>
                        <a:pt x="452632" y="1449329"/>
                      </a:cubicBezTo>
                      <a:cubicBezTo>
                        <a:pt x="492669" y="1491151"/>
                        <a:pt x="503254" y="1493182"/>
                        <a:pt x="523800" y="1462983"/>
                      </a:cubicBezTo>
                      <a:cubicBezTo>
                        <a:pt x="559891" y="1409937"/>
                        <a:pt x="576923" y="1258071"/>
                        <a:pt x="568529" y="1064145"/>
                      </a:cubicBezTo>
                      <a:lnTo>
                        <a:pt x="560313" y="874320"/>
                      </a:lnTo>
                      <a:lnTo>
                        <a:pt x="593137" y="889276"/>
                      </a:lnTo>
                      <a:cubicBezTo>
                        <a:pt x="651661" y="915941"/>
                        <a:pt x="689729" y="895097"/>
                        <a:pt x="723991" y="817626"/>
                      </a:cubicBezTo>
                      <a:cubicBezTo>
                        <a:pt x="763684" y="727871"/>
                        <a:pt x="762999" y="716769"/>
                        <a:pt x="713559" y="648677"/>
                      </a:cubicBezTo>
                      <a:cubicBezTo>
                        <a:pt x="674374" y="594709"/>
                        <a:pt x="672329" y="586315"/>
                        <a:pt x="673164" y="482894"/>
                      </a:cubicBezTo>
                      <a:cubicBezTo>
                        <a:pt x="674108" y="365936"/>
                        <a:pt x="699141" y="301039"/>
                        <a:pt x="763607" y="248420"/>
                      </a:cubicBezTo>
                      <a:cubicBezTo>
                        <a:pt x="807004" y="212998"/>
                        <a:pt x="805040" y="117245"/>
                        <a:pt x="759814" y="63496"/>
                      </a:cubicBezTo>
                      <a:cubicBezTo>
                        <a:pt x="722502" y="19153"/>
                        <a:pt x="692341" y="0"/>
                        <a:pt x="665131" y="336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任意多边形: 形状 27">
                  <a:extLst>
                    <a:ext uri="{FF2B5EF4-FFF2-40B4-BE49-F238E27FC236}">
                      <a16:creationId xmlns:a16="http://schemas.microsoft.com/office/drawing/2014/main" id="{71311651-559D-406B-B241-48CD4651352C}"/>
                    </a:ext>
                  </a:extLst>
                </p:cNvPr>
                <p:cNvSpPr/>
                <p:nvPr/>
              </p:nvSpPr>
              <p:spPr>
                <a:xfrm>
                  <a:off x="4270041" y="2774043"/>
                  <a:ext cx="381790" cy="266077"/>
                </a:xfrm>
                <a:custGeom>
                  <a:avLst/>
                  <a:gdLst/>
                  <a:ahLst/>
                  <a:cxnLst/>
                  <a:rect l="0" t="0" r="0" b="0"/>
                  <a:pathLst>
                    <a:path w="381790" h="266077">
                      <a:moveTo>
                        <a:pt x="43788" y="32047"/>
                      </a:moveTo>
                      <a:cubicBezTo>
                        <a:pt x="0" y="75834"/>
                        <a:pt x="431" y="94478"/>
                        <a:pt x="45348" y="99488"/>
                      </a:cubicBezTo>
                      <a:cubicBezTo>
                        <a:pt x="93119" y="104816"/>
                        <a:pt x="135445" y="143055"/>
                        <a:pt x="144680" y="189229"/>
                      </a:cubicBezTo>
                      <a:cubicBezTo>
                        <a:pt x="148588" y="208771"/>
                        <a:pt x="166485" y="234391"/>
                        <a:pt x="184450" y="246162"/>
                      </a:cubicBezTo>
                      <a:cubicBezTo>
                        <a:pt x="214756" y="266019"/>
                        <a:pt x="220538" y="266076"/>
                        <a:pt x="264527" y="246947"/>
                      </a:cubicBezTo>
                      <a:cubicBezTo>
                        <a:pt x="365742" y="202932"/>
                        <a:pt x="381789" y="188738"/>
                        <a:pt x="381789" y="143230"/>
                      </a:cubicBezTo>
                      <a:cubicBezTo>
                        <a:pt x="381789" y="111398"/>
                        <a:pt x="371182" y="90319"/>
                        <a:pt x="340514" y="61210"/>
                      </a:cubicBezTo>
                      <a:cubicBezTo>
                        <a:pt x="289111" y="12419"/>
                        <a:pt x="251070" y="0"/>
                        <a:pt x="153020" y="0"/>
                      </a:cubicBezTo>
                      <a:cubicBezTo>
                        <a:pt x="87432" y="0"/>
                        <a:pt x="71019" y="4815"/>
                        <a:pt x="43788" y="3204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任意多边形: 形状 28">
                  <a:extLst>
                    <a:ext uri="{FF2B5EF4-FFF2-40B4-BE49-F238E27FC236}">
                      <a16:creationId xmlns:a16="http://schemas.microsoft.com/office/drawing/2014/main" id="{661232BB-8C09-47DF-B4B0-A53EB6DDE825}"/>
                    </a:ext>
                  </a:extLst>
                </p:cNvPr>
                <p:cNvSpPr/>
                <p:nvPr/>
              </p:nvSpPr>
              <p:spPr>
                <a:xfrm>
                  <a:off x="4224773" y="3196599"/>
                  <a:ext cx="343121" cy="301345"/>
                </a:xfrm>
                <a:custGeom>
                  <a:avLst/>
                  <a:gdLst/>
                  <a:ahLst/>
                  <a:cxnLst/>
                  <a:rect l="0" t="0" r="0" b="0"/>
                  <a:pathLst>
                    <a:path w="343121" h="301345">
                      <a:moveTo>
                        <a:pt x="23832" y="16611"/>
                      </a:moveTo>
                      <a:cubicBezTo>
                        <a:pt x="0" y="45577"/>
                        <a:pt x="4181" y="64500"/>
                        <a:pt x="46057" y="117194"/>
                      </a:cubicBezTo>
                      <a:cubicBezTo>
                        <a:pt x="68595" y="145554"/>
                        <a:pt x="84157" y="180168"/>
                        <a:pt x="84157" y="201937"/>
                      </a:cubicBezTo>
                      <a:cubicBezTo>
                        <a:pt x="84157" y="222178"/>
                        <a:pt x="93387" y="252824"/>
                        <a:pt x="104668" y="270041"/>
                      </a:cubicBezTo>
                      <a:cubicBezTo>
                        <a:pt x="123105" y="298179"/>
                        <a:pt x="133820" y="301344"/>
                        <a:pt x="210649" y="301344"/>
                      </a:cubicBezTo>
                      <a:cubicBezTo>
                        <a:pt x="311087" y="301344"/>
                        <a:pt x="339829" y="280243"/>
                        <a:pt x="341964" y="204938"/>
                      </a:cubicBezTo>
                      <a:cubicBezTo>
                        <a:pt x="343120" y="164135"/>
                        <a:pt x="335300" y="150464"/>
                        <a:pt x="284478" y="104453"/>
                      </a:cubicBezTo>
                      <a:cubicBezTo>
                        <a:pt x="243717" y="67549"/>
                        <a:pt x="202697" y="44754"/>
                        <a:pt x="150897" y="30219"/>
                      </a:cubicBezTo>
                      <a:cubicBezTo>
                        <a:pt x="109781" y="18683"/>
                        <a:pt x="67943" y="6560"/>
                        <a:pt x="57924" y="3280"/>
                      </a:cubicBezTo>
                      <a:cubicBezTo>
                        <a:pt x="47905" y="0"/>
                        <a:pt x="32563" y="5999"/>
                        <a:pt x="23832" y="1661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任意多边形: 形状 29">
                  <a:extLst>
                    <a:ext uri="{FF2B5EF4-FFF2-40B4-BE49-F238E27FC236}">
                      <a16:creationId xmlns:a16="http://schemas.microsoft.com/office/drawing/2014/main" id="{BF2762CC-E3CE-4BCF-BFBE-84E2CCC1E780}"/>
                    </a:ext>
                  </a:extLst>
                </p:cNvPr>
                <p:cNvSpPr/>
                <p:nvPr/>
              </p:nvSpPr>
              <p:spPr>
                <a:xfrm>
                  <a:off x="4918530" y="3232200"/>
                  <a:ext cx="603056" cy="809238"/>
                </a:xfrm>
                <a:custGeom>
                  <a:avLst/>
                  <a:gdLst/>
                  <a:ahLst/>
                  <a:cxnLst/>
                  <a:rect l="0" t="0" r="0" b="0"/>
                  <a:pathLst>
                    <a:path w="603056" h="809238">
                      <a:moveTo>
                        <a:pt x="433260" y="37026"/>
                      </a:moveTo>
                      <a:cubicBezTo>
                        <a:pt x="420183" y="55222"/>
                        <a:pt x="399006" y="61932"/>
                        <a:pt x="350710" y="63182"/>
                      </a:cubicBezTo>
                      <a:cubicBezTo>
                        <a:pt x="236036" y="66150"/>
                        <a:pt x="152475" y="124304"/>
                        <a:pt x="197782" y="169611"/>
                      </a:cubicBezTo>
                      <a:cubicBezTo>
                        <a:pt x="208745" y="180574"/>
                        <a:pt x="218735" y="186664"/>
                        <a:pt x="219982" y="183146"/>
                      </a:cubicBezTo>
                      <a:cubicBezTo>
                        <a:pt x="227301" y="162498"/>
                        <a:pt x="306325" y="130153"/>
                        <a:pt x="352192" y="129031"/>
                      </a:cubicBezTo>
                      <a:cubicBezTo>
                        <a:pt x="414356" y="127509"/>
                        <a:pt x="429157" y="141568"/>
                        <a:pt x="398912" y="173406"/>
                      </a:cubicBezTo>
                      <a:cubicBezTo>
                        <a:pt x="333680" y="242073"/>
                        <a:pt x="281951" y="319088"/>
                        <a:pt x="256647" y="385213"/>
                      </a:cubicBezTo>
                      <a:cubicBezTo>
                        <a:pt x="230150" y="454453"/>
                        <a:pt x="229529" y="462120"/>
                        <a:pt x="248124" y="490499"/>
                      </a:cubicBezTo>
                      <a:cubicBezTo>
                        <a:pt x="259155" y="507334"/>
                        <a:pt x="274991" y="521349"/>
                        <a:pt x="283315" y="521644"/>
                      </a:cubicBezTo>
                      <a:cubicBezTo>
                        <a:pt x="291639" y="521939"/>
                        <a:pt x="308416" y="527154"/>
                        <a:pt x="320598" y="533233"/>
                      </a:cubicBezTo>
                      <a:cubicBezTo>
                        <a:pt x="339271" y="542552"/>
                        <a:pt x="340440" y="549346"/>
                        <a:pt x="328053" y="576533"/>
                      </a:cubicBezTo>
                      <a:cubicBezTo>
                        <a:pt x="316600" y="601670"/>
                        <a:pt x="301919" y="609974"/>
                        <a:pt x="261456" y="614200"/>
                      </a:cubicBezTo>
                      <a:cubicBezTo>
                        <a:pt x="232907" y="617182"/>
                        <a:pt x="198120" y="620986"/>
                        <a:pt x="184150" y="622655"/>
                      </a:cubicBezTo>
                      <a:cubicBezTo>
                        <a:pt x="170180" y="624323"/>
                        <a:pt x="136357" y="621374"/>
                        <a:pt x="108988" y="616101"/>
                      </a:cubicBezTo>
                      <a:cubicBezTo>
                        <a:pt x="32921" y="601445"/>
                        <a:pt x="0" y="621972"/>
                        <a:pt x="0" y="684057"/>
                      </a:cubicBezTo>
                      <a:cubicBezTo>
                        <a:pt x="0" y="722848"/>
                        <a:pt x="8098" y="742124"/>
                        <a:pt x="34795" y="766879"/>
                      </a:cubicBezTo>
                      <a:cubicBezTo>
                        <a:pt x="80476" y="809237"/>
                        <a:pt x="97790" y="807703"/>
                        <a:pt x="172349" y="754693"/>
                      </a:cubicBezTo>
                      <a:cubicBezTo>
                        <a:pt x="206735" y="730245"/>
                        <a:pt x="242117" y="710243"/>
                        <a:pt x="250977" y="710243"/>
                      </a:cubicBezTo>
                      <a:cubicBezTo>
                        <a:pt x="259836" y="710243"/>
                        <a:pt x="297464" y="727388"/>
                        <a:pt x="334594" y="748343"/>
                      </a:cubicBezTo>
                      <a:cubicBezTo>
                        <a:pt x="412172" y="792125"/>
                        <a:pt x="422655" y="793774"/>
                        <a:pt x="449943" y="766486"/>
                      </a:cubicBezTo>
                      <a:cubicBezTo>
                        <a:pt x="465685" y="750744"/>
                        <a:pt x="469900" y="716801"/>
                        <a:pt x="469900" y="605785"/>
                      </a:cubicBezTo>
                      <a:lnTo>
                        <a:pt x="469900" y="465041"/>
                      </a:lnTo>
                      <a:lnTo>
                        <a:pt x="519748" y="419022"/>
                      </a:lnTo>
                      <a:cubicBezTo>
                        <a:pt x="575121" y="367902"/>
                        <a:pt x="595796" y="314068"/>
                        <a:pt x="571363" y="284628"/>
                      </a:cubicBezTo>
                      <a:cubicBezTo>
                        <a:pt x="547568" y="255957"/>
                        <a:pt x="525267" y="261759"/>
                        <a:pt x="494798" y="304547"/>
                      </a:cubicBezTo>
                      <a:cubicBezTo>
                        <a:pt x="471230" y="337646"/>
                        <a:pt x="462252" y="341847"/>
                        <a:pt x="433738" y="333122"/>
                      </a:cubicBezTo>
                      <a:cubicBezTo>
                        <a:pt x="415353" y="327496"/>
                        <a:pt x="401183" y="315345"/>
                        <a:pt x="402250" y="306119"/>
                      </a:cubicBezTo>
                      <a:cubicBezTo>
                        <a:pt x="406308" y="271054"/>
                        <a:pt x="472280" y="192883"/>
                        <a:pt x="520858" y="165581"/>
                      </a:cubicBezTo>
                      <a:cubicBezTo>
                        <a:pt x="581890" y="131278"/>
                        <a:pt x="603055" y="97773"/>
                        <a:pt x="585000" y="64037"/>
                      </a:cubicBezTo>
                      <a:cubicBezTo>
                        <a:pt x="560295" y="17877"/>
                        <a:pt x="459870" y="0"/>
                        <a:pt x="433260" y="37026"/>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任意多边形: 形状 30">
                  <a:extLst>
                    <a:ext uri="{FF2B5EF4-FFF2-40B4-BE49-F238E27FC236}">
                      <a16:creationId xmlns:a16="http://schemas.microsoft.com/office/drawing/2014/main" id="{6B82D42D-4A9C-4278-9689-FF1F8AA6E177}"/>
                    </a:ext>
                  </a:extLst>
                </p:cNvPr>
                <p:cNvSpPr/>
                <p:nvPr/>
              </p:nvSpPr>
              <p:spPr>
                <a:xfrm>
                  <a:off x="5488627" y="3689000"/>
                  <a:ext cx="238246" cy="265723"/>
                </a:xfrm>
                <a:custGeom>
                  <a:avLst/>
                  <a:gdLst/>
                  <a:ahLst/>
                  <a:cxnLst/>
                  <a:rect l="0" t="0" r="0" b="0"/>
                  <a:pathLst>
                    <a:path w="238246" h="265723">
                      <a:moveTo>
                        <a:pt x="13610" y="44487"/>
                      </a:moveTo>
                      <a:cubicBezTo>
                        <a:pt x="0" y="60887"/>
                        <a:pt x="4703" y="79240"/>
                        <a:pt x="42087" y="155612"/>
                      </a:cubicBezTo>
                      <a:cubicBezTo>
                        <a:pt x="82764" y="238708"/>
                        <a:pt x="91208" y="248048"/>
                        <a:pt x="134223" y="257511"/>
                      </a:cubicBezTo>
                      <a:cubicBezTo>
                        <a:pt x="171546" y="265722"/>
                        <a:pt x="186709" y="263287"/>
                        <a:pt x="205791" y="246018"/>
                      </a:cubicBezTo>
                      <a:cubicBezTo>
                        <a:pt x="232732" y="221637"/>
                        <a:pt x="238245" y="149775"/>
                        <a:pt x="217384" y="94905"/>
                      </a:cubicBezTo>
                      <a:cubicBezTo>
                        <a:pt x="194880" y="35715"/>
                        <a:pt x="50531" y="0"/>
                        <a:pt x="13610" y="4448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grpSp>
          <p:nvGrpSpPr>
            <p:cNvPr id="10" name="组合 9">
              <a:extLst>
                <a:ext uri="{FF2B5EF4-FFF2-40B4-BE49-F238E27FC236}">
                  <a16:creationId xmlns:a16="http://schemas.microsoft.com/office/drawing/2014/main" id="{714FADF6-C119-4844-8A8E-6932151621B0}"/>
                </a:ext>
              </a:extLst>
            </p:cNvPr>
            <p:cNvGrpSpPr/>
            <p:nvPr/>
          </p:nvGrpSpPr>
          <p:grpSpPr>
            <a:xfrm>
              <a:off x="5413124" y="1379222"/>
              <a:ext cx="314552" cy="359900"/>
              <a:chOff x="12818382" y="1046934"/>
              <a:chExt cx="3648310" cy="4174269"/>
            </a:xfrm>
            <a:solidFill>
              <a:schemeClr val="accent1"/>
            </a:solidFill>
          </p:grpSpPr>
          <p:sp>
            <p:nvSpPr>
              <p:cNvPr id="12" name="文本框 11">
                <a:extLst>
                  <a:ext uri="{FF2B5EF4-FFF2-40B4-BE49-F238E27FC236}">
                    <a16:creationId xmlns:a16="http://schemas.microsoft.com/office/drawing/2014/main" id="{C389EE6E-99CF-46AE-B68E-B9D561872DE8}"/>
                  </a:ext>
                </a:extLst>
              </p:cNvPr>
              <p:cNvSpPr txBox="1"/>
              <p:nvPr/>
            </p:nvSpPr>
            <p:spPr>
              <a:xfrm>
                <a:off x="13761700" y="4183722"/>
                <a:ext cx="1797792" cy="464784"/>
              </a:xfrm>
              <a:custGeom>
                <a:avLst/>
                <a:gdLst/>
                <a:ahLst/>
                <a:cxnLst/>
                <a:rect l="l" t="t" r="r" b="b"/>
                <a:pathLst>
                  <a:path w="1814513" h="469107">
                    <a:moveTo>
                      <a:pt x="1628775" y="66675"/>
                    </a:moveTo>
                    <a:cubicBezTo>
                      <a:pt x="1616075" y="66675"/>
                      <a:pt x="1605757" y="68263"/>
                      <a:pt x="1597819" y="71438"/>
                    </a:cubicBezTo>
                    <a:cubicBezTo>
                      <a:pt x="1589882" y="74613"/>
                      <a:pt x="1583532" y="80169"/>
                      <a:pt x="1578769" y="88107"/>
                    </a:cubicBezTo>
                    <a:cubicBezTo>
                      <a:pt x="1572419" y="97632"/>
                      <a:pt x="1566069" y="116682"/>
                      <a:pt x="1559719" y="145257"/>
                    </a:cubicBezTo>
                    <a:lnTo>
                      <a:pt x="1538288" y="278607"/>
                    </a:lnTo>
                    <a:cubicBezTo>
                      <a:pt x="1530350" y="324644"/>
                      <a:pt x="1526382" y="353219"/>
                      <a:pt x="1526382" y="364332"/>
                    </a:cubicBezTo>
                    <a:cubicBezTo>
                      <a:pt x="1526382" y="380207"/>
                      <a:pt x="1531938" y="390525"/>
                      <a:pt x="1543050" y="395288"/>
                    </a:cubicBezTo>
                    <a:cubicBezTo>
                      <a:pt x="1552575" y="400050"/>
                      <a:pt x="1570832" y="402432"/>
                      <a:pt x="1597819" y="402432"/>
                    </a:cubicBezTo>
                    <a:lnTo>
                      <a:pt x="1628775" y="402432"/>
                    </a:lnTo>
                    <a:cubicBezTo>
                      <a:pt x="1641475" y="402432"/>
                      <a:pt x="1652588" y="400844"/>
                      <a:pt x="1662113" y="397669"/>
                    </a:cubicBezTo>
                    <a:cubicBezTo>
                      <a:pt x="1670050" y="394494"/>
                      <a:pt x="1677194" y="388144"/>
                      <a:pt x="1683544" y="378619"/>
                    </a:cubicBezTo>
                    <a:cubicBezTo>
                      <a:pt x="1688307" y="369094"/>
                      <a:pt x="1693069" y="350838"/>
                      <a:pt x="1697832" y="323850"/>
                    </a:cubicBezTo>
                    <a:lnTo>
                      <a:pt x="1719263" y="190500"/>
                    </a:lnTo>
                    <a:cubicBezTo>
                      <a:pt x="1728788" y="142875"/>
                      <a:pt x="1733550" y="114300"/>
                      <a:pt x="1733550" y="104775"/>
                    </a:cubicBezTo>
                    <a:cubicBezTo>
                      <a:pt x="1733550" y="88900"/>
                      <a:pt x="1727994" y="78582"/>
                      <a:pt x="1716882" y="73819"/>
                    </a:cubicBezTo>
                    <a:cubicBezTo>
                      <a:pt x="1705769" y="69057"/>
                      <a:pt x="1686719" y="66675"/>
                      <a:pt x="1659732" y="66675"/>
                    </a:cubicBezTo>
                    <a:close/>
                    <a:moveTo>
                      <a:pt x="578644" y="66675"/>
                    </a:moveTo>
                    <a:cubicBezTo>
                      <a:pt x="562769" y="66675"/>
                      <a:pt x="550863" y="68263"/>
                      <a:pt x="542925" y="71438"/>
                    </a:cubicBezTo>
                    <a:cubicBezTo>
                      <a:pt x="534988" y="76200"/>
                      <a:pt x="530225" y="82550"/>
                      <a:pt x="528638" y="90488"/>
                    </a:cubicBezTo>
                    <a:cubicBezTo>
                      <a:pt x="525463" y="98425"/>
                      <a:pt x="523082" y="107950"/>
                      <a:pt x="521494" y="119063"/>
                    </a:cubicBezTo>
                    <a:lnTo>
                      <a:pt x="511969" y="164307"/>
                    </a:lnTo>
                    <a:cubicBezTo>
                      <a:pt x="510382" y="172244"/>
                      <a:pt x="509588" y="180975"/>
                      <a:pt x="509588" y="190500"/>
                    </a:cubicBezTo>
                    <a:cubicBezTo>
                      <a:pt x="509588" y="196850"/>
                      <a:pt x="511175" y="202407"/>
                      <a:pt x="514350" y="207169"/>
                    </a:cubicBezTo>
                    <a:cubicBezTo>
                      <a:pt x="515938" y="211932"/>
                      <a:pt x="520700" y="215107"/>
                      <a:pt x="528638" y="216694"/>
                    </a:cubicBezTo>
                    <a:cubicBezTo>
                      <a:pt x="534988" y="218282"/>
                      <a:pt x="545307" y="219075"/>
                      <a:pt x="559594" y="219075"/>
                    </a:cubicBezTo>
                    <a:lnTo>
                      <a:pt x="650082" y="219075"/>
                    </a:lnTo>
                    <a:lnTo>
                      <a:pt x="664369" y="140494"/>
                    </a:lnTo>
                    <a:cubicBezTo>
                      <a:pt x="667544" y="118269"/>
                      <a:pt x="669132" y="103188"/>
                      <a:pt x="669132" y="95250"/>
                    </a:cubicBezTo>
                    <a:cubicBezTo>
                      <a:pt x="669132" y="88900"/>
                      <a:pt x="668338" y="83344"/>
                      <a:pt x="666750" y="78582"/>
                    </a:cubicBezTo>
                    <a:cubicBezTo>
                      <a:pt x="663575" y="73819"/>
                      <a:pt x="658019" y="70644"/>
                      <a:pt x="650082" y="69057"/>
                    </a:cubicBezTo>
                    <a:cubicBezTo>
                      <a:pt x="642144" y="67469"/>
                      <a:pt x="628650" y="66675"/>
                      <a:pt x="609600" y="66675"/>
                    </a:cubicBezTo>
                    <a:close/>
                    <a:moveTo>
                      <a:pt x="1007269" y="2382"/>
                    </a:moveTo>
                    <a:lnTo>
                      <a:pt x="1254919" y="2382"/>
                    </a:lnTo>
                    <a:lnTo>
                      <a:pt x="1226344" y="69057"/>
                    </a:lnTo>
                    <a:lnTo>
                      <a:pt x="1062038" y="69057"/>
                    </a:lnTo>
                    <a:lnTo>
                      <a:pt x="1042988" y="178594"/>
                    </a:lnTo>
                    <a:lnTo>
                      <a:pt x="1135857" y="178594"/>
                    </a:lnTo>
                    <a:cubicBezTo>
                      <a:pt x="1154907" y="178594"/>
                      <a:pt x="1172369" y="179388"/>
                      <a:pt x="1188244" y="180975"/>
                    </a:cubicBezTo>
                    <a:cubicBezTo>
                      <a:pt x="1202532" y="184151"/>
                      <a:pt x="1213644" y="190500"/>
                      <a:pt x="1221582" y="200025"/>
                    </a:cubicBezTo>
                    <a:cubicBezTo>
                      <a:pt x="1227932" y="209550"/>
                      <a:pt x="1231107" y="223044"/>
                      <a:pt x="1231107" y="240507"/>
                    </a:cubicBezTo>
                    <a:cubicBezTo>
                      <a:pt x="1231107" y="259557"/>
                      <a:pt x="1227932" y="284163"/>
                      <a:pt x="1221582" y="314325"/>
                    </a:cubicBezTo>
                    <a:lnTo>
                      <a:pt x="1212057" y="369094"/>
                    </a:lnTo>
                    <a:cubicBezTo>
                      <a:pt x="1205707" y="405607"/>
                      <a:pt x="1193007" y="430213"/>
                      <a:pt x="1173957" y="442913"/>
                    </a:cubicBezTo>
                    <a:cubicBezTo>
                      <a:pt x="1153319" y="457200"/>
                      <a:pt x="1122363" y="464344"/>
                      <a:pt x="1081088" y="464344"/>
                    </a:cubicBezTo>
                    <a:lnTo>
                      <a:pt x="947738" y="464344"/>
                    </a:lnTo>
                    <a:lnTo>
                      <a:pt x="935832" y="400050"/>
                    </a:lnTo>
                    <a:lnTo>
                      <a:pt x="1076325" y="400050"/>
                    </a:lnTo>
                    <a:cubicBezTo>
                      <a:pt x="1100138" y="400050"/>
                      <a:pt x="1116013" y="396082"/>
                      <a:pt x="1123950" y="388144"/>
                    </a:cubicBezTo>
                    <a:cubicBezTo>
                      <a:pt x="1131888" y="380207"/>
                      <a:pt x="1137444" y="365125"/>
                      <a:pt x="1140619" y="342900"/>
                    </a:cubicBezTo>
                    <a:lnTo>
                      <a:pt x="1147763" y="307182"/>
                    </a:lnTo>
                    <a:cubicBezTo>
                      <a:pt x="1150938" y="291307"/>
                      <a:pt x="1152525" y="278607"/>
                      <a:pt x="1152525" y="269082"/>
                    </a:cubicBezTo>
                    <a:cubicBezTo>
                      <a:pt x="1152525" y="261144"/>
                      <a:pt x="1150144" y="254794"/>
                      <a:pt x="1145382" y="250032"/>
                    </a:cubicBezTo>
                    <a:cubicBezTo>
                      <a:pt x="1140619" y="246857"/>
                      <a:pt x="1127125" y="245269"/>
                      <a:pt x="1104900" y="245269"/>
                    </a:cubicBezTo>
                    <a:lnTo>
                      <a:pt x="964407" y="245269"/>
                    </a:lnTo>
                    <a:close/>
                    <a:moveTo>
                      <a:pt x="157163" y="2382"/>
                    </a:moveTo>
                    <a:lnTo>
                      <a:pt x="233363" y="2382"/>
                    </a:lnTo>
                    <a:lnTo>
                      <a:pt x="152400" y="464344"/>
                    </a:lnTo>
                    <a:lnTo>
                      <a:pt x="76200" y="464344"/>
                    </a:lnTo>
                    <a:lnTo>
                      <a:pt x="142875" y="85725"/>
                    </a:lnTo>
                    <a:cubicBezTo>
                      <a:pt x="123825" y="98425"/>
                      <a:pt x="86519" y="119857"/>
                      <a:pt x="30957" y="150019"/>
                    </a:cubicBezTo>
                    <a:lnTo>
                      <a:pt x="0" y="90488"/>
                    </a:lnTo>
                    <a:close/>
                    <a:moveTo>
                      <a:pt x="1621632" y="0"/>
                    </a:moveTo>
                    <a:lnTo>
                      <a:pt x="1690688" y="0"/>
                    </a:lnTo>
                    <a:cubicBezTo>
                      <a:pt x="1735138" y="0"/>
                      <a:pt x="1766888" y="6350"/>
                      <a:pt x="1785938" y="19050"/>
                    </a:cubicBezTo>
                    <a:cubicBezTo>
                      <a:pt x="1804988" y="33338"/>
                      <a:pt x="1814513" y="57150"/>
                      <a:pt x="1814513" y="90488"/>
                    </a:cubicBezTo>
                    <a:cubicBezTo>
                      <a:pt x="1814513" y="103188"/>
                      <a:pt x="1811338" y="127794"/>
                      <a:pt x="1804988" y="164307"/>
                    </a:cubicBezTo>
                    <a:lnTo>
                      <a:pt x="1771650" y="350044"/>
                    </a:lnTo>
                    <a:cubicBezTo>
                      <a:pt x="1766888" y="377032"/>
                      <a:pt x="1761332" y="398463"/>
                      <a:pt x="1754982" y="414338"/>
                    </a:cubicBezTo>
                    <a:cubicBezTo>
                      <a:pt x="1747044" y="430213"/>
                      <a:pt x="1736725" y="442119"/>
                      <a:pt x="1724025" y="450057"/>
                    </a:cubicBezTo>
                    <a:cubicBezTo>
                      <a:pt x="1714500" y="456407"/>
                      <a:pt x="1703388" y="461169"/>
                      <a:pt x="1690688" y="464344"/>
                    </a:cubicBezTo>
                    <a:cubicBezTo>
                      <a:pt x="1677988" y="467519"/>
                      <a:pt x="1659732" y="469107"/>
                      <a:pt x="1635919" y="469107"/>
                    </a:cubicBezTo>
                    <a:lnTo>
                      <a:pt x="1566863" y="469107"/>
                    </a:lnTo>
                    <a:cubicBezTo>
                      <a:pt x="1524000" y="469107"/>
                      <a:pt x="1493044" y="461963"/>
                      <a:pt x="1473994" y="447675"/>
                    </a:cubicBezTo>
                    <a:cubicBezTo>
                      <a:pt x="1454944" y="434975"/>
                      <a:pt x="1445419" y="411957"/>
                      <a:pt x="1445419" y="378619"/>
                    </a:cubicBezTo>
                    <a:cubicBezTo>
                      <a:pt x="1445419" y="359569"/>
                      <a:pt x="1447800" y="334169"/>
                      <a:pt x="1452563" y="302419"/>
                    </a:cubicBezTo>
                    <a:lnTo>
                      <a:pt x="1485900" y="119063"/>
                    </a:lnTo>
                    <a:cubicBezTo>
                      <a:pt x="1490663" y="92075"/>
                      <a:pt x="1497013" y="70644"/>
                      <a:pt x="1504950" y="54769"/>
                    </a:cubicBezTo>
                    <a:cubicBezTo>
                      <a:pt x="1512888" y="38894"/>
                      <a:pt x="1523207" y="26988"/>
                      <a:pt x="1535907" y="19050"/>
                    </a:cubicBezTo>
                    <a:cubicBezTo>
                      <a:pt x="1543844" y="12700"/>
                      <a:pt x="1554163" y="7938"/>
                      <a:pt x="1566863" y="4763"/>
                    </a:cubicBezTo>
                    <a:cubicBezTo>
                      <a:pt x="1579563" y="1588"/>
                      <a:pt x="1597819" y="0"/>
                      <a:pt x="1621632" y="0"/>
                    </a:cubicBezTo>
                    <a:close/>
                    <a:moveTo>
                      <a:pt x="573882" y="0"/>
                    </a:moveTo>
                    <a:lnTo>
                      <a:pt x="623888" y="0"/>
                    </a:lnTo>
                    <a:cubicBezTo>
                      <a:pt x="668338" y="0"/>
                      <a:pt x="700088" y="5557"/>
                      <a:pt x="719138" y="16669"/>
                    </a:cubicBezTo>
                    <a:cubicBezTo>
                      <a:pt x="736600" y="29369"/>
                      <a:pt x="745332" y="50800"/>
                      <a:pt x="745332" y="80963"/>
                    </a:cubicBezTo>
                    <a:cubicBezTo>
                      <a:pt x="745332" y="98425"/>
                      <a:pt x="742950" y="122238"/>
                      <a:pt x="738188" y="152400"/>
                    </a:cubicBezTo>
                    <a:lnTo>
                      <a:pt x="702469" y="345282"/>
                    </a:lnTo>
                    <a:cubicBezTo>
                      <a:pt x="697707" y="372269"/>
                      <a:pt x="692150" y="393700"/>
                      <a:pt x="685800" y="409575"/>
                    </a:cubicBezTo>
                    <a:cubicBezTo>
                      <a:pt x="677863" y="425450"/>
                      <a:pt x="667544" y="437357"/>
                      <a:pt x="654844" y="445294"/>
                    </a:cubicBezTo>
                    <a:cubicBezTo>
                      <a:pt x="646907" y="451644"/>
                      <a:pt x="636588" y="456407"/>
                      <a:pt x="623888" y="459582"/>
                    </a:cubicBezTo>
                    <a:cubicBezTo>
                      <a:pt x="609600" y="462757"/>
                      <a:pt x="591344" y="464344"/>
                      <a:pt x="569119" y="464344"/>
                    </a:cubicBezTo>
                    <a:lnTo>
                      <a:pt x="440532" y="464344"/>
                    </a:lnTo>
                    <a:lnTo>
                      <a:pt x="428625" y="397669"/>
                    </a:lnTo>
                    <a:lnTo>
                      <a:pt x="564357" y="397669"/>
                    </a:lnTo>
                    <a:cubicBezTo>
                      <a:pt x="575469" y="397669"/>
                      <a:pt x="585788" y="396082"/>
                      <a:pt x="595313" y="392907"/>
                    </a:cubicBezTo>
                    <a:cubicBezTo>
                      <a:pt x="603250" y="389732"/>
                      <a:pt x="610394" y="383382"/>
                      <a:pt x="616744" y="373857"/>
                    </a:cubicBezTo>
                    <a:cubicBezTo>
                      <a:pt x="621507" y="364332"/>
                      <a:pt x="627063" y="345282"/>
                      <a:pt x="633413" y="316707"/>
                    </a:cubicBezTo>
                    <a:lnTo>
                      <a:pt x="638175" y="283369"/>
                    </a:lnTo>
                    <a:lnTo>
                      <a:pt x="540544" y="283369"/>
                    </a:lnTo>
                    <a:cubicBezTo>
                      <a:pt x="504032" y="283369"/>
                      <a:pt x="477044" y="277019"/>
                      <a:pt x="459582" y="264319"/>
                    </a:cubicBezTo>
                    <a:cubicBezTo>
                      <a:pt x="442119" y="251619"/>
                      <a:pt x="433388" y="230982"/>
                      <a:pt x="433388" y="202407"/>
                    </a:cubicBezTo>
                    <a:cubicBezTo>
                      <a:pt x="433388" y="191294"/>
                      <a:pt x="434975" y="177007"/>
                      <a:pt x="438150" y="159544"/>
                    </a:cubicBezTo>
                    <a:lnTo>
                      <a:pt x="450057" y="100013"/>
                    </a:lnTo>
                    <a:cubicBezTo>
                      <a:pt x="454819" y="74613"/>
                      <a:pt x="461963" y="54769"/>
                      <a:pt x="471488" y="40482"/>
                    </a:cubicBezTo>
                    <a:cubicBezTo>
                      <a:pt x="479425" y="27782"/>
                      <a:pt x="491332" y="17463"/>
                      <a:pt x="507207" y="9525"/>
                    </a:cubicBezTo>
                    <a:cubicBezTo>
                      <a:pt x="523082" y="3175"/>
                      <a:pt x="545307" y="0"/>
                      <a:pt x="573882"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dist"/>
                <a:endParaRPr lang="zh-CN" altLang="en-US" sz="4800" dirty="0">
                  <a:latin typeface="腾讯体" panose="02010600010101010101" pitchFamily="2" charset="-122"/>
                  <a:ea typeface="腾讯体" panose="02010600010101010101" pitchFamily="2" charset="-122"/>
                  <a:cs typeface="Aharoni" panose="02010803020104030203" pitchFamily="2" charset="-79"/>
                </a:endParaRPr>
              </a:p>
            </p:txBody>
          </p:sp>
          <p:sp>
            <p:nvSpPr>
              <p:cNvPr id="13" name="任意多边形: 形状 12">
                <a:extLst>
                  <a:ext uri="{FF2B5EF4-FFF2-40B4-BE49-F238E27FC236}">
                    <a16:creationId xmlns:a16="http://schemas.microsoft.com/office/drawing/2014/main" id="{722C2B9E-4C78-436C-B838-684D74E65474}"/>
                  </a:ext>
                </a:extLst>
              </p:cNvPr>
              <p:cNvSpPr/>
              <p:nvPr/>
            </p:nvSpPr>
            <p:spPr>
              <a:xfrm>
                <a:off x="12821900" y="1053284"/>
                <a:ext cx="368301" cy="1219201"/>
              </a:xfrm>
              <a:custGeom>
                <a:avLst/>
                <a:gdLst/>
                <a:ahLst/>
                <a:cxnLst/>
                <a:rect l="0" t="0" r="0" b="0"/>
                <a:pathLst>
                  <a:path w="368301" h="1219201">
                    <a:moveTo>
                      <a:pt x="7709" y="20089"/>
                    </a:moveTo>
                    <a:cubicBezTo>
                      <a:pt x="3469" y="31137"/>
                      <a:pt x="0" y="296477"/>
                      <a:pt x="0" y="609732"/>
                    </a:cubicBezTo>
                    <a:cubicBezTo>
                      <a:pt x="0" y="1110575"/>
                      <a:pt x="2408" y="1181693"/>
                      <a:pt x="19957" y="1199243"/>
                    </a:cubicBezTo>
                    <a:cubicBezTo>
                      <a:pt x="35755" y="1215041"/>
                      <a:pt x="69948" y="1219200"/>
                      <a:pt x="184018" y="1219200"/>
                    </a:cubicBezTo>
                    <a:cubicBezTo>
                      <a:pt x="263276" y="1219200"/>
                      <a:pt x="337163" y="1215731"/>
                      <a:pt x="348211" y="1211491"/>
                    </a:cubicBezTo>
                    <a:cubicBezTo>
                      <a:pt x="366139" y="1204612"/>
                      <a:pt x="368300" y="1139022"/>
                      <a:pt x="368300" y="601891"/>
                    </a:cubicBezTo>
                    <a:lnTo>
                      <a:pt x="368300" y="0"/>
                    </a:lnTo>
                    <a:lnTo>
                      <a:pt x="191859" y="0"/>
                    </a:lnTo>
                    <a:cubicBezTo>
                      <a:pt x="42683" y="0"/>
                      <a:pt x="14226" y="3104"/>
                      <a:pt x="7709" y="200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任意多边形: 形状 13">
                <a:extLst>
                  <a:ext uri="{FF2B5EF4-FFF2-40B4-BE49-F238E27FC236}">
                    <a16:creationId xmlns:a16="http://schemas.microsoft.com/office/drawing/2014/main" id="{254E8A28-02F1-41A4-8EBF-2D60F76ABE64}"/>
                  </a:ext>
                </a:extLst>
              </p:cNvPr>
              <p:cNvSpPr/>
              <p:nvPr/>
            </p:nvSpPr>
            <p:spPr>
              <a:xfrm>
                <a:off x="13273594" y="1046934"/>
                <a:ext cx="367457" cy="3002102"/>
              </a:xfrm>
              <a:custGeom>
                <a:avLst/>
                <a:gdLst/>
                <a:ahLst/>
                <a:cxnLst/>
                <a:rect l="0" t="0" r="0" b="0"/>
                <a:pathLst>
                  <a:path w="367457" h="3002102">
                    <a:moveTo>
                      <a:pt x="20543" y="40926"/>
                    </a:moveTo>
                    <a:cubicBezTo>
                      <a:pt x="0" y="95216"/>
                      <a:pt x="15404" y="2966304"/>
                      <a:pt x="36356" y="2988070"/>
                    </a:cubicBezTo>
                    <a:cubicBezTo>
                      <a:pt x="48481" y="3000667"/>
                      <a:pt x="87631" y="3002101"/>
                      <a:pt x="209736" y="2994420"/>
                    </a:cubicBezTo>
                    <a:lnTo>
                      <a:pt x="367456" y="2984500"/>
                    </a:lnTo>
                    <a:lnTo>
                      <a:pt x="367456" y="0"/>
                    </a:lnTo>
                    <a:lnTo>
                      <a:pt x="33891" y="565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任意多边形: 形状 14">
                <a:extLst>
                  <a:ext uri="{FF2B5EF4-FFF2-40B4-BE49-F238E27FC236}">
                    <a16:creationId xmlns:a16="http://schemas.microsoft.com/office/drawing/2014/main" id="{745BFE7A-1E6D-4B3A-8E76-968BBC213E4A}"/>
                  </a:ext>
                </a:extLst>
              </p:cNvPr>
              <p:cNvSpPr/>
              <p:nvPr/>
            </p:nvSpPr>
            <p:spPr>
              <a:xfrm>
                <a:off x="13761700" y="1053284"/>
                <a:ext cx="355601" cy="1226221"/>
              </a:xfrm>
              <a:custGeom>
                <a:avLst/>
                <a:gdLst/>
                <a:ahLst/>
                <a:cxnLst/>
                <a:rect l="0" t="0" r="0" b="0"/>
                <a:pathLst>
                  <a:path w="355601" h="1226221">
                    <a:moveTo>
                      <a:pt x="8467" y="8467"/>
                    </a:moveTo>
                    <a:cubicBezTo>
                      <a:pt x="3810" y="13123"/>
                      <a:pt x="0" y="280585"/>
                      <a:pt x="0" y="602827"/>
                    </a:cubicBezTo>
                    <a:cubicBezTo>
                      <a:pt x="0" y="1041588"/>
                      <a:pt x="3827" y="1192547"/>
                      <a:pt x="15240" y="1203960"/>
                    </a:cubicBezTo>
                    <a:cubicBezTo>
                      <a:pt x="31248" y="1219968"/>
                      <a:pt x="297129" y="1226220"/>
                      <a:pt x="335511" y="1211491"/>
                    </a:cubicBezTo>
                    <a:cubicBezTo>
                      <a:pt x="353439" y="1204612"/>
                      <a:pt x="355600" y="1139022"/>
                      <a:pt x="355600" y="601891"/>
                    </a:cubicBezTo>
                    <a:lnTo>
                      <a:pt x="355600" y="0"/>
                    </a:lnTo>
                    <a:lnTo>
                      <a:pt x="186267" y="0"/>
                    </a:lnTo>
                    <a:cubicBezTo>
                      <a:pt x="93133"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任意多边形: 形状 15">
                <a:extLst>
                  <a:ext uri="{FF2B5EF4-FFF2-40B4-BE49-F238E27FC236}">
                    <a16:creationId xmlns:a16="http://schemas.microsoft.com/office/drawing/2014/main" id="{FA52BDAC-727D-4F1A-9421-15FA64AC9406}"/>
                  </a:ext>
                </a:extLst>
              </p:cNvPr>
              <p:cNvSpPr/>
              <p:nvPr/>
            </p:nvSpPr>
            <p:spPr>
              <a:xfrm>
                <a:off x="14208652" y="1046934"/>
                <a:ext cx="861148" cy="2984500"/>
              </a:xfrm>
              <a:custGeom>
                <a:avLst/>
                <a:gdLst>
                  <a:gd name="connsiteX0" fmla="*/ 842098 w 861148"/>
                  <a:gd name="connsiteY0" fmla="*/ 0 h 2984500"/>
                  <a:gd name="connsiteX1" fmla="*/ 842098 w 861148"/>
                  <a:gd name="connsiteY1" fmla="*/ 304800 h 2984500"/>
                  <a:gd name="connsiteX2" fmla="*/ 359498 w 861148"/>
                  <a:gd name="connsiteY2" fmla="*/ 317500 h 2984500"/>
                  <a:gd name="connsiteX3" fmla="*/ 361906 w 861148"/>
                  <a:gd name="connsiteY3" fmla="*/ 371475 h 2984500"/>
                  <a:gd name="connsiteX4" fmla="*/ 368256 w 861148"/>
                  <a:gd name="connsiteY4" fmla="*/ 420721 h 2984500"/>
                  <a:gd name="connsiteX5" fmla="*/ 607148 w 861148"/>
                  <a:gd name="connsiteY5" fmla="*/ 423896 h 2984500"/>
                  <a:gd name="connsiteX6" fmla="*/ 842098 w 861148"/>
                  <a:gd name="connsiteY6" fmla="*/ 431800 h 2984500"/>
                  <a:gd name="connsiteX7" fmla="*/ 851819 w 861148"/>
                  <a:gd name="connsiteY7" fmla="*/ 811969 h 2984500"/>
                  <a:gd name="connsiteX8" fmla="*/ 845469 w 861148"/>
                  <a:gd name="connsiteY8" fmla="*/ 1195211 h 2984500"/>
                  <a:gd name="connsiteX9" fmla="*/ 597623 w 861148"/>
                  <a:gd name="connsiteY9" fmla="*/ 1213722 h 2984500"/>
                  <a:gd name="connsiteX10" fmla="*/ 365848 w 861148"/>
                  <a:gd name="connsiteY10" fmla="*/ 1229161 h 2984500"/>
                  <a:gd name="connsiteX11" fmla="*/ 365848 w 861148"/>
                  <a:gd name="connsiteY11" fmla="*/ 1314450 h 2984500"/>
                  <a:gd name="connsiteX12" fmla="*/ 588933 w 861148"/>
                  <a:gd name="connsiteY12" fmla="*/ 1314450 h 2984500"/>
                  <a:gd name="connsiteX13" fmla="*/ 836583 w 861148"/>
                  <a:gd name="connsiteY13" fmla="*/ 1327597 h 2984500"/>
                  <a:gd name="connsiteX14" fmla="*/ 861148 w 861148"/>
                  <a:gd name="connsiteY14" fmla="*/ 1719938 h 2984500"/>
                  <a:gd name="connsiteX15" fmla="*/ 841059 w 861148"/>
                  <a:gd name="connsiteY15" fmla="*/ 2106841 h 2984500"/>
                  <a:gd name="connsiteX16" fmla="*/ 593409 w 861148"/>
                  <a:gd name="connsiteY16" fmla="*/ 2114550 h 2984500"/>
                  <a:gd name="connsiteX17" fmla="*/ 365848 w 861148"/>
                  <a:gd name="connsiteY17" fmla="*/ 2114550 h 2984500"/>
                  <a:gd name="connsiteX18" fmla="*/ 365848 w 861148"/>
                  <a:gd name="connsiteY18" fmla="*/ 2216150 h 2984500"/>
                  <a:gd name="connsiteX19" fmla="*/ 591273 w 861148"/>
                  <a:gd name="connsiteY19" fmla="*/ 2209995 h 2984500"/>
                  <a:gd name="connsiteX20" fmla="*/ 839116 w 861148"/>
                  <a:gd name="connsiteY20" fmla="*/ 2220388 h 2984500"/>
                  <a:gd name="connsiteX21" fmla="*/ 851816 w 861148"/>
                  <a:gd name="connsiteY21" fmla="*/ 2610719 h 2984500"/>
                  <a:gd name="connsiteX22" fmla="*/ 842098 w 861148"/>
                  <a:gd name="connsiteY22" fmla="*/ 2984500 h 2984500"/>
                  <a:gd name="connsiteX23" fmla="*/ 3898 w 861148"/>
                  <a:gd name="connsiteY23" fmla="*/ 2984500 h 2984500"/>
                  <a:gd name="connsiteX24" fmla="*/ 629 w 861148"/>
                  <a:gd name="connsiteY24" fmla="*/ 1504950 h 2984500"/>
                  <a:gd name="connsiteX25" fmla="*/ 9822 w 861148"/>
                  <a:gd name="connsiteY25" fmla="*/ 15701 h 2984500"/>
                  <a:gd name="connsiteX26" fmla="*/ 432191 w 861148"/>
                  <a:gd name="connsiteY26" fmla="*/ 3001 h 2984500"/>
                  <a:gd name="connsiteX27" fmla="*/ 842098 w 861148"/>
                  <a:gd name="connsiteY27" fmla="*/ 0 h 2984500"/>
                  <a:gd name="connsiteX28" fmla="*/ 364521 w 861148"/>
                  <a:gd name="connsiteY28" fmla="*/ 755650 h 2984500"/>
                  <a:gd name="connsiteX29" fmla="*/ 362009 w 861148"/>
                  <a:gd name="connsiteY29" fmla="*/ 814548 h 2984500"/>
                  <a:gd name="connsiteX30" fmla="*/ 359498 w 861148"/>
                  <a:gd name="connsiteY30" fmla="*/ 873446 h 2984500"/>
                  <a:gd name="connsiteX31" fmla="*/ 499198 w 861148"/>
                  <a:gd name="connsiteY31" fmla="*/ 873446 h 2984500"/>
                  <a:gd name="connsiteX32" fmla="*/ 519575 w 861148"/>
                  <a:gd name="connsiteY32" fmla="*/ 755650 h 2984500"/>
                  <a:gd name="connsiteX33" fmla="*/ 364521 w 861148"/>
                  <a:gd name="connsiteY33" fmla="*/ 755650 h 2984500"/>
                  <a:gd name="connsiteX34" fmla="*/ 365848 w 861148"/>
                  <a:gd name="connsiteY34" fmla="*/ 1657350 h 2984500"/>
                  <a:gd name="connsiteX35" fmla="*/ 365848 w 861148"/>
                  <a:gd name="connsiteY35" fmla="*/ 1784350 h 2984500"/>
                  <a:gd name="connsiteX36" fmla="*/ 518248 w 861148"/>
                  <a:gd name="connsiteY36" fmla="*/ 1784350 h 2984500"/>
                  <a:gd name="connsiteX37" fmla="*/ 518248 w 861148"/>
                  <a:gd name="connsiteY37" fmla="*/ 1657350 h 2984500"/>
                  <a:gd name="connsiteX38" fmla="*/ 365848 w 861148"/>
                  <a:gd name="connsiteY38" fmla="*/ 1657350 h 2984500"/>
                  <a:gd name="connsiteX39" fmla="*/ 365848 w 861148"/>
                  <a:gd name="connsiteY39" fmla="*/ 2546350 h 2984500"/>
                  <a:gd name="connsiteX40" fmla="*/ 365848 w 861148"/>
                  <a:gd name="connsiteY40" fmla="*/ 2673350 h 2984500"/>
                  <a:gd name="connsiteX41" fmla="*/ 518248 w 861148"/>
                  <a:gd name="connsiteY41" fmla="*/ 2673350 h 2984500"/>
                  <a:gd name="connsiteX42" fmla="*/ 518248 w 861148"/>
                  <a:gd name="connsiteY42" fmla="*/ 2546350 h 2984500"/>
                  <a:gd name="connsiteX43" fmla="*/ 365848 w 861148"/>
                  <a:gd name="connsiteY43" fmla="*/ 2546350 h 298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61148" h="2984500">
                    <a:moveTo>
                      <a:pt x="842098" y="0"/>
                    </a:moveTo>
                    <a:lnTo>
                      <a:pt x="842098" y="304800"/>
                    </a:lnTo>
                    <a:lnTo>
                      <a:pt x="359498" y="317500"/>
                    </a:lnTo>
                    <a:lnTo>
                      <a:pt x="361906" y="371475"/>
                    </a:lnTo>
                    <a:cubicBezTo>
                      <a:pt x="363231" y="401161"/>
                      <a:pt x="366088" y="423322"/>
                      <a:pt x="368256" y="420721"/>
                    </a:cubicBezTo>
                    <a:cubicBezTo>
                      <a:pt x="370424" y="418120"/>
                      <a:pt x="477925" y="419549"/>
                      <a:pt x="607148" y="423896"/>
                    </a:cubicBezTo>
                    <a:lnTo>
                      <a:pt x="842098" y="431800"/>
                    </a:lnTo>
                    <a:lnTo>
                      <a:pt x="851819" y="811969"/>
                    </a:lnTo>
                    <a:cubicBezTo>
                      <a:pt x="859557" y="1114607"/>
                      <a:pt x="858262" y="1192765"/>
                      <a:pt x="845469" y="1195211"/>
                    </a:cubicBezTo>
                    <a:cubicBezTo>
                      <a:pt x="836630" y="1196901"/>
                      <a:pt x="725099" y="1205231"/>
                      <a:pt x="597623" y="1213722"/>
                    </a:cubicBezTo>
                    <a:lnTo>
                      <a:pt x="365848" y="1229161"/>
                    </a:lnTo>
                    <a:lnTo>
                      <a:pt x="365848" y="1314450"/>
                    </a:lnTo>
                    <a:lnTo>
                      <a:pt x="588933" y="1314450"/>
                    </a:lnTo>
                    <a:cubicBezTo>
                      <a:pt x="718424" y="1314450"/>
                      <a:pt x="822324" y="1319966"/>
                      <a:pt x="836583" y="1327597"/>
                    </a:cubicBezTo>
                    <a:cubicBezTo>
                      <a:pt x="860028" y="1340144"/>
                      <a:pt x="861148" y="1358038"/>
                      <a:pt x="861148" y="1719938"/>
                    </a:cubicBezTo>
                    <a:cubicBezTo>
                      <a:pt x="861148" y="2053998"/>
                      <a:pt x="858757" y="2100050"/>
                      <a:pt x="841059" y="2106841"/>
                    </a:cubicBezTo>
                    <a:cubicBezTo>
                      <a:pt x="830011" y="2111081"/>
                      <a:pt x="718568" y="2114550"/>
                      <a:pt x="593409" y="2114550"/>
                    </a:cubicBezTo>
                    <a:lnTo>
                      <a:pt x="365848" y="2114550"/>
                    </a:lnTo>
                    <a:lnTo>
                      <a:pt x="365848" y="2216150"/>
                    </a:lnTo>
                    <a:lnTo>
                      <a:pt x="591273" y="2209995"/>
                    </a:lnTo>
                    <a:cubicBezTo>
                      <a:pt x="764436" y="2205266"/>
                      <a:pt x="821895" y="2207676"/>
                      <a:pt x="839116" y="2220388"/>
                    </a:cubicBezTo>
                    <a:cubicBezTo>
                      <a:pt x="860048" y="2235841"/>
                      <a:pt x="860889" y="2261694"/>
                      <a:pt x="851816" y="2610719"/>
                    </a:cubicBezTo>
                    <a:lnTo>
                      <a:pt x="842098" y="2984500"/>
                    </a:lnTo>
                    <a:lnTo>
                      <a:pt x="3898" y="2984500"/>
                    </a:lnTo>
                    <a:lnTo>
                      <a:pt x="629" y="1504950"/>
                    </a:lnTo>
                    <a:cubicBezTo>
                      <a:pt x="-1484" y="548509"/>
                      <a:pt x="1766" y="21971"/>
                      <a:pt x="9822" y="15701"/>
                    </a:cubicBezTo>
                    <a:cubicBezTo>
                      <a:pt x="16676" y="10367"/>
                      <a:pt x="206742" y="4652"/>
                      <a:pt x="432191" y="3001"/>
                    </a:cubicBezTo>
                    <a:lnTo>
                      <a:pt x="842098" y="0"/>
                    </a:lnTo>
                    <a:close/>
                    <a:moveTo>
                      <a:pt x="364521" y="755650"/>
                    </a:moveTo>
                    <a:lnTo>
                      <a:pt x="362009" y="814548"/>
                    </a:lnTo>
                    <a:lnTo>
                      <a:pt x="359498" y="873446"/>
                    </a:lnTo>
                    <a:lnTo>
                      <a:pt x="499198" y="873446"/>
                    </a:lnTo>
                    <a:lnTo>
                      <a:pt x="519575" y="755650"/>
                    </a:lnTo>
                    <a:lnTo>
                      <a:pt x="364521" y="755650"/>
                    </a:lnTo>
                    <a:close/>
                    <a:moveTo>
                      <a:pt x="365848" y="1657350"/>
                    </a:moveTo>
                    <a:lnTo>
                      <a:pt x="365848" y="1784350"/>
                    </a:lnTo>
                    <a:lnTo>
                      <a:pt x="518248" y="1784350"/>
                    </a:lnTo>
                    <a:lnTo>
                      <a:pt x="518248" y="1657350"/>
                    </a:lnTo>
                    <a:lnTo>
                      <a:pt x="365848" y="1657350"/>
                    </a:lnTo>
                    <a:close/>
                    <a:moveTo>
                      <a:pt x="365848" y="2546350"/>
                    </a:moveTo>
                    <a:lnTo>
                      <a:pt x="365848" y="2673350"/>
                    </a:lnTo>
                    <a:lnTo>
                      <a:pt x="518248" y="2673350"/>
                    </a:lnTo>
                    <a:lnTo>
                      <a:pt x="518248" y="2546350"/>
                    </a:lnTo>
                    <a:lnTo>
                      <a:pt x="365848" y="25463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7" name="任意多边形: 形状 16">
                <a:extLst>
                  <a:ext uri="{FF2B5EF4-FFF2-40B4-BE49-F238E27FC236}">
                    <a16:creationId xmlns:a16="http://schemas.microsoft.com/office/drawing/2014/main" id="{BCEF0814-A224-4E9E-8DEC-1FC0C6FE4522}"/>
                  </a:ext>
                </a:extLst>
              </p:cNvPr>
              <p:cNvSpPr/>
              <p:nvPr/>
            </p:nvSpPr>
            <p:spPr>
              <a:xfrm>
                <a:off x="15158700" y="1053284"/>
                <a:ext cx="1300721" cy="393701"/>
              </a:xfrm>
              <a:custGeom>
                <a:avLst/>
                <a:gdLst/>
                <a:ahLst/>
                <a:cxnLst/>
                <a:rect l="0" t="0" r="0" b="0"/>
                <a:pathLst>
                  <a:path w="1300721" h="393701">
                    <a:moveTo>
                      <a:pt x="8467" y="8467"/>
                    </a:moveTo>
                    <a:cubicBezTo>
                      <a:pt x="3810" y="13123"/>
                      <a:pt x="0" y="95291"/>
                      <a:pt x="0" y="191062"/>
                    </a:cubicBezTo>
                    <a:cubicBezTo>
                      <a:pt x="0" y="324007"/>
                      <a:pt x="4164" y="368646"/>
                      <a:pt x="17607" y="379802"/>
                    </a:cubicBezTo>
                    <a:cubicBezTo>
                      <a:pt x="30315" y="390349"/>
                      <a:pt x="84200" y="391665"/>
                      <a:pt x="211282" y="384533"/>
                    </a:cubicBezTo>
                    <a:cubicBezTo>
                      <a:pt x="386230" y="374713"/>
                      <a:pt x="387468" y="374428"/>
                      <a:pt x="405851" y="339725"/>
                    </a:cubicBezTo>
                    <a:lnTo>
                      <a:pt x="424353" y="304800"/>
                    </a:lnTo>
                    <a:lnTo>
                      <a:pt x="876300" y="304800"/>
                    </a:lnTo>
                    <a:lnTo>
                      <a:pt x="876300" y="334010"/>
                    </a:lnTo>
                    <a:cubicBezTo>
                      <a:pt x="876300" y="388139"/>
                      <a:pt x="896018" y="393700"/>
                      <a:pt x="1087943" y="393700"/>
                    </a:cubicBezTo>
                    <a:cubicBezTo>
                      <a:pt x="1254056" y="393700"/>
                      <a:pt x="1270198" y="391659"/>
                      <a:pt x="1282253" y="369135"/>
                    </a:cubicBezTo>
                    <a:cubicBezTo>
                      <a:pt x="1296217" y="343043"/>
                      <a:pt x="1300720" y="54041"/>
                      <a:pt x="1287691" y="20089"/>
                    </a:cubicBezTo>
                    <a:cubicBezTo>
                      <a:pt x="1280805" y="2143"/>
                      <a:pt x="1212610" y="0"/>
                      <a:pt x="648458" y="0"/>
                    </a:cubicBezTo>
                    <a:cubicBezTo>
                      <a:pt x="301119"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任意多边形: 形状 17">
                <a:extLst>
                  <a:ext uri="{FF2B5EF4-FFF2-40B4-BE49-F238E27FC236}">
                    <a16:creationId xmlns:a16="http://schemas.microsoft.com/office/drawing/2014/main" id="{016217BF-5D18-4F99-ABA6-8EA42E5FD0C9}"/>
                  </a:ext>
                </a:extLst>
              </p:cNvPr>
              <p:cNvSpPr/>
              <p:nvPr/>
            </p:nvSpPr>
            <p:spPr>
              <a:xfrm>
                <a:off x="15151744" y="1503767"/>
                <a:ext cx="1309005" cy="2546718"/>
              </a:xfrm>
              <a:custGeom>
                <a:avLst/>
                <a:gdLst/>
                <a:ahLst/>
                <a:cxnLst/>
                <a:rect l="0" t="0" r="0" b="0"/>
                <a:pathLst>
                  <a:path w="1309005" h="2546718">
                    <a:moveTo>
                      <a:pt x="22196" y="21957"/>
                    </a:moveTo>
                    <a:cubicBezTo>
                      <a:pt x="0" y="44153"/>
                      <a:pt x="1335" y="303742"/>
                      <a:pt x="23740" y="322336"/>
                    </a:cubicBezTo>
                    <a:cubicBezTo>
                      <a:pt x="34706" y="331437"/>
                      <a:pt x="110652" y="335278"/>
                      <a:pt x="242815" y="333417"/>
                    </a:cubicBezTo>
                    <a:lnTo>
                      <a:pt x="445106" y="330567"/>
                    </a:lnTo>
                    <a:lnTo>
                      <a:pt x="445106" y="419467"/>
                    </a:lnTo>
                    <a:lnTo>
                      <a:pt x="606" y="432167"/>
                    </a:lnTo>
                    <a:lnTo>
                      <a:pt x="3391" y="586234"/>
                    </a:lnTo>
                    <a:cubicBezTo>
                      <a:pt x="5611" y="709047"/>
                      <a:pt x="10007" y="741770"/>
                      <a:pt x="25061" y="747547"/>
                    </a:cubicBezTo>
                    <a:cubicBezTo>
                      <a:pt x="35448" y="751533"/>
                      <a:pt x="138494" y="758787"/>
                      <a:pt x="254051" y="763667"/>
                    </a:cubicBezTo>
                    <a:lnTo>
                      <a:pt x="464156" y="772540"/>
                    </a:lnTo>
                    <a:lnTo>
                      <a:pt x="464156" y="1644389"/>
                    </a:lnTo>
                    <a:cubicBezTo>
                      <a:pt x="464156" y="2305560"/>
                      <a:pt x="467839" y="2519920"/>
                      <a:pt x="479396" y="2531477"/>
                    </a:cubicBezTo>
                    <a:cubicBezTo>
                      <a:pt x="489662" y="2541743"/>
                      <a:pt x="547694" y="2546717"/>
                      <a:pt x="657196" y="2546717"/>
                    </a:cubicBezTo>
                    <a:cubicBezTo>
                      <a:pt x="806001" y="2546717"/>
                      <a:pt x="819211" y="2544836"/>
                      <a:pt x="813318" y="2524492"/>
                    </a:cubicBezTo>
                    <a:cubicBezTo>
                      <a:pt x="809777" y="2512268"/>
                      <a:pt x="809333" y="2419400"/>
                      <a:pt x="812332" y="2318117"/>
                    </a:cubicBezTo>
                    <a:cubicBezTo>
                      <a:pt x="815330" y="2216834"/>
                      <a:pt x="821085" y="1827659"/>
                      <a:pt x="825120" y="1453283"/>
                    </a:cubicBezTo>
                    <a:lnTo>
                      <a:pt x="832456" y="772600"/>
                    </a:lnTo>
                    <a:lnTo>
                      <a:pt x="1050925" y="763731"/>
                    </a:lnTo>
                    <a:cubicBezTo>
                      <a:pt x="1174628" y="758709"/>
                      <a:pt x="1276543" y="748929"/>
                      <a:pt x="1285875" y="741185"/>
                    </a:cubicBezTo>
                    <a:cubicBezTo>
                      <a:pt x="1307937" y="722875"/>
                      <a:pt x="1309004" y="475646"/>
                      <a:pt x="1287116" y="453757"/>
                    </a:cubicBezTo>
                    <a:cubicBezTo>
                      <a:pt x="1277402" y="444044"/>
                      <a:pt x="1207168" y="436164"/>
                      <a:pt x="1093441" y="432027"/>
                    </a:cubicBezTo>
                    <a:cubicBezTo>
                      <a:pt x="995302" y="428458"/>
                      <a:pt x="896130" y="424803"/>
                      <a:pt x="873059" y="423906"/>
                    </a:cubicBezTo>
                    <a:cubicBezTo>
                      <a:pt x="834140" y="422393"/>
                      <a:pt x="830930" y="418964"/>
                      <a:pt x="828609" y="376421"/>
                    </a:cubicBezTo>
                    <a:lnTo>
                      <a:pt x="826106" y="330567"/>
                    </a:lnTo>
                    <a:lnTo>
                      <a:pt x="1047946" y="333002"/>
                    </a:lnTo>
                    <a:cubicBezTo>
                      <a:pt x="1189657" y="334558"/>
                      <a:pt x="1275668" y="330556"/>
                      <a:pt x="1286071" y="321922"/>
                    </a:cubicBezTo>
                    <a:cubicBezTo>
                      <a:pt x="1308013" y="303712"/>
                      <a:pt x="1308919" y="43760"/>
                      <a:pt x="1287116" y="21957"/>
                    </a:cubicBezTo>
                    <a:cubicBezTo>
                      <a:pt x="1265159" y="0"/>
                      <a:pt x="44153" y="0"/>
                      <a:pt x="22196" y="219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任意多边形: 形状 18">
                <a:extLst>
                  <a:ext uri="{FF2B5EF4-FFF2-40B4-BE49-F238E27FC236}">
                    <a16:creationId xmlns:a16="http://schemas.microsoft.com/office/drawing/2014/main" id="{8A6D22BC-B68B-406A-8349-44E777A74277}"/>
                  </a:ext>
                </a:extLst>
              </p:cNvPr>
              <p:cNvSpPr/>
              <p:nvPr/>
            </p:nvSpPr>
            <p:spPr>
              <a:xfrm>
                <a:off x="12818382" y="2361384"/>
                <a:ext cx="3648310" cy="2859819"/>
              </a:xfrm>
              <a:custGeom>
                <a:avLst/>
                <a:gdLst/>
                <a:ahLst/>
                <a:cxnLst/>
                <a:rect l="0" t="0" r="0" b="0"/>
                <a:pathLst>
                  <a:path w="3648310" h="2859819">
                    <a:moveTo>
                      <a:pt x="15697" y="19678"/>
                    </a:moveTo>
                    <a:cubicBezTo>
                      <a:pt x="2704" y="35333"/>
                      <a:pt x="0" y="198270"/>
                      <a:pt x="2468" y="816603"/>
                    </a:cubicBezTo>
                    <a:cubicBezTo>
                      <a:pt x="5593" y="1599460"/>
                      <a:pt x="8761" y="1670738"/>
                      <a:pt x="46599" y="1809750"/>
                    </a:cubicBezTo>
                    <a:cubicBezTo>
                      <a:pt x="72347" y="1904346"/>
                      <a:pt x="74711" y="1909952"/>
                      <a:pt x="150447" y="2056049"/>
                    </a:cubicBezTo>
                    <a:cubicBezTo>
                      <a:pt x="226494" y="2202743"/>
                      <a:pt x="266627" y="2259539"/>
                      <a:pt x="358262" y="2350147"/>
                    </a:cubicBezTo>
                    <a:cubicBezTo>
                      <a:pt x="425898" y="2417025"/>
                      <a:pt x="564993" y="2527300"/>
                      <a:pt x="581712" y="2527300"/>
                    </a:cubicBezTo>
                    <a:cubicBezTo>
                      <a:pt x="585991" y="2527300"/>
                      <a:pt x="610524" y="2540500"/>
                      <a:pt x="636230" y="2556632"/>
                    </a:cubicBezTo>
                    <a:cubicBezTo>
                      <a:pt x="776978" y="2644963"/>
                      <a:pt x="981002" y="2723795"/>
                      <a:pt x="1178268" y="2766066"/>
                    </a:cubicBezTo>
                    <a:cubicBezTo>
                      <a:pt x="1213193" y="2773549"/>
                      <a:pt x="1270343" y="2785752"/>
                      <a:pt x="1305268" y="2793182"/>
                    </a:cubicBezTo>
                    <a:cubicBezTo>
                      <a:pt x="1553991" y="2846096"/>
                      <a:pt x="1899207" y="2859818"/>
                      <a:pt x="2120745" y="2825595"/>
                    </a:cubicBezTo>
                    <a:cubicBezTo>
                      <a:pt x="2348571" y="2790401"/>
                      <a:pt x="2516281" y="2753615"/>
                      <a:pt x="2613368" y="2717543"/>
                    </a:cubicBezTo>
                    <a:cubicBezTo>
                      <a:pt x="2791851" y="2651229"/>
                      <a:pt x="2842995" y="2629758"/>
                      <a:pt x="2924518" y="2586919"/>
                    </a:cubicBezTo>
                    <a:cubicBezTo>
                      <a:pt x="3071082" y="2509902"/>
                      <a:pt x="3174793" y="2432622"/>
                      <a:pt x="3292818" y="2312482"/>
                    </a:cubicBezTo>
                    <a:cubicBezTo>
                      <a:pt x="3444555" y="2158026"/>
                      <a:pt x="3501063" y="2074646"/>
                      <a:pt x="3537703" y="1951141"/>
                    </a:cubicBezTo>
                    <a:cubicBezTo>
                      <a:pt x="3554557" y="1894331"/>
                      <a:pt x="3575427" y="1827847"/>
                      <a:pt x="3584081" y="1803400"/>
                    </a:cubicBezTo>
                    <a:cubicBezTo>
                      <a:pt x="3612603" y="1722821"/>
                      <a:pt x="3648309" y="72657"/>
                      <a:pt x="3622571" y="24565"/>
                    </a:cubicBezTo>
                    <a:cubicBezTo>
                      <a:pt x="3610670" y="2328"/>
                      <a:pt x="3594662" y="0"/>
                      <a:pt x="3453661" y="0"/>
                    </a:cubicBezTo>
                    <a:cubicBezTo>
                      <a:pt x="3349446" y="0"/>
                      <a:pt x="3292854" y="5043"/>
                      <a:pt x="3282658" y="15240"/>
                    </a:cubicBezTo>
                    <a:cubicBezTo>
                      <a:pt x="3271436" y="26463"/>
                      <a:pt x="3265634" y="187998"/>
                      <a:pt x="3260651" y="628015"/>
                    </a:cubicBezTo>
                    <a:cubicBezTo>
                      <a:pt x="3251760" y="1413011"/>
                      <a:pt x="3238970" y="1669688"/>
                      <a:pt x="3203346" y="1778000"/>
                    </a:cubicBezTo>
                    <a:cubicBezTo>
                      <a:pt x="3126069" y="2012956"/>
                      <a:pt x="2955011" y="2198881"/>
                      <a:pt x="2701868" y="2323066"/>
                    </a:cubicBezTo>
                    <a:cubicBezTo>
                      <a:pt x="2612494" y="2366910"/>
                      <a:pt x="2593535" y="2374870"/>
                      <a:pt x="2524468" y="2397546"/>
                    </a:cubicBezTo>
                    <a:cubicBezTo>
                      <a:pt x="2329061" y="2461701"/>
                      <a:pt x="2250728" y="2470150"/>
                      <a:pt x="1851368" y="2470150"/>
                    </a:cubicBezTo>
                    <a:cubicBezTo>
                      <a:pt x="1467355" y="2470150"/>
                      <a:pt x="1450526" y="2468686"/>
                      <a:pt x="1241768" y="2417106"/>
                    </a:cubicBezTo>
                    <a:cubicBezTo>
                      <a:pt x="997641" y="2356787"/>
                      <a:pt x="921667" y="2324463"/>
                      <a:pt x="749965" y="2207863"/>
                    </a:cubicBezTo>
                    <a:cubicBezTo>
                      <a:pt x="645765" y="2137102"/>
                      <a:pt x="574938" y="2064551"/>
                      <a:pt x="501005" y="1952846"/>
                    </a:cubicBezTo>
                    <a:cubicBezTo>
                      <a:pt x="378179" y="1767268"/>
                      <a:pt x="372069" y="1709665"/>
                      <a:pt x="372251" y="739021"/>
                    </a:cubicBezTo>
                    <a:cubicBezTo>
                      <a:pt x="372325" y="345701"/>
                      <a:pt x="369063" y="18517"/>
                      <a:pt x="365002" y="11946"/>
                    </a:cubicBezTo>
                    <a:cubicBezTo>
                      <a:pt x="360941" y="5376"/>
                      <a:pt x="284361" y="0"/>
                      <a:pt x="194824" y="0"/>
                    </a:cubicBezTo>
                    <a:cubicBezTo>
                      <a:pt x="63300" y="0"/>
                      <a:pt x="28891" y="3780"/>
                      <a:pt x="15697" y="196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任意多边形: 形状 19">
                <a:extLst>
                  <a:ext uri="{FF2B5EF4-FFF2-40B4-BE49-F238E27FC236}">
                    <a16:creationId xmlns:a16="http://schemas.microsoft.com/office/drawing/2014/main" id="{F07CD254-0ECD-4F68-8B25-2196AB82CC6F}"/>
                  </a:ext>
                </a:extLst>
              </p:cNvPr>
              <p:cNvSpPr/>
              <p:nvPr/>
            </p:nvSpPr>
            <p:spPr>
              <a:xfrm>
                <a:off x="13744600" y="2355034"/>
                <a:ext cx="372882" cy="1695451"/>
              </a:xfrm>
              <a:custGeom>
                <a:avLst/>
                <a:gdLst/>
                <a:ahLst/>
                <a:cxnLst/>
                <a:rect l="0" t="0" r="0" b="0"/>
                <a:pathLst>
                  <a:path w="372882" h="1695451">
                    <a:moveTo>
                      <a:pt x="17548" y="30913"/>
                    </a:moveTo>
                    <a:cubicBezTo>
                      <a:pt x="0" y="63701"/>
                      <a:pt x="542" y="1610063"/>
                      <a:pt x="18119" y="1660525"/>
                    </a:cubicBezTo>
                    <a:lnTo>
                      <a:pt x="30284" y="1695450"/>
                    </a:lnTo>
                    <a:lnTo>
                      <a:pt x="372881" y="1695450"/>
                    </a:lnTo>
                    <a:lnTo>
                      <a:pt x="353650" y="0"/>
                    </a:lnTo>
                    <a:lnTo>
                      <a:pt x="192367" y="2811"/>
                    </a:lnTo>
                    <a:cubicBezTo>
                      <a:pt x="45893" y="5364"/>
                      <a:pt x="29841" y="7944"/>
                      <a:pt x="17548" y="309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任意多边形: 形状 20">
                <a:extLst>
                  <a:ext uri="{FF2B5EF4-FFF2-40B4-BE49-F238E27FC236}">
                    <a16:creationId xmlns:a16="http://schemas.microsoft.com/office/drawing/2014/main" id="{B12AB8EA-8763-4D54-AB73-BF6FF7CB0C8D}"/>
                  </a:ext>
                </a:extLst>
              </p:cNvPr>
              <p:cNvSpPr/>
              <p:nvPr/>
            </p:nvSpPr>
            <p:spPr>
              <a:xfrm>
                <a:off x="15148166" y="2352283"/>
                <a:ext cx="376480" cy="1698810"/>
              </a:xfrm>
              <a:custGeom>
                <a:avLst/>
                <a:gdLst/>
                <a:ahLst/>
                <a:cxnLst/>
                <a:rect l="0" t="0" r="0" b="0"/>
                <a:pathLst>
                  <a:path w="376480" h="1698810">
                    <a:moveTo>
                      <a:pt x="22968" y="28472"/>
                    </a:moveTo>
                    <a:cubicBezTo>
                      <a:pt x="0" y="56147"/>
                      <a:pt x="389" y="1627222"/>
                      <a:pt x="23374" y="1669984"/>
                    </a:cubicBezTo>
                    <a:cubicBezTo>
                      <a:pt x="38755" y="1698599"/>
                      <a:pt x="40692" y="1698809"/>
                      <a:pt x="199355" y="1689034"/>
                    </a:cubicBezTo>
                    <a:lnTo>
                      <a:pt x="359784" y="1679151"/>
                    </a:lnTo>
                    <a:lnTo>
                      <a:pt x="369402" y="861415"/>
                    </a:lnTo>
                    <a:cubicBezTo>
                      <a:pt x="376479" y="259699"/>
                      <a:pt x="375230" y="39111"/>
                      <a:pt x="364672" y="26390"/>
                    </a:cubicBezTo>
                    <a:cubicBezTo>
                      <a:pt x="342770" y="0"/>
                      <a:pt x="45092" y="1814"/>
                      <a:pt x="22968" y="284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 name="文本框 10">
              <a:extLst>
                <a:ext uri="{FF2B5EF4-FFF2-40B4-BE49-F238E27FC236}">
                  <a16:creationId xmlns:a16="http://schemas.microsoft.com/office/drawing/2014/main" id="{2EC355BE-28EF-40D4-8CFC-5784C3B7204A}"/>
                </a:ext>
              </a:extLst>
            </p:cNvPr>
            <p:cNvSpPr txBox="1"/>
            <p:nvPr/>
          </p:nvSpPr>
          <p:spPr>
            <a:xfrm>
              <a:off x="5726363" y="1576753"/>
              <a:ext cx="1052513" cy="184666"/>
            </a:xfrm>
            <a:prstGeom prst="rect">
              <a:avLst/>
            </a:prstGeom>
            <a:noFill/>
          </p:spPr>
          <p:txBody>
            <a:bodyPr wrap="square" rtlCol="0">
              <a:spAutoFit/>
            </a:bodyPr>
            <a:lstStyle/>
            <a:p>
              <a:pPr algn="dist"/>
              <a:r>
                <a:rPr lang="en-US" altLang="zh-CN" sz="600" dirty="0">
                  <a:solidFill>
                    <a:schemeClr val="accent1"/>
                  </a:solidFill>
                  <a:latin typeface="+mj-ea"/>
                  <a:ea typeface="+mj-ea"/>
                </a:rPr>
                <a:t>CHUZHOU UNIVERSITY</a:t>
              </a:r>
              <a:endParaRPr lang="zh-CN" altLang="en-US" sz="600" dirty="0">
                <a:solidFill>
                  <a:schemeClr val="accent1"/>
                </a:solidFill>
                <a:latin typeface="+mj-ea"/>
                <a:ea typeface="+mj-ea"/>
              </a:endParaRPr>
            </a:p>
          </p:txBody>
        </p:sp>
      </p:grpSp>
      <p:sp>
        <p:nvSpPr>
          <p:cNvPr id="40" name="文本占位符 39">
            <a:extLst>
              <a:ext uri="{FF2B5EF4-FFF2-40B4-BE49-F238E27FC236}">
                <a16:creationId xmlns:a16="http://schemas.microsoft.com/office/drawing/2014/main" id="{FE95AA8B-7D17-40A7-B95F-8A8A464F77ED}"/>
              </a:ext>
            </a:extLst>
          </p:cNvPr>
          <p:cNvSpPr>
            <a:spLocks noGrp="1"/>
          </p:cNvSpPr>
          <p:nvPr>
            <p:ph type="body" sz="quarter" idx="10" hasCustomPrompt="1"/>
          </p:nvPr>
        </p:nvSpPr>
        <p:spPr>
          <a:xfrm>
            <a:off x="773739" y="642299"/>
            <a:ext cx="8734190" cy="488002"/>
          </a:xfrm>
        </p:spPr>
        <p:txBody>
          <a:bodyPr/>
          <a:lstStyle>
            <a:lvl1pPr marL="0" indent="0">
              <a:buNone/>
              <a:defRPr b="1">
                <a:solidFill>
                  <a:schemeClr val="bg2">
                    <a:lumMod val="10000"/>
                  </a:schemeClr>
                </a:solidFill>
                <a:latin typeface="+mj-ea"/>
                <a:ea typeface="+mj-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请输入标题</a:t>
            </a:r>
          </a:p>
        </p:txBody>
      </p:sp>
      <p:sp>
        <p:nvSpPr>
          <p:cNvPr id="45" name="矩形 44">
            <a:extLst>
              <a:ext uri="{FF2B5EF4-FFF2-40B4-BE49-F238E27FC236}">
                <a16:creationId xmlns:a16="http://schemas.microsoft.com/office/drawing/2014/main" id="{CFD0D414-FAB5-454E-9870-C58E4F2DE6C4}"/>
              </a:ext>
            </a:extLst>
          </p:cNvPr>
          <p:cNvSpPr/>
          <p:nvPr userDrawn="1"/>
        </p:nvSpPr>
        <p:spPr>
          <a:xfrm>
            <a:off x="9487758" y="6406558"/>
            <a:ext cx="1956097" cy="307777"/>
          </a:xfrm>
          <a:prstGeom prst="rect">
            <a:avLst/>
          </a:prstGeom>
        </p:spPr>
        <p:txBody>
          <a:bodyPr wrap="square" lIns="0" rIns="0">
            <a:spAutoFit/>
          </a:bodyPr>
          <a:lstStyle/>
          <a:p>
            <a:r>
              <a:rPr lang="zh-CN" altLang="en-US" sz="1400" spc="300" dirty="0">
                <a:solidFill>
                  <a:schemeClr val="bg2">
                    <a:lumMod val="50000"/>
                  </a:schemeClr>
                </a:solidFill>
              </a:rPr>
              <a:t>www.chzu.edu.cn</a:t>
            </a:r>
          </a:p>
        </p:txBody>
      </p:sp>
      <p:sp>
        <p:nvSpPr>
          <p:cNvPr id="46" name="文本占位符 39">
            <a:extLst>
              <a:ext uri="{FF2B5EF4-FFF2-40B4-BE49-F238E27FC236}">
                <a16:creationId xmlns:a16="http://schemas.microsoft.com/office/drawing/2014/main" id="{788D4404-C150-4ACF-BFD0-2FDCBE5FAB0C}"/>
              </a:ext>
            </a:extLst>
          </p:cNvPr>
          <p:cNvSpPr>
            <a:spLocks noGrp="1"/>
          </p:cNvSpPr>
          <p:nvPr>
            <p:ph type="body" sz="quarter" idx="11" hasCustomPrompt="1"/>
          </p:nvPr>
        </p:nvSpPr>
        <p:spPr>
          <a:xfrm>
            <a:off x="690110" y="5092700"/>
            <a:ext cx="2256290" cy="420914"/>
          </a:xfrm>
        </p:spPr>
        <p:txBody>
          <a:bodyPr>
            <a:noAutofit/>
          </a:bodyPr>
          <a:lstStyle>
            <a:lvl1pPr marL="0" indent="0" algn="ctr">
              <a:buNone/>
              <a:defRPr sz="1800" b="0">
                <a:solidFill>
                  <a:schemeClr val="bg2">
                    <a:lumMod val="10000"/>
                  </a:schemeClr>
                </a:solidFill>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请输入您的内容</a:t>
            </a:r>
          </a:p>
        </p:txBody>
      </p:sp>
      <p:sp>
        <p:nvSpPr>
          <p:cNvPr id="3" name="图片占位符 2">
            <a:extLst>
              <a:ext uri="{FF2B5EF4-FFF2-40B4-BE49-F238E27FC236}">
                <a16:creationId xmlns:a16="http://schemas.microsoft.com/office/drawing/2014/main" id="{10466A77-53C4-44E4-9A94-A3E98A7B83E9}"/>
              </a:ext>
            </a:extLst>
          </p:cNvPr>
          <p:cNvSpPr>
            <a:spLocks noGrp="1"/>
          </p:cNvSpPr>
          <p:nvPr>
            <p:ph type="pic" sz="quarter" idx="12"/>
          </p:nvPr>
        </p:nvSpPr>
        <p:spPr>
          <a:xfrm>
            <a:off x="696005" y="1901372"/>
            <a:ext cx="2224722" cy="3178175"/>
          </a:xfrm>
        </p:spPr>
        <p:txBody>
          <a:bodyPr>
            <a:normAutofit/>
          </a:bodyPr>
          <a:lstStyle>
            <a:lvl1pPr marL="0" indent="0">
              <a:buNone/>
              <a:defRPr sz="1800"/>
            </a:lvl1pPr>
          </a:lstStyle>
          <a:p>
            <a:endParaRPr lang="zh-CN" altLang="en-US"/>
          </a:p>
        </p:txBody>
      </p:sp>
      <p:sp>
        <p:nvSpPr>
          <p:cNvPr id="41" name="图片占位符 2">
            <a:extLst>
              <a:ext uri="{FF2B5EF4-FFF2-40B4-BE49-F238E27FC236}">
                <a16:creationId xmlns:a16="http://schemas.microsoft.com/office/drawing/2014/main" id="{2230D07E-1160-4777-B7D8-C2FE4CBFB5D2}"/>
              </a:ext>
            </a:extLst>
          </p:cNvPr>
          <p:cNvSpPr>
            <a:spLocks noGrp="1"/>
          </p:cNvSpPr>
          <p:nvPr>
            <p:ph type="pic" sz="quarter" idx="13"/>
          </p:nvPr>
        </p:nvSpPr>
        <p:spPr>
          <a:xfrm>
            <a:off x="3560157" y="1901372"/>
            <a:ext cx="2224722" cy="3178175"/>
          </a:xfrm>
        </p:spPr>
        <p:txBody>
          <a:bodyPr>
            <a:normAutofit/>
          </a:bodyPr>
          <a:lstStyle>
            <a:lvl1pPr marL="0" indent="0">
              <a:buNone/>
              <a:defRPr sz="1800"/>
            </a:lvl1pPr>
          </a:lstStyle>
          <a:p>
            <a:endParaRPr lang="zh-CN" altLang="en-US"/>
          </a:p>
        </p:txBody>
      </p:sp>
      <p:sp>
        <p:nvSpPr>
          <p:cNvPr id="42" name="图片占位符 2">
            <a:extLst>
              <a:ext uri="{FF2B5EF4-FFF2-40B4-BE49-F238E27FC236}">
                <a16:creationId xmlns:a16="http://schemas.microsoft.com/office/drawing/2014/main" id="{C49CD699-36C4-435E-B598-F226AFD28881}"/>
              </a:ext>
            </a:extLst>
          </p:cNvPr>
          <p:cNvSpPr>
            <a:spLocks noGrp="1"/>
          </p:cNvSpPr>
          <p:nvPr>
            <p:ph type="pic" sz="quarter" idx="14"/>
          </p:nvPr>
        </p:nvSpPr>
        <p:spPr>
          <a:xfrm>
            <a:off x="6424309" y="1901372"/>
            <a:ext cx="2224722" cy="3178175"/>
          </a:xfrm>
        </p:spPr>
        <p:txBody>
          <a:bodyPr>
            <a:normAutofit/>
          </a:bodyPr>
          <a:lstStyle>
            <a:lvl1pPr marL="0" indent="0">
              <a:buNone/>
              <a:defRPr sz="1800"/>
            </a:lvl1pPr>
          </a:lstStyle>
          <a:p>
            <a:endParaRPr lang="zh-CN" altLang="en-US"/>
          </a:p>
        </p:txBody>
      </p:sp>
      <p:sp>
        <p:nvSpPr>
          <p:cNvPr id="44" name="图片占位符 2">
            <a:extLst>
              <a:ext uri="{FF2B5EF4-FFF2-40B4-BE49-F238E27FC236}">
                <a16:creationId xmlns:a16="http://schemas.microsoft.com/office/drawing/2014/main" id="{96B39F7D-9F2D-4930-B517-68A35523CA65}"/>
              </a:ext>
            </a:extLst>
          </p:cNvPr>
          <p:cNvSpPr>
            <a:spLocks noGrp="1"/>
          </p:cNvSpPr>
          <p:nvPr>
            <p:ph type="pic" sz="quarter" idx="15"/>
          </p:nvPr>
        </p:nvSpPr>
        <p:spPr>
          <a:xfrm>
            <a:off x="9288462" y="1901372"/>
            <a:ext cx="2224722" cy="3178175"/>
          </a:xfrm>
        </p:spPr>
        <p:txBody>
          <a:bodyPr>
            <a:normAutofit/>
          </a:bodyPr>
          <a:lstStyle>
            <a:lvl1pPr marL="0" indent="0">
              <a:buNone/>
              <a:defRPr sz="1800"/>
            </a:lvl1pPr>
          </a:lstStyle>
          <a:p>
            <a:endParaRPr lang="zh-CN" altLang="en-US"/>
          </a:p>
        </p:txBody>
      </p:sp>
      <p:sp>
        <p:nvSpPr>
          <p:cNvPr id="47" name="文本占位符 39">
            <a:extLst>
              <a:ext uri="{FF2B5EF4-FFF2-40B4-BE49-F238E27FC236}">
                <a16:creationId xmlns:a16="http://schemas.microsoft.com/office/drawing/2014/main" id="{1F4ECFAD-1BE8-4C24-8ECA-E47C98B0B125}"/>
              </a:ext>
            </a:extLst>
          </p:cNvPr>
          <p:cNvSpPr>
            <a:spLocks noGrp="1"/>
          </p:cNvSpPr>
          <p:nvPr>
            <p:ph type="body" sz="quarter" idx="16" hasCustomPrompt="1"/>
          </p:nvPr>
        </p:nvSpPr>
        <p:spPr>
          <a:xfrm>
            <a:off x="3547610" y="5092700"/>
            <a:ext cx="2256290" cy="420914"/>
          </a:xfrm>
        </p:spPr>
        <p:txBody>
          <a:bodyPr>
            <a:noAutofit/>
          </a:bodyPr>
          <a:lstStyle>
            <a:lvl1pPr marL="0" indent="0" algn="ctr">
              <a:buNone/>
              <a:defRPr sz="1800" b="0">
                <a:solidFill>
                  <a:schemeClr val="bg2">
                    <a:lumMod val="10000"/>
                  </a:schemeClr>
                </a:solidFill>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请输入您的内容</a:t>
            </a:r>
          </a:p>
        </p:txBody>
      </p:sp>
      <p:sp>
        <p:nvSpPr>
          <p:cNvPr id="48" name="文本占位符 39">
            <a:extLst>
              <a:ext uri="{FF2B5EF4-FFF2-40B4-BE49-F238E27FC236}">
                <a16:creationId xmlns:a16="http://schemas.microsoft.com/office/drawing/2014/main" id="{9CE705D8-EA71-49D0-962A-8002422D75ED}"/>
              </a:ext>
            </a:extLst>
          </p:cNvPr>
          <p:cNvSpPr>
            <a:spLocks noGrp="1"/>
          </p:cNvSpPr>
          <p:nvPr>
            <p:ph type="body" sz="quarter" idx="17" hasCustomPrompt="1"/>
          </p:nvPr>
        </p:nvSpPr>
        <p:spPr>
          <a:xfrm>
            <a:off x="6405110" y="5092700"/>
            <a:ext cx="2256290" cy="420914"/>
          </a:xfrm>
        </p:spPr>
        <p:txBody>
          <a:bodyPr>
            <a:noAutofit/>
          </a:bodyPr>
          <a:lstStyle>
            <a:lvl1pPr marL="0" indent="0" algn="ctr">
              <a:buNone/>
              <a:defRPr sz="1800" b="0">
                <a:solidFill>
                  <a:schemeClr val="bg2">
                    <a:lumMod val="10000"/>
                  </a:schemeClr>
                </a:solidFill>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请输入您的内容</a:t>
            </a:r>
          </a:p>
        </p:txBody>
      </p:sp>
      <p:sp>
        <p:nvSpPr>
          <p:cNvPr id="49" name="文本占位符 39">
            <a:extLst>
              <a:ext uri="{FF2B5EF4-FFF2-40B4-BE49-F238E27FC236}">
                <a16:creationId xmlns:a16="http://schemas.microsoft.com/office/drawing/2014/main" id="{93FAA29D-BB9B-4426-AD8F-FF0BDC408928}"/>
              </a:ext>
            </a:extLst>
          </p:cNvPr>
          <p:cNvSpPr>
            <a:spLocks noGrp="1"/>
          </p:cNvSpPr>
          <p:nvPr>
            <p:ph type="body" sz="quarter" idx="18" hasCustomPrompt="1"/>
          </p:nvPr>
        </p:nvSpPr>
        <p:spPr>
          <a:xfrm>
            <a:off x="9262610" y="5092700"/>
            <a:ext cx="2256290" cy="420914"/>
          </a:xfrm>
        </p:spPr>
        <p:txBody>
          <a:bodyPr>
            <a:noAutofit/>
          </a:bodyPr>
          <a:lstStyle>
            <a:lvl1pPr marL="0" indent="0" algn="ctr">
              <a:buNone/>
              <a:defRPr sz="1800" b="0">
                <a:solidFill>
                  <a:schemeClr val="bg2">
                    <a:lumMod val="10000"/>
                  </a:schemeClr>
                </a:solidFill>
                <a:latin typeface="+mn-ea"/>
                <a:ea typeface="+mn-ea"/>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请输入您的内容</a:t>
            </a:r>
          </a:p>
        </p:txBody>
      </p:sp>
      <p:cxnSp>
        <p:nvCxnSpPr>
          <p:cNvPr id="52" name="直接连接符 51">
            <a:extLst>
              <a:ext uri="{FF2B5EF4-FFF2-40B4-BE49-F238E27FC236}">
                <a16:creationId xmlns:a16="http://schemas.microsoft.com/office/drawing/2014/main" id="{73CF7905-9629-4E9F-97A6-1F96777CE6F1}"/>
              </a:ext>
            </a:extLst>
          </p:cNvPr>
          <p:cNvCxnSpPr>
            <a:cxnSpLocks/>
          </p:cNvCxnSpPr>
          <p:nvPr userDrawn="1"/>
        </p:nvCxnSpPr>
        <p:spPr>
          <a:xfrm>
            <a:off x="748146" y="1130300"/>
            <a:ext cx="10695709" cy="0"/>
          </a:xfrm>
          <a:prstGeom prst="line">
            <a:avLst/>
          </a:prstGeom>
          <a:ln>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5607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2424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073F0A1-697B-4631-B604-C343B3DC33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207BD4AF-A7CC-4E71-8E52-5378C85DEE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981B142A-8BB1-483B-9150-6C9FD8A794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88BA4C-BC8B-4B76-9EAF-487E90CDF4A2}" type="datetimeFigureOut">
              <a:rPr lang="zh-CN" altLang="en-US" smtClean="0"/>
              <a:t>2019/4/12</a:t>
            </a:fld>
            <a:endParaRPr lang="zh-CN" altLang="en-US"/>
          </a:p>
        </p:txBody>
      </p:sp>
      <p:sp>
        <p:nvSpPr>
          <p:cNvPr id="5" name="页脚占位符 4">
            <a:extLst>
              <a:ext uri="{FF2B5EF4-FFF2-40B4-BE49-F238E27FC236}">
                <a16:creationId xmlns:a16="http://schemas.microsoft.com/office/drawing/2014/main" id="{9254EEE2-BA1D-427A-9BB0-8887E4335A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AD1B43E-8C1B-441E-8836-3058F0E9D7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42D797-87BE-402F-8D45-8ACF95FF725B}" type="slidenum">
              <a:rPr lang="zh-CN" altLang="en-US" smtClean="0"/>
              <a:t>‹#›</a:t>
            </a:fld>
            <a:endParaRPr lang="zh-CN" altLang="en-US"/>
          </a:p>
        </p:txBody>
      </p:sp>
    </p:spTree>
    <p:extLst>
      <p:ext uri="{BB962C8B-B14F-4D97-AF65-F5344CB8AC3E}">
        <p14:creationId xmlns:p14="http://schemas.microsoft.com/office/powerpoint/2010/main" val="17097387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9" r:id="rId3"/>
    <p:sldLayoutId id="2147483667" r:id="rId4"/>
    <p:sldLayoutId id="2147483664" r:id="rId5"/>
    <p:sldLayoutId id="2147483671" r:id="rId6"/>
    <p:sldLayoutId id="2147483670" r:id="rId7"/>
    <p:sldLayoutId id="2147483666" r:id="rId8"/>
    <p:sldLayoutId id="2147483668" r:id="rId9"/>
    <p:sldLayoutId id="2147483672"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7471989"/>
      </p:ext>
    </p:extLst>
  </p:cSld>
  <p:clrMap bg1="lt1" tx1="dk1" bg2="lt2" tx2="dk2" accent1="accent1" accent2="accent2" accent3="accent3" accent4="accent4" accent5="accent5" accent6="accent6" hlink="hlink" folHlink="folHlink"/>
  <p:sldLayoutIdLst>
    <p:sldLayoutId id="2147483674" r:id="rId1"/>
    <p:sldLayoutId id="214748367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8" Type="http://schemas.openxmlformats.org/officeDocument/2006/relationships/tags" Target="../tags/tag15.xml"/><Relationship Id="rId13" Type="http://schemas.openxmlformats.org/officeDocument/2006/relationships/tags" Target="../tags/tag20.xml"/><Relationship Id="rId18" Type="http://schemas.openxmlformats.org/officeDocument/2006/relationships/tags" Target="../tags/tag25.xml"/><Relationship Id="rId3" Type="http://schemas.openxmlformats.org/officeDocument/2006/relationships/tags" Target="../tags/tag10.xml"/><Relationship Id="rId21" Type="http://schemas.openxmlformats.org/officeDocument/2006/relationships/image" Target="../media/image7.jpg"/><Relationship Id="rId7" Type="http://schemas.openxmlformats.org/officeDocument/2006/relationships/tags" Target="../tags/tag14.xml"/><Relationship Id="rId12" Type="http://schemas.openxmlformats.org/officeDocument/2006/relationships/tags" Target="../tags/tag19.xml"/><Relationship Id="rId17" Type="http://schemas.openxmlformats.org/officeDocument/2006/relationships/tags" Target="../tags/tag24.xml"/><Relationship Id="rId2" Type="http://schemas.openxmlformats.org/officeDocument/2006/relationships/tags" Target="../tags/tag9.xml"/><Relationship Id="rId16" Type="http://schemas.openxmlformats.org/officeDocument/2006/relationships/tags" Target="../tags/tag23.xml"/><Relationship Id="rId20" Type="http://schemas.openxmlformats.org/officeDocument/2006/relationships/notesSlide" Target="../notesSlides/notesSlide14.xml"/><Relationship Id="rId1" Type="http://schemas.openxmlformats.org/officeDocument/2006/relationships/tags" Target="../tags/tag8.xml"/><Relationship Id="rId6" Type="http://schemas.openxmlformats.org/officeDocument/2006/relationships/tags" Target="../tags/tag13.xml"/><Relationship Id="rId11" Type="http://schemas.openxmlformats.org/officeDocument/2006/relationships/tags" Target="../tags/tag18.xml"/><Relationship Id="rId5" Type="http://schemas.openxmlformats.org/officeDocument/2006/relationships/tags" Target="../tags/tag12.xml"/><Relationship Id="rId15" Type="http://schemas.openxmlformats.org/officeDocument/2006/relationships/tags" Target="../tags/tag22.xml"/><Relationship Id="rId10" Type="http://schemas.openxmlformats.org/officeDocument/2006/relationships/tags" Target="../tags/tag17.xml"/><Relationship Id="rId19" Type="http://schemas.openxmlformats.org/officeDocument/2006/relationships/slideLayout" Target="../slideLayouts/slideLayout7.xml"/><Relationship Id="rId4" Type="http://schemas.openxmlformats.org/officeDocument/2006/relationships/tags" Target="../tags/tag11.xml"/><Relationship Id="rId9" Type="http://schemas.openxmlformats.org/officeDocument/2006/relationships/tags" Target="../tags/tag16.xml"/><Relationship Id="rId14" Type="http://schemas.openxmlformats.org/officeDocument/2006/relationships/tags" Target="../tags/tag21.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8" Type="http://schemas.openxmlformats.org/officeDocument/2006/relationships/tags" Target="../tags/tag33.xml"/><Relationship Id="rId13" Type="http://schemas.openxmlformats.org/officeDocument/2006/relationships/slideLayout" Target="../slideLayouts/slideLayout5.xml"/><Relationship Id="rId3" Type="http://schemas.openxmlformats.org/officeDocument/2006/relationships/tags" Target="../tags/tag28.xml"/><Relationship Id="rId7" Type="http://schemas.openxmlformats.org/officeDocument/2006/relationships/tags" Target="../tags/tag32.xml"/><Relationship Id="rId12" Type="http://schemas.openxmlformats.org/officeDocument/2006/relationships/tags" Target="../tags/tag37.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11" Type="http://schemas.openxmlformats.org/officeDocument/2006/relationships/tags" Target="../tags/tag36.xml"/><Relationship Id="rId5" Type="http://schemas.openxmlformats.org/officeDocument/2006/relationships/tags" Target="../tags/tag30.xml"/><Relationship Id="rId10" Type="http://schemas.openxmlformats.org/officeDocument/2006/relationships/tags" Target="../tags/tag35.xml"/><Relationship Id="rId4" Type="http://schemas.openxmlformats.org/officeDocument/2006/relationships/tags" Target="../tags/tag29.xml"/><Relationship Id="rId9" Type="http://schemas.openxmlformats.org/officeDocument/2006/relationships/tags" Target="../tags/tag34.xml"/><Relationship Id="rId1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image" Target="../media/image8.jpg"/><Relationship Id="rId7" Type="http://schemas.openxmlformats.org/officeDocument/2006/relationships/image" Target="../media/image7.jpg"/><Relationship Id="rId2" Type="http://schemas.openxmlformats.org/officeDocument/2006/relationships/notesSlide" Target="../notesSlides/notesSlide32.xml"/><Relationship Id="rId1" Type="http://schemas.openxmlformats.org/officeDocument/2006/relationships/slideLayout" Target="../slideLayouts/slideLayout10.xml"/><Relationship Id="rId6" Type="http://schemas.openxmlformats.org/officeDocument/2006/relationships/image" Target="../media/image6.jpg"/><Relationship Id="rId5" Type="http://schemas.openxmlformats.org/officeDocument/2006/relationships/image" Target="../media/image10.jpg"/><Relationship Id="rId4" Type="http://schemas.openxmlformats.org/officeDocument/2006/relationships/image" Target="../media/image9.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a:extLst>
              <a:ext uri="{FF2B5EF4-FFF2-40B4-BE49-F238E27FC236}">
                <a16:creationId xmlns:a16="http://schemas.microsoft.com/office/drawing/2014/main" id="{6153EBF4-A236-4A8A-9058-F5EA1AFB43E6}"/>
              </a:ext>
            </a:extLst>
          </p:cNvPr>
          <p:cNvSpPr/>
          <p:nvPr/>
        </p:nvSpPr>
        <p:spPr>
          <a:xfrm>
            <a:off x="0" y="2917146"/>
            <a:ext cx="12192000" cy="4575036"/>
          </a:xfrm>
          <a:prstGeom prst="rect">
            <a:avLst/>
          </a:prstGeom>
          <a:gradFill flip="none" rotWithShape="1">
            <a:gsLst>
              <a:gs pos="0">
                <a:schemeClr val="bg1"/>
              </a:gs>
              <a:gs pos="61000">
                <a:srgbClr val="FFFFFF">
                  <a:alpha val="57000"/>
                </a:srgb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3545C15-6AD4-4835-AB11-BA112CE08B84}"/>
              </a:ext>
            </a:extLst>
          </p:cNvPr>
          <p:cNvSpPr txBox="1"/>
          <p:nvPr/>
        </p:nvSpPr>
        <p:spPr>
          <a:xfrm>
            <a:off x="2329585" y="2014537"/>
            <a:ext cx="7532832" cy="156966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800" b="0" i="0" u="none" strike="noStrike" kern="1200" cap="none" spc="0" normalizeH="0" baseline="0" noProof="0" dirty="0">
                <a:ln>
                  <a:noFill/>
                </a:ln>
                <a:solidFill>
                  <a:srgbClr val="000000">
                    <a:lumMod val="85000"/>
                    <a:lumOff val="15000"/>
                  </a:srgbClr>
                </a:solidFill>
                <a:effectLst/>
                <a:uLnTx/>
                <a:uFillTx/>
                <a:latin typeface="微软雅黑"/>
                <a:ea typeface="微软雅黑"/>
                <a:cs typeface="+mn-cs"/>
              </a:rPr>
              <a:t>滁州学院</a:t>
            </a:r>
            <a:endParaRPr kumimoji="0" lang="en-US" altLang="zh-CN" sz="4800" b="0" i="0" u="none" strike="noStrike" kern="1200" cap="none" spc="0" normalizeH="0" baseline="0" noProof="0" dirty="0">
              <a:ln>
                <a:noFill/>
              </a:ln>
              <a:solidFill>
                <a:srgbClr val="000000">
                  <a:lumMod val="85000"/>
                  <a:lumOff val="15000"/>
                </a:srgbClr>
              </a:solidFill>
              <a:effectLst/>
              <a:uLnTx/>
              <a:uFillTx/>
              <a:latin typeface="微软雅黑"/>
              <a:ea typeface="微软雅黑"/>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004530"/>
                </a:solidFill>
                <a:effectLst/>
                <a:uLnTx/>
                <a:uFillTx/>
                <a:latin typeface="微软雅黑"/>
                <a:ea typeface="微软雅黑"/>
                <a:cs typeface="+mn-cs"/>
              </a:rPr>
              <a:t>毕业设计论文答辩</a:t>
            </a:r>
            <a:r>
              <a:rPr kumimoji="0" lang="en-US" altLang="zh-CN" sz="4800" b="1" i="0" u="none" strike="noStrike" kern="1200" cap="none" spc="0" normalizeH="0" baseline="0" noProof="0" dirty="0">
                <a:ln>
                  <a:noFill/>
                </a:ln>
                <a:solidFill>
                  <a:srgbClr val="004530"/>
                </a:solidFill>
                <a:effectLst/>
                <a:uLnTx/>
                <a:uFillTx/>
                <a:latin typeface="微软雅黑"/>
                <a:ea typeface="微软雅黑"/>
                <a:cs typeface="+mn-cs"/>
              </a:rPr>
              <a:t>PPT</a:t>
            </a:r>
            <a:r>
              <a:rPr kumimoji="0" lang="zh-CN" altLang="en-US" sz="4800" b="1" i="0" u="none" strike="noStrike" kern="1200" cap="none" spc="0" normalizeH="0" baseline="0" noProof="0" dirty="0">
                <a:ln>
                  <a:noFill/>
                </a:ln>
                <a:solidFill>
                  <a:srgbClr val="004530"/>
                </a:solidFill>
                <a:effectLst/>
                <a:uLnTx/>
                <a:uFillTx/>
                <a:latin typeface="微软雅黑"/>
                <a:ea typeface="微软雅黑"/>
                <a:cs typeface="+mn-cs"/>
              </a:rPr>
              <a:t>模板</a:t>
            </a:r>
          </a:p>
        </p:txBody>
      </p:sp>
      <p:sp>
        <p:nvSpPr>
          <p:cNvPr id="5" name="文本框 4">
            <a:extLst>
              <a:ext uri="{FF2B5EF4-FFF2-40B4-BE49-F238E27FC236}">
                <a16:creationId xmlns:a16="http://schemas.microsoft.com/office/drawing/2014/main" id="{20701131-DF2E-4D72-896F-01E3A2CE24B8}"/>
              </a:ext>
            </a:extLst>
          </p:cNvPr>
          <p:cNvSpPr txBox="1"/>
          <p:nvPr/>
        </p:nvSpPr>
        <p:spPr>
          <a:xfrm>
            <a:off x="3552825" y="3611880"/>
            <a:ext cx="508635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lumMod val="75000"/>
                    <a:lumOff val="25000"/>
                  </a:srgbClr>
                </a:solidFill>
                <a:effectLst/>
                <a:uLnTx/>
                <a:uFillTx/>
                <a:latin typeface="微软雅黑 Light"/>
                <a:ea typeface="微软雅黑 Light"/>
                <a:cs typeface="+mn-cs"/>
              </a:rPr>
              <a:t>Graduation Project Paper Reply PPT Template</a:t>
            </a:r>
            <a:endParaRPr kumimoji="0" lang="zh-CN" altLang="en-US" sz="1800" b="0" i="0" u="none" strike="noStrike" kern="1200" cap="none" spc="0" normalizeH="0" baseline="0" noProof="0" dirty="0">
              <a:ln>
                <a:noFill/>
              </a:ln>
              <a:solidFill>
                <a:srgbClr val="000000">
                  <a:lumMod val="75000"/>
                  <a:lumOff val="25000"/>
                </a:srgbClr>
              </a:solidFill>
              <a:effectLst/>
              <a:uLnTx/>
              <a:uFillTx/>
              <a:latin typeface="微软雅黑 Light"/>
              <a:ea typeface="微软雅黑 Light"/>
              <a:cs typeface="+mn-cs"/>
            </a:endParaRPr>
          </a:p>
        </p:txBody>
      </p:sp>
      <p:grpSp>
        <p:nvGrpSpPr>
          <p:cNvPr id="42" name="组合 41">
            <a:extLst>
              <a:ext uri="{FF2B5EF4-FFF2-40B4-BE49-F238E27FC236}">
                <a16:creationId xmlns:a16="http://schemas.microsoft.com/office/drawing/2014/main" id="{69B58C2E-411B-4B51-8CEF-70164D049D8E}"/>
              </a:ext>
            </a:extLst>
          </p:cNvPr>
          <p:cNvGrpSpPr/>
          <p:nvPr/>
        </p:nvGrpSpPr>
        <p:grpSpPr>
          <a:xfrm>
            <a:off x="5413124" y="1379222"/>
            <a:ext cx="1365752" cy="382197"/>
            <a:chOff x="5413124" y="1379222"/>
            <a:chExt cx="1365752" cy="382197"/>
          </a:xfrm>
        </p:grpSpPr>
        <p:grpSp>
          <p:nvGrpSpPr>
            <p:cNvPr id="9" name="组合 8">
              <a:extLst>
                <a:ext uri="{FF2B5EF4-FFF2-40B4-BE49-F238E27FC236}">
                  <a16:creationId xmlns:a16="http://schemas.microsoft.com/office/drawing/2014/main" id="{275092A6-D61A-48EB-9ADE-DEEF8D643847}"/>
                </a:ext>
              </a:extLst>
            </p:cNvPr>
            <p:cNvGrpSpPr/>
            <p:nvPr/>
          </p:nvGrpSpPr>
          <p:grpSpPr>
            <a:xfrm>
              <a:off x="5791910" y="1380956"/>
              <a:ext cx="921418" cy="230954"/>
              <a:chOff x="4036092" y="3626762"/>
              <a:chExt cx="6749574" cy="1691781"/>
            </a:xfrm>
            <a:solidFill>
              <a:schemeClr val="accent1"/>
            </a:solidFill>
          </p:grpSpPr>
          <p:sp>
            <p:nvSpPr>
              <p:cNvPr id="10" name="任意多边形: 形状 9">
                <a:extLst>
                  <a:ext uri="{FF2B5EF4-FFF2-40B4-BE49-F238E27FC236}">
                    <a16:creationId xmlns:a16="http://schemas.microsoft.com/office/drawing/2014/main" id="{41EE11C6-D4F4-4D2A-A4CF-ED670D2D8118}"/>
                  </a:ext>
                </a:extLst>
              </p:cNvPr>
              <p:cNvSpPr/>
              <p:nvPr/>
            </p:nvSpPr>
            <p:spPr>
              <a:xfrm>
                <a:off x="5974449" y="3737499"/>
                <a:ext cx="1263122" cy="1581044"/>
              </a:xfrm>
              <a:custGeom>
                <a:avLst/>
                <a:gdLst/>
                <a:ahLst/>
                <a:cxnLst/>
                <a:rect l="0" t="0" r="0" b="0"/>
                <a:pathLst>
                  <a:path w="1263122" h="1581044">
                    <a:moveTo>
                      <a:pt x="996343" y="49867"/>
                    </a:moveTo>
                    <a:cubicBezTo>
                      <a:pt x="959864" y="89230"/>
                      <a:pt x="957431" y="123334"/>
                      <a:pt x="986012" y="194763"/>
                    </a:cubicBezTo>
                    <a:cubicBezTo>
                      <a:pt x="1003414" y="238256"/>
                      <a:pt x="1004584" y="259623"/>
                      <a:pt x="993155" y="325195"/>
                    </a:cubicBezTo>
                    <a:cubicBezTo>
                      <a:pt x="956099" y="537793"/>
                      <a:pt x="935107" y="587763"/>
                      <a:pt x="882852" y="587763"/>
                    </a:cubicBezTo>
                    <a:cubicBezTo>
                      <a:pt x="837874" y="587763"/>
                      <a:pt x="797505" y="537291"/>
                      <a:pt x="731826" y="398940"/>
                    </a:cubicBezTo>
                    <a:cubicBezTo>
                      <a:pt x="711617" y="356369"/>
                      <a:pt x="631561" y="337474"/>
                      <a:pt x="589146" y="365265"/>
                    </a:cubicBezTo>
                    <a:cubicBezTo>
                      <a:pt x="558751" y="385181"/>
                      <a:pt x="558184" y="388491"/>
                      <a:pt x="566441" y="497873"/>
                    </a:cubicBezTo>
                    <a:cubicBezTo>
                      <a:pt x="580003" y="677520"/>
                      <a:pt x="558021" y="740163"/>
                      <a:pt x="481421" y="740163"/>
                    </a:cubicBezTo>
                    <a:cubicBezTo>
                      <a:pt x="421464" y="740163"/>
                      <a:pt x="409578" y="697351"/>
                      <a:pt x="437112" y="580560"/>
                    </a:cubicBezTo>
                    <a:cubicBezTo>
                      <a:pt x="463125" y="470219"/>
                      <a:pt x="461406" y="466271"/>
                      <a:pt x="368329" y="422676"/>
                    </a:cubicBezTo>
                    <a:cubicBezTo>
                      <a:pt x="277159" y="379975"/>
                      <a:pt x="265287" y="394711"/>
                      <a:pt x="248158" y="571833"/>
                    </a:cubicBezTo>
                    <a:cubicBezTo>
                      <a:pt x="232273" y="736092"/>
                      <a:pt x="223532" y="741960"/>
                      <a:pt x="120161" y="657764"/>
                    </a:cubicBezTo>
                    <a:cubicBezTo>
                      <a:pt x="81469" y="626248"/>
                      <a:pt x="45462" y="600463"/>
                      <a:pt x="40146" y="600463"/>
                    </a:cubicBezTo>
                    <a:cubicBezTo>
                      <a:pt x="16745" y="600463"/>
                      <a:pt x="0" y="634918"/>
                      <a:pt x="0" y="683067"/>
                    </a:cubicBezTo>
                    <a:cubicBezTo>
                      <a:pt x="0" y="745675"/>
                      <a:pt x="49807" y="830858"/>
                      <a:pt x="120472" y="889107"/>
                    </a:cubicBezTo>
                    <a:cubicBezTo>
                      <a:pt x="175376" y="934363"/>
                      <a:pt x="175406" y="964873"/>
                      <a:pt x="120610" y="1029994"/>
                    </a:cubicBezTo>
                    <a:cubicBezTo>
                      <a:pt x="55167" y="1107769"/>
                      <a:pt x="25788" y="1164610"/>
                      <a:pt x="32029" y="1201373"/>
                    </a:cubicBezTo>
                    <a:cubicBezTo>
                      <a:pt x="41725" y="1258485"/>
                      <a:pt x="62098" y="1286263"/>
                      <a:pt x="94290" y="1286263"/>
                    </a:cubicBezTo>
                    <a:cubicBezTo>
                      <a:pt x="130640" y="1286263"/>
                      <a:pt x="141579" y="1270724"/>
                      <a:pt x="241804" y="1076713"/>
                    </a:cubicBezTo>
                    <a:cubicBezTo>
                      <a:pt x="322338" y="920822"/>
                      <a:pt x="335762" y="905263"/>
                      <a:pt x="389740" y="905263"/>
                    </a:cubicBezTo>
                    <a:cubicBezTo>
                      <a:pt x="452243" y="905263"/>
                      <a:pt x="458510" y="910442"/>
                      <a:pt x="546086" y="1034464"/>
                    </a:cubicBezTo>
                    <a:cubicBezTo>
                      <a:pt x="606896" y="1120580"/>
                      <a:pt x="655567" y="1142983"/>
                      <a:pt x="735237" y="1121530"/>
                    </a:cubicBezTo>
                    <a:cubicBezTo>
                      <a:pt x="763337" y="1113963"/>
                      <a:pt x="790306" y="1101336"/>
                      <a:pt x="795169" y="1093468"/>
                    </a:cubicBezTo>
                    <a:cubicBezTo>
                      <a:pt x="800031" y="1085600"/>
                      <a:pt x="808298" y="1032109"/>
                      <a:pt x="813540" y="974598"/>
                    </a:cubicBezTo>
                    <a:cubicBezTo>
                      <a:pt x="825577" y="842536"/>
                      <a:pt x="838816" y="816363"/>
                      <a:pt x="893583" y="816363"/>
                    </a:cubicBezTo>
                    <a:cubicBezTo>
                      <a:pt x="936469" y="816363"/>
                      <a:pt x="961227" y="835587"/>
                      <a:pt x="991717" y="892563"/>
                    </a:cubicBezTo>
                    <a:cubicBezTo>
                      <a:pt x="1002722" y="913128"/>
                      <a:pt x="1012141" y="1002609"/>
                      <a:pt x="1018453" y="1146563"/>
                    </a:cubicBezTo>
                    <a:cubicBezTo>
                      <a:pt x="1023812" y="1268801"/>
                      <a:pt x="1031122" y="1386799"/>
                      <a:pt x="1034697" y="1408782"/>
                    </a:cubicBezTo>
                    <a:cubicBezTo>
                      <a:pt x="1038305" y="1430974"/>
                      <a:pt x="1032487" y="1469594"/>
                      <a:pt x="1021614" y="1495616"/>
                    </a:cubicBezTo>
                    <a:cubicBezTo>
                      <a:pt x="995768" y="1557474"/>
                      <a:pt x="1013191" y="1581043"/>
                      <a:pt x="1077880" y="1571731"/>
                    </a:cubicBezTo>
                    <a:cubicBezTo>
                      <a:pt x="1127718" y="1564556"/>
                      <a:pt x="1157054" y="1544969"/>
                      <a:pt x="1218017" y="1478166"/>
                    </a:cubicBezTo>
                    <a:cubicBezTo>
                      <a:pt x="1263109" y="1428753"/>
                      <a:pt x="1263121" y="1420486"/>
                      <a:pt x="1218440" y="1178313"/>
                    </a:cubicBezTo>
                    <a:cubicBezTo>
                      <a:pt x="1199942" y="1078054"/>
                      <a:pt x="1191003" y="963964"/>
                      <a:pt x="1186779" y="774208"/>
                    </a:cubicBezTo>
                    <a:cubicBezTo>
                      <a:pt x="1179399" y="442635"/>
                      <a:pt x="1185517" y="360815"/>
                      <a:pt x="1225409" y="257603"/>
                    </a:cubicBezTo>
                    <a:cubicBezTo>
                      <a:pt x="1242949" y="212223"/>
                      <a:pt x="1257300" y="165635"/>
                      <a:pt x="1257300" y="154075"/>
                    </a:cubicBezTo>
                    <a:cubicBezTo>
                      <a:pt x="1257300" y="142515"/>
                      <a:pt x="1221937" y="106778"/>
                      <a:pt x="1178716" y="74660"/>
                    </a:cubicBezTo>
                    <a:cubicBezTo>
                      <a:pt x="1086237" y="5938"/>
                      <a:pt x="1042559" y="0"/>
                      <a:pt x="996343" y="4986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nvGrpSpPr>
              <p:cNvPr id="11" name="组合 10">
                <a:extLst>
                  <a:ext uri="{FF2B5EF4-FFF2-40B4-BE49-F238E27FC236}">
                    <a16:creationId xmlns:a16="http://schemas.microsoft.com/office/drawing/2014/main" id="{6D1437FE-5F24-4C49-BD40-3719E8EE0B22}"/>
                  </a:ext>
                </a:extLst>
              </p:cNvPr>
              <p:cNvGrpSpPr/>
              <p:nvPr/>
            </p:nvGrpSpPr>
            <p:grpSpPr>
              <a:xfrm>
                <a:off x="7762337" y="3777519"/>
                <a:ext cx="1073879" cy="1412685"/>
                <a:chOff x="7951018" y="2645400"/>
                <a:chExt cx="1073879" cy="1412685"/>
              </a:xfrm>
              <a:grpFill/>
            </p:grpSpPr>
            <p:sp>
              <p:nvSpPr>
                <p:cNvPr id="24" name="任意多边形: 形状 23">
                  <a:extLst>
                    <a:ext uri="{FF2B5EF4-FFF2-40B4-BE49-F238E27FC236}">
                      <a16:creationId xmlns:a16="http://schemas.microsoft.com/office/drawing/2014/main" id="{7F86DAB7-92DC-4EB4-B9F8-7B7C44E27CA8}"/>
                    </a:ext>
                  </a:extLst>
                </p:cNvPr>
                <p:cNvSpPr/>
                <p:nvPr/>
              </p:nvSpPr>
              <p:spPr>
                <a:xfrm>
                  <a:off x="7964675" y="2645400"/>
                  <a:ext cx="313864" cy="379247"/>
                </a:xfrm>
                <a:custGeom>
                  <a:avLst/>
                  <a:gdLst/>
                  <a:ahLst/>
                  <a:cxnLst/>
                  <a:rect l="0" t="0" r="0" b="0"/>
                  <a:pathLst>
                    <a:path w="313864" h="379247">
                      <a:moveTo>
                        <a:pt x="34679" y="70284"/>
                      </a:moveTo>
                      <a:cubicBezTo>
                        <a:pt x="0" y="148698"/>
                        <a:pt x="3294" y="182124"/>
                        <a:pt x="53742" y="263752"/>
                      </a:cubicBezTo>
                      <a:cubicBezTo>
                        <a:pt x="103100" y="343615"/>
                        <a:pt x="214749" y="379246"/>
                        <a:pt x="266007" y="331491"/>
                      </a:cubicBezTo>
                      <a:cubicBezTo>
                        <a:pt x="296299" y="303270"/>
                        <a:pt x="313863" y="252180"/>
                        <a:pt x="300632" y="230772"/>
                      </a:cubicBezTo>
                      <a:cubicBezTo>
                        <a:pt x="296004" y="223285"/>
                        <a:pt x="273421" y="209304"/>
                        <a:pt x="250446" y="199705"/>
                      </a:cubicBezTo>
                      <a:cubicBezTo>
                        <a:pt x="213411" y="184231"/>
                        <a:pt x="207908" y="175451"/>
                        <a:pt x="201914" y="122275"/>
                      </a:cubicBezTo>
                      <a:cubicBezTo>
                        <a:pt x="194082" y="52784"/>
                        <a:pt x="154100" y="5320"/>
                        <a:pt x="100541" y="1932"/>
                      </a:cubicBezTo>
                      <a:cubicBezTo>
                        <a:pt x="69992" y="0"/>
                        <a:pt x="62173" y="8114"/>
                        <a:pt x="34679" y="7028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5" name="任意多边形: 形状 24">
                  <a:extLst>
                    <a:ext uri="{FF2B5EF4-FFF2-40B4-BE49-F238E27FC236}">
                      <a16:creationId xmlns:a16="http://schemas.microsoft.com/office/drawing/2014/main" id="{90D5CE02-E295-4238-B027-67D27D72EAC9}"/>
                    </a:ext>
                  </a:extLst>
                </p:cNvPr>
                <p:cNvSpPr/>
                <p:nvPr/>
              </p:nvSpPr>
              <p:spPr>
                <a:xfrm>
                  <a:off x="7951018" y="2675487"/>
                  <a:ext cx="1073879" cy="1382598"/>
                </a:xfrm>
                <a:custGeom>
                  <a:avLst/>
                  <a:gdLst/>
                  <a:ahLst/>
                  <a:cxnLst/>
                  <a:rect l="0" t="0" r="0" b="0"/>
                  <a:pathLst>
                    <a:path w="1073879" h="1382598">
                      <a:moveTo>
                        <a:pt x="735422" y="36382"/>
                      </a:moveTo>
                      <a:cubicBezTo>
                        <a:pt x="694734" y="69296"/>
                        <a:pt x="674407" y="76121"/>
                        <a:pt x="608422" y="79023"/>
                      </a:cubicBezTo>
                      <a:cubicBezTo>
                        <a:pt x="565214" y="80923"/>
                        <a:pt x="510570" y="77522"/>
                        <a:pt x="486990" y="71466"/>
                      </a:cubicBezTo>
                      <a:cubicBezTo>
                        <a:pt x="361538" y="39247"/>
                        <a:pt x="268902" y="79452"/>
                        <a:pt x="355237" y="128648"/>
                      </a:cubicBezTo>
                      <a:cubicBezTo>
                        <a:pt x="374446" y="139594"/>
                        <a:pt x="406136" y="161029"/>
                        <a:pt x="425659" y="176282"/>
                      </a:cubicBezTo>
                      <a:lnTo>
                        <a:pt x="461157" y="204014"/>
                      </a:lnTo>
                      <a:lnTo>
                        <a:pt x="546309" y="179860"/>
                      </a:lnTo>
                      <a:cubicBezTo>
                        <a:pt x="650044" y="150435"/>
                        <a:pt x="651935" y="150395"/>
                        <a:pt x="666182" y="177317"/>
                      </a:cubicBezTo>
                      <a:cubicBezTo>
                        <a:pt x="675832" y="195551"/>
                        <a:pt x="664089" y="204212"/>
                        <a:pt x="591041" y="232736"/>
                      </a:cubicBezTo>
                      <a:cubicBezTo>
                        <a:pt x="517991" y="261261"/>
                        <a:pt x="487591" y="283682"/>
                        <a:pt x="396490" y="376225"/>
                      </a:cubicBezTo>
                      <a:cubicBezTo>
                        <a:pt x="291654" y="482721"/>
                        <a:pt x="211974" y="536376"/>
                        <a:pt x="81771" y="588152"/>
                      </a:cubicBezTo>
                      <a:cubicBezTo>
                        <a:pt x="8310" y="617364"/>
                        <a:pt x="0" y="637355"/>
                        <a:pt x="23658" y="727952"/>
                      </a:cubicBezTo>
                      <a:cubicBezTo>
                        <a:pt x="61661" y="873479"/>
                        <a:pt x="105079" y="917243"/>
                        <a:pt x="180470" y="886015"/>
                      </a:cubicBezTo>
                      <a:cubicBezTo>
                        <a:pt x="239169" y="861701"/>
                        <a:pt x="269512" y="815501"/>
                        <a:pt x="269512" y="750442"/>
                      </a:cubicBezTo>
                      <a:cubicBezTo>
                        <a:pt x="269512" y="696642"/>
                        <a:pt x="271563" y="693674"/>
                        <a:pt x="324390" y="671030"/>
                      </a:cubicBezTo>
                      <a:cubicBezTo>
                        <a:pt x="355297" y="657782"/>
                        <a:pt x="422046" y="605279"/>
                        <a:pt x="477206" y="550831"/>
                      </a:cubicBezTo>
                      <a:lnTo>
                        <a:pt x="575144" y="454156"/>
                      </a:lnTo>
                      <a:lnTo>
                        <a:pt x="661750" y="454156"/>
                      </a:lnTo>
                      <a:cubicBezTo>
                        <a:pt x="730928" y="454156"/>
                        <a:pt x="757022" y="459996"/>
                        <a:pt x="791421" y="483178"/>
                      </a:cubicBezTo>
                      <a:cubicBezTo>
                        <a:pt x="846674" y="520412"/>
                        <a:pt x="850159" y="542937"/>
                        <a:pt x="808354" y="592619"/>
                      </a:cubicBezTo>
                      <a:cubicBezTo>
                        <a:pt x="757487" y="653071"/>
                        <a:pt x="708718" y="674470"/>
                        <a:pt x="659118" y="658101"/>
                      </a:cubicBezTo>
                      <a:cubicBezTo>
                        <a:pt x="631499" y="648985"/>
                        <a:pt x="604312" y="648752"/>
                        <a:pt x="574255" y="657372"/>
                      </a:cubicBezTo>
                      <a:cubicBezTo>
                        <a:pt x="549931" y="664348"/>
                        <a:pt x="506142" y="670056"/>
                        <a:pt x="476945" y="670056"/>
                      </a:cubicBezTo>
                      <a:cubicBezTo>
                        <a:pt x="438137" y="670056"/>
                        <a:pt x="413175" y="679048"/>
                        <a:pt x="384124" y="703492"/>
                      </a:cubicBezTo>
                      <a:cubicBezTo>
                        <a:pt x="313679" y="762767"/>
                        <a:pt x="324702" y="776687"/>
                        <a:pt x="451087" y="788054"/>
                      </a:cubicBezTo>
                      <a:cubicBezTo>
                        <a:pt x="588868" y="800446"/>
                        <a:pt x="599390" y="814992"/>
                        <a:pt x="525232" y="890553"/>
                      </a:cubicBezTo>
                      <a:cubicBezTo>
                        <a:pt x="467998" y="948870"/>
                        <a:pt x="462911" y="963612"/>
                        <a:pt x="491762" y="987556"/>
                      </a:cubicBezTo>
                      <a:cubicBezTo>
                        <a:pt x="518072" y="1009391"/>
                        <a:pt x="515621" y="1047589"/>
                        <a:pt x="486925" y="1062947"/>
                      </a:cubicBezTo>
                      <a:cubicBezTo>
                        <a:pt x="473786" y="1069978"/>
                        <a:pt x="408321" y="1079577"/>
                        <a:pt x="341445" y="1084278"/>
                      </a:cubicBezTo>
                      <a:cubicBezTo>
                        <a:pt x="240027" y="1091407"/>
                        <a:pt x="214565" y="1089360"/>
                        <a:pt x="187979" y="1071940"/>
                      </a:cubicBezTo>
                      <a:cubicBezTo>
                        <a:pt x="170449" y="1060454"/>
                        <a:pt x="148103" y="1051056"/>
                        <a:pt x="138322" y="1051056"/>
                      </a:cubicBezTo>
                      <a:cubicBezTo>
                        <a:pt x="111228" y="1051056"/>
                        <a:pt x="53178" y="1101343"/>
                        <a:pt x="39873" y="1136339"/>
                      </a:cubicBezTo>
                      <a:cubicBezTo>
                        <a:pt x="24573" y="1176581"/>
                        <a:pt x="55752" y="1245007"/>
                        <a:pt x="105543" y="1280462"/>
                      </a:cubicBezTo>
                      <a:cubicBezTo>
                        <a:pt x="155592" y="1316099"/>
                        <a:pt x="314265" y="1347011"/>
                        <a:pt x="571968" y="1371327"/>
                      </a:cubicBezTo>
                      <a:cubicBezTo>
                        <a:pt x="691412" y="1382597"/>
                        <a:pt x="705244" y="1381634"/>
                        <a:pt x="728688" y="1360418"/>
                      </a:cubicBezTo>
                      <a:cubicBezTo>
                        <a:pt x="752733" y="1338658"/>
                        <a:pt x="753709" y="1328894"/>
                        <a:pt x="743732" y="1209977"/>
                      </a:cubicBezTo>
                      <a:lnTo>
                        <a:pt x="733062" y="1082806"/>
                      </a:lnTo>
                      <a:lnTo>
                        <a:pt x="833349" y="1076456"/>
                      </a:lnTo>
                      <a:cubicBezTo>
                        <a:pt x="888507" y="1072964"/>
                        <a:pt x="942406" y="1063539"/>
                        <a:pt x="953125" y="1055514"/>
                      </a:cubicBezTo>
                      <a:cubicBezTo>
                        <a:pt x="970556" y="1042462"/>
                        <a:pt x="970342" y="1037454"/>
                        <a:pt x="951102" y="1008090"/>
                      </a:cubicBezTo>
                      <a:cubicBezTo>
                        <a:pt x="922147" y="963899"/>
                        <a:pt x="876904" y="954698"/>
                        <a:pt x="811462" y="979691"/>
                      </a:cubicBezTo>
                      <a:cubicBezTo>
                        <a:pt x="719395" y="1014851"/>
                        <a:pt x="637812" y="1002498"/>
                        <a:pt x="637812" y="953396"/>
                      </a:cubicBezTo>
                      <a:cubicBezTo>
                        <a:pt x="637812" y="944387"/>
                        <a:pt x="669082" y="916253"/>
                        <a:pt x="707301" y="890878"/>
                      </a:cubicBezTo>
                      <a:cubicBezTo>
                        <a:pt x="784874" y="839372"/>
                        <a:pt x="799484" y="812001"/>
                        <a:pt x="777602" y="759172"/>
                      </a:cubicBezTo>
                      <a:cubicBezTo>
                        <a:pt x="767161" y="733968"/>
                        <a:pt x="766593" y="715858"/>
                        <a:pt x="775707" y="698829"/>
                      </a:cubicBezTo>
                      <a:cubicBezTo>
                        <a:pt x="787016" y="677697"/>
                        <a:pt x="888632" y="616434"/>
                        <a:pt x="977537" y="577147"/>
                      </a:cubicBezTo>
                      <a:cubicBezTo>
                        <a:pt x="1040477" y="549333"/>
                        <a:pt x="992607" y="473448"/>
                        <a:pt x="865300" y="399224"/>
                      </a:cubicBezTo>
                      <a:cubicBezTo>
                        <a:pt x="827867" y="377400"/>
                        <a:pt x="788427" y="365256"/>
                        <a:pt x="754980" y="365256"/>
                      </a:cubicBezTo>
                      <a:cubicBezTo>
                        <a:pt x="696827" y="365256"/>
                        <a:pt x="480832" y="399588"/>
                        <a:pt x="475887" y="409617"/>
                      </a:cubicBezTo>
                      <a:cubicBezTo>
                        <a:pt x="474141" y="413159"/>
                        <a:pt x="472712" y="407774"/>
                        <a:pt x="472712" y="397652"/>
                      </a:cubicBezTo>
                      <a:cubicBezTo>
                        <a:pt x="472712" y="340265"/>
                        <a:pt x="709641" y="237364"/>
                        <a:pt x="892836" y="215189"/>
                      </a:cubicBezTo>
                      <a:cubicBezTo>
                        <a:pt x="1016521" y="200217"/>
                        <a:pt x="1073878" y="175250"/>
                        <a:pt x="1061097" y="141944"/>
                      </a:cubicBezTo>
                      <a:cubicBezTo>
                        <a:pt x="1049147" y="110803"/>
                        <a:pt x="940183" y="40026"/>
                        <a:pt x="880024" y="24329"/>
                      </a:cubicBezTo>
                      <a:cubicBezTo>
                        <a:pt x="849094" y="16259"/>
                        <a:pt x="814804" y="6853"/>
                        <a:pt x="803824" y="3426"/>
                      </a:cubicBezTo>
                      <a:cubicBezTo>
                        <a:pt x="792845" y="0"/>
                        <a:pt x="762064" y="14830"/>
                        <a:pt x="735422" y="36382"/>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6" name="任意多边形: 形状 25">
                  <a:extLst>
                    <a:ext uri="{FF2B5EF4-FFF2-40B4-BE49-F238E27FC236}">
                      <a16:creationId xmlns:a16="http://schemas.microsoft.com/office/drawing/2014/main" id="{143E0A22-4567-4C70-875F-6A1E5CFDB1EA}"/>
                    </a:ext>
                  </a:extLst>
                </p:cNvPr>
                <p:cNvSpPr/>
                <p:nvPr/>
              </p:nvSpPr>
              <p:spPr>
                <a:xfrm>
                  <a:off x="8124481" y="3787597"/>
                  <a:ext cx="445091" cy="168073"/>
                </a:xfrm>
                <a:custGeom>
                  <a:avLst/>
                  <a:gdLst/>
                  <a:ahLst/>
                  <a:cxnLst/>
                  <a:rect l="0" t="0" r="0" b="0"/>
                  <a:pathLst>
                    <a:path w="445091" h="168073">
                      <a:moveTo>
                        <a:pt x="299249" y="28750"/>
                      </a:moveTo>
                      <a:cubicBezTo>
                        <a:pt x="253846" y="42149"/>
                        <a:pt x="172408" y="62581"/>
                        <a:pt x="118274" y="74154"/>
                      </a:cubicBezTo>
                      <a:cubicBezTo>
                        <a:pt x="29233" y="93189"/>
                        <a:pt x="0" y="112527"/>
                        <a:pt x="29374" y="132962"/>
                      </a:cubicBezTo>
                      <a:cubicBezTo>
                        <a:pt x="52512" y="149060"/>
                        <a:pt x="347012" y="168072"/>
                        <a:pt x="379846" y="155588"/>
                      </a:cubicBezTo>
                      <a:cubicBezTo>
                        <a:pt x="421101" y="139904"/>
                        <a:pt x="445090" y="92142"/>
                        <a:pt x="433969" y="47833"/>
                      </a:cubicBezTo>
                      <a:cubicBezTo>
                        <a:pt x="422896" y="3716"/>
                        <a:pt x="396665" y="0"/>
                        <a:pt x="299249" y="2875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grpSp>
            <p:nvGrpSpPr>
              <p:cNvPr id="12" name="组合 11">
                <a:extLst>
                  <a:ext uri="{FF2B5EF4-FFF2-40B4-BE49-F238E27FC236}">
                    <a16:creationId xmlns:a16="http://schemas.microsoft.com/office/drawing/2014/main" id="{B32DF89B-1F96-44B5-BF8A-D4D098343A5E}"/>
                  </a:ext>
                </a:extLst>
              </p:cNvPr>
              <p:cNvGrpSpPr/>
              <p:nvPr/>
            </p:nvGrpSpPr>
            <p:grpSpPr>
              <a:xfrm>
                <a:off x="9255291" y="3755878"/>
                <a:ext cx="1530375" cy="1444268"/>
                <a:chOff x="9443972" y="2623759"/>
                <a:chExt cx="1530375" cy="1444268"/>
              </a:xfrm>
              <a:grpFill/>
            </p:grpSpPr>
            <p:sp>
              <p:nvSpPr>
                <p:cNvPr id="20" name="任意多边形: 形状 19">
                  <a:extLst>
                    <a:ext uri="{FF2B5EF4-FFF2-40B4-BE49-F238E27FC236}">
                      <a16:creationId xmlns:a16="http://schemas.microsoft.com/office/drawing/2014/main" id="{DE64244E-6A29-4864-8CB4-C1D0B44F01A0}"/>
                    </a:ext>
                  </a:extLst>
                </p:cNvPr>
                <p:cNvSpPr/>
                <p:nvPr/>
              </p:nvSpPr>
              <p:spPr>
                <a:xfrm>
                  <a:off x="9945106" y="2623759"/>
                  <a:ext cx="798400" cy="747133"/>
                </a:xfrm>
                <a:custGeom>
                  <a:avLst/>
                  <a:gdLst/>
                  <a:ahLst/>
                  <a:cxnLst/>
                  <a:rect l="0" t="0" r="0" b="0"/>
                  <a:pathLst>
                    <a:path w="798400" h="747133">
                      <a:moveTo>
                        <a:pt x="310555" y="12533"/>
                      </a:moveTo>
                      <a:cubicBezTo>
                        <a:pt x="278558" y="44530"/>
                        <a:pt x="292335" y="98229"/>
                        <a:pt x="345524" y="148826"/>
                      </a:cubicBezTo>
                      <a:cubicBezTo>
                        <a:pt x="403205" y="203697"/>
                        <a:pt x="411441" y="249467"/>
                        <a:pt x="370924" y="289984"/>
                      </a:cubicBezTo>
                      <a:cubicBezTo>
                        <a:pt x="337161" y="323747"/>
                        <a:pt x="313014" y="322007"/>
                        <a:pt x="279437" y="283389"/>
                      </a:cubicBezTo>
                      <a:lnTo>
                        <a:pt x="251618" y="251395"/>
                      </a:lnTo>
                      <a:lnTo>
                        <a:pt x="215755" y="280214"/>
                      </a:lnTo>
                      <a:cubicBezTo>
                        <a:pt x="196031" y="296065"/>
                        <a:pt x="168645" y="338723"/>
                        <a:pt x="154898" y="375010"/>
                      </a:cubicBezTo>
                      <a:cubicBezTo>
                        <a:pt x="135676" y="425750"/>
                        <a:pt x="120716" y="444814"/>
                        <a:pt x="90119" y="457560"/>
                      </a:cubicBezTo>
                      <a:cubicBezTo>
                        <a:pt x="45474" y="476159"/>
                        <a:pt x="0" y="533026"/>
                        <a:pt x="3070" y="566420"/>
                      </a:cubicBezTo>
                      <a:cubicBezTo>
                        <a:pt x="6003" y="598330"/>
                        <a:pt x="73389" y="692238"/>
                        <a:pt x="111070" y="716927"/>
                      </a:cubicBezTo>
                      <a:cubicBezTo>
                        <a:pt x="157169" y="747132"/>
                        <a:pt x="193701" y="726267"/>
                        <a:pt x="240782" y="642845"/>
                      </a:cubicBezTo>
                      <a:cubicBezTo>
                        <a:pt x="262032" y="605193"/>
                        <a:pt x="299418" y="559132"/>
                        <a:pt x="323861" y="540488"/>
                      </a:cubicBezTo>
                      <a:cubicBezTo>
                        <a:pt x="348304" y="521844"/>
                        <a:pt x="421696" y="454996"/>
                        <a:pt x="486954" y="391937"/>
                      </a:cubicBezTo>
                      <a:cubicBezTo>
                        <a:pt x="604300" y="278545"/>
                        <a:pt x="640325" y="258310"/>
                        <a:pt x="655315" y="297373"/>
                      </a:cubicBezTo>
                      <a:cubicBezTo>
                        <a:pt x="668692" y="332231"/>
                        <a:pt x="663920" y="350471"/>
                        <a:pt x="631274" y="389268"/>
                      </a:cubicBezTo>
                      <a:cubicBezTo>
                        <a:pt x="599132" y="427467"/>
                        <a:pt x="589072" y="485225"/>
                        <a:pt x="612084" y="499447"/>
                      </a:cubicBezTo>
                      <a:cubicBezTo>
                        <a:pt x="636233" y="514372"/>
                        <a:pt x="709982" y="467883"/>
                        <a:pt x="718686" y="432247"/>
                      </a:cubicBezTo>
                      <a:cubicBezTo>
                        <a:pt x="723296" y="413375"/>
                        <a:pt x="743174" y="382732"/>
                        <a:pt x="762861" y="364151"/>
                      </a:cubicBezTo>
                      <a:cubicBezTo>
                        <a:pt x="797908" y="331072"/>
                        <a:pt x="798399" y="328693"/>
                        <a:pt x="786409" y="249851"/>
                      </a:cubicBezTo>
                      <a:cubicBezTo>
                        <a:pt x="769763" y="140394"/>
                        <a:pt x="768511" y="137912"/>
                        <a:pt x="719559" y="117459"/>
                      </a:cubicBezTo>
                      <a:cubicBezTo>
                        <a:pt x="658492" y="91943"/>
                        <a:pt x="624715" y="95003"/>
                        <a:pt x="571996" y="130826"/>
                      </a:cubicBezTo>
                      <a:lnTo>
                        <a:pt x="525873" y="162168"/>
                      </a:lnTo>
                      <a:lnTo>
                        <a:pt x="517404" y="128426"/>
                      </a:lnTo>
                      <a:cubicBezTo>
                        <a:pt x="503807" y="74249"/>
                        <a:pt x="463331" y="27160"/>
                        <a:pt x="423515" y="19197"/>
                      </a:cubicBezTo>
                      <a:cubicBezTo>
                        <a:pt x="403205" y="15135"/>
                        <a:pt x="373042" y="8412"/>
                        <a:pt x="356487" y="4257"/>
                      </a:cubicBezTo>
                      <a:cubicBezTo>
                        <a:pt x="339527" y="0"/>
                        <a:pt x="319474" y="3613"/>
                        <a:pt x="310555" y="12533"/>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1" name="任意多边形: 形状 20">
                  <a:extLst>
                    <a:ext uri="{FF2B5EF4-FFF2-40B4-BE49-F238E27FC236}">
                      <a16:creationId xmlns:a16="http://schemas.microsoft.com/office/drawing/2014/main" id="{4FE610ED-B9FC-4BE3-A835-8DC2114E3816}"/>
                    </a:ext>
                  </a:extLst>
                </p:cNvPr>
                <p:cNvSpPr/>
                <p:nvPr/>
              </p:nvSpPr>
              <p:spPr>
                <a:xfrm>
                  <a:off x="9443972" y="2700243"/>
                  <a:ext cx="556118" cy="1367784"/>
                </a:xfrm>
                <a:custGeom>
                  <a:avLst/>
                  <a:gdLst/>
                  <a:ahLst/>
                  <a:cxnLst/>
                  <a:rect l="0" t="0" r="0" b="0"/>
                  <a:pathLst>
                    <a:path w="556118" h="1367784">
                      <a:moveTo>
                        <a:pt x="268638" y="50859"/>
                      </a:moveTo>
                      <a:cubicBezTo>
                        <a:pt x="226821" y="73166"/>
                        <a:pt x="164719" y="119310"/>
                        <a:pt x="130633" y="153401"/>
                      </a:cubicBezTo>
                      <a:cubicBezTo>
                        <a:pt x="96546" y="187491"/>
                        <a:pt x="55112" y="220533"/>
                        <a:pt x="38558" y="226828"/>
                      </a:cubicBezTo>
                      <a:cubicBezTo>
                        <a:pt x="383" y="241342"/>
                        <a:pt x="0" y="277326"/>
                        <a:pt x="37644" y="312691"/>
                      </a:cubicBezTo>
                      <a:cubicBezTo>
                        <a:pt x="74259" y="347089"/>
                        <a:pt x="136635" y="360261"/>
                        <a:pt x="172365" y="341139"/>
                      </a:cubicBezTo>
                      <a:cubicBezTo>
                        <a:pt x="187385" y="333100"/>
                        <a:pt x="208829" y="303645"/>
                        <a:pt x="220016" y="275683"/>
                      </a:cubicBezTo>
                      <a:cubicBezTo>
                        <a:pt x="241972" y="220811"/>
                        <a:pt x="337861" y="137300"/>
                        <a:pt x="378911" y="137300"/>
                      </a:cubicBezTo>
                      <a:cubicBezTo>
                        <a:pt x="402298" y="137300"/>
                        <a:pt x="402297" y="137913"/>
                        <a:pt x="378869" y="165875"/>
                      </a:cubicBezTo>
                      <a:cubicBezTo>
                        <a:pt x="351318" y="198757"/>
                        <a:pt x="344903" y="294342"/>
                        <a:pt x="364432" y="380943"/>
                      </a:cubicBezTo>
                      <a:cubicBezTo>
                        <a:pt x="375588" y="430411"/>
                        <a:pt x="371314" y="513167"/>
                        <a:pt x="354551" y="572275"/>
                      </a:cubicBezTo>
                      <a:cubicBezTo>
                        <a:pt x="345716" y="603428"/>
                        <a:pt x="284942" y="600889"/>
                        <a:pt x="225887" y="566902"/>
                      </a:cubicBezTo>
                      <a:cubicBezTo>
                        <a:pt x="140724" y="517888"/>
                        <a:pt x="136358" y="526962"/>
                        <a:pt x="128764" y="768726"/>
                      </a:cubicBezTo>
                      <a:cubicBezTo>
                        <a:pt x="125082" y="885944"/>
                        <a:pt x="119752" y="1038212"/>
                        <a:pt x="116920" y="1107099"/>
                      </a:cubicBezTo>
                      <a:cubicBezTo>
                        <a:pt x="110773" y="1256571"/>
                        <a:pt x="114481" y="1276137"/>
                        <a:pt x="157568" y="1321575"/>
                      </a:cubicBezTo>
                      <a:cubicBezTo>
                        <a:pt x="200404" y="1366749"/>
                        <a:pt x="251739" y="1367783"/>
                        <a:pt x="286052" y="1324161"/>
                      </a:cubicBezTo>
                      <a:cubicBezTo>
                        <a:pt x="317076" y="1284720"/>
                        <a:pt x="347244" y="1157405"/>
                        <a:pt x="359018" y="1016226"/>
                      </a:cubicBezTo>
                      <a:cubicBezTo>
                        <a:pt x="367030" y="920157"/>
                        <a:pt x="365525" y="908905"/>
                        <a:pt x="341698" y="886707"/>
                      </a:cubicBezTo>
                      <a:cubicBezTo>
                        <a:pt x="315746" y="862529"/>
                        <a:pt x="270102" y="701855"/>
                        <a:pt x="283176" y="680701"/>
                      </a:cubicBezTo>
                      <a:cubicBezTo>
                        <a:pt x="286798" y="674840"/>
                        <a:pt x="306917" y="684479"/>
                        <a:pt x="327884" y="702122"/>
                      </a:cubicBezTo>
                      <a:cubicBezTo>
                        <a:pt x="375641" y="742306"/>
                        <a:pt x="380566" y="742124"/>
                        <a:pt x="404707" y="699275"/>
                      </a:cubicBezTo>
                      <a:cubicBezTo>
                        <a:pt x="415529" y="680066"/>
                        <a:pt x="433130" y="655735"/>
                        <a:pt x="443819" y="645205"/>
                      </a:cubicBezTo>
                      <a:cubicBezTo>
                        <a:pt x="463433" y="625886"/>
                        <a:pt x="463811" y="617985"/>
                        <a:pt x="454535" y="421416"/>
                      </a:cubicBezTo>
                      <a:cubicBezTo>
                        <a:pt x="448871" y="301399"/>
                        <a:pt x="458468" y="264572"/>
                        <a:pt x="511569" y="202535"/>
                      </a:cubicBezTo>
                      <a:lnTo>
                        <a:pt x="556117" y="150492"/>
                      </a:lnTo>
                      <a:lnTo>
                        <a:pt x="516758" y="93286"/>
                      </a:lnTo>
                      <a:cubicBezTo>
                        <a:pt x="495111" y="61823"/>
                        <a:pt x="466561" y="30280"/>
                        <a:pt x="453314" y="23190"/>
                      </a:cubicBezTo>
                      <a:cubicBezTo>
                        <a:pt x="409982" y="0"/>
                        <a:pt x="346012" y="9584"/>
                        <a:pt x="268638" y="5085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2" name="任意多边形: 形状 21">
                  <a:extLst>
                    <a:ext uri="{FF2B5EF4-FFF2-40B4-BE49-F238E27FC236}">
                      <a16:creationId xmlns:a16="http://schemas.microsoft.com/office/drawing/2014/main" id="{319EA021-4408-45A5-8AAC-9A8EE8DEF70A}"/>
                    </a:ext>
                  </a:extLst>
                </p:cNvPr>
                <p:cNvSpPr/>
                <p:nvPr/>
              </p:nvSpPr>
              <p:spPr>
                <a:xfrm>
                  <a:off x="10245960" y="3167743"/>
                  <a:ext cx="258404" cy="173715"/>
                </a:xfrm>
                <a:custGeom>
                  <a:avLst/>
                  <a:gdLst/>
                  <a:ahLst/>
                  <a:cxnLst/>
                  <a:rect l="0" t="0" r="0" b="0"/>
                  <a:pathLst>
                    <a:path w="258404" h="173715">
                      <a:moveTo>
                        <a:pt x="104005" y="51414"/>
                      </a:moveTo>
                      <a:cubicBezTo>
                        <a:pt x="32886" y="102342"/>
                        <a:pt x="0" y="141597"/>
                        <a:pt x="15483" y="157080"/>
                      </a:cubicBezTo>
                      <a:cubicBezTo>
                        <a:pt x="32117" y="173714"/>
                        <a:pt x="83462" y="164017"/>
                        <a:pt x="141139" y="133350"/>
                      </a:cubicBezTo>
                      <a:cubicBezTo>
                        <a:pt x="173982" y="115888"/>
                        <a:pt x="211432" y="101600"/>
                        <a:pt x="224361" y="101600"/>
                      </a:cubicBezTo>
                      <a:cubicBezTo>
                        <a:pt x="258403" y="101600"/>
                        <a:pt x="255118" y="44617"/>
                        <a:pt x="219644" y="19770"/>
                      </a:cubicBezTo>
                      <a:cubicBezTo>
                        <a:pt x="204120" y="8897"/>
                        <a:pt x="187905" y="0"/>
                        <a:pt x="183612" y="0"/>
                      </a:cubicBezTo>
                      <a:cubicBezTo>
                        <a:pt x="179318" y="0"/>
                        <a:pt x="143495" y="23137"/>
                        <a:pt x="104005" y="5141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3" name="任意多边形: 形状 22">
                  <a:extLst>
                    <a:ext uri="{FF2B5EF4-FFF2-40B4-BE49-F238E27FC236}">
                      <a16:creationId xmlns:a16="http://schemas.microsoft.com/office/drawing/2014/main" id="{9D28A942-A0A1-4E10-9595-D072CAF7DFBC}"/>
                    </a:ext>
                  </a:extLst>
                </p:cNvPr>
                <p:cNvSpPr/>
                <p:nvPr/>
              </p:nvSpPr>
              <p:spPr>
                <a:xfrm>
                  <a:off x="10097808" y="3360339"/>
                  <a:ext cx="876539" cy="683705"/>
                </a:xfrm>
                <a:custGeom>
                  <a:avLst/>
                  <a:gdLst/>
                  <a:ahLst/>
                  <a:cxnLst/>
                  <a:rect l="0" t="0" r="0" b="0"/>
                  <a:pathLst>
                    <a:path w="876539" h="683705">
                      <a:moveTo>
                        <a:pt x="291968" y="42641"/>
                      </a:moveTo>
                      <a:cubicBezTo>
                        <a:pt x="256132" y="70561"/>
                        <a:pt x="208018" y="92442"/>
                        <a:pt x="155544" y="104683"/>
                      </a:cubicBezTo>
                      <a:cubicBezTo>
                        <a:pt x="71842" y="124210"/>
                        <a:pt x="49565" y="141006"/>
                        <a:pt x="62259" y="175020"/>
                      </a:cubicBezTo>
                      <a:cubicBezTo>
                        <a:pt x="72246" y="201778"/>
                        <a:pt x="90045" y="212222"/>
                        <a:pt x="138847" y="219959"/>
                      </a:cubicBezTo>
                      <a:cubicBezTo>
                        <a:pt x="161548" y="223559"/>
                        <a:pt x="180122" y="232679"/>
                        <a:pt x="180122" y="240227"/>
                      </a:cubicBezTo>
                      <a:cubicBezTo>
                        <a:pt x="180122" y="247774"/>
                        <a:pt x="157647" y="280636"/>
                        <a:pt x="130179" y="313252"/>
                      </a:cubicBezTo>
                      <a:cubicBezTo>
                        <a:pt x="12186" y="453356"/>
                        <a:pt x="0" y="479504"/>
                        <a:pt x="28168" y="532139"/>
                      </a:cubicBezTo>
                      <a:cubicBezTo>
                        <a:pt x="49079" y="571210"/>
                        <a:pt x="82977" y="560951"/>
                        <a:pt x="125345" y="502729"/>
                      </a:cubicBezTo>
                      <a:cubicBezTo>
                        <a:pt x="246020" y="336901"/>
                        <a:pt x="247605" y="337093"/>
                        <a:pt x="263511" y="519434"/>
                      </a:cubicBezTo>
                      <a:cubicBezTo>
                        <a:pt x="275294" y="654505"/>
                        <a:pt x="299029" y="683704"/>
                        <a:pt x="397045" y="683704"/>
                      </a:cubicBezTo>
                      <a:cubicBezTo>
                        <a:pt x="470993" y="683704"/>
                        <a:pt x="641162" y="621529"/>
                        <a:pt x="763576" y="549784"/>
                      </a:cubicBezTo>
                      <a:cubicBezTo>
                        <a:pt x="875162" y="484385"/>
                        <a:pt x="876538" y="480488"/>
                        <a:pt x="815382" y="403120"/>
                      </a:cubicBezTo>
                      <a:cubicBezTo>
                        <a:pt x="786585" y="366688"/>
                        <a:pt x="754621" y="316770"/>
                        <a:pt x="744351" y="292191"/>
                      </a:cubicBezTo>
                      <a:cubicBezTo>
                        <a:pt x="700776" y="187901"/>
                        <a:pt x="663461" y="197776"/>
                        <a:pt x="664568" y="313304"/>
                      </a:cubicBezTo>
                      <a:cubicBezTo>
                        <a:pt x="665096" y="368542"/>
                        <a:pt x="658321" y="395579"/>
                        <a:pt x="635396" y="429704"/>
                      </a:cubicBezTo>
                      <a:cubicBezTo>
                        <a:pt x="592226" y="493966"/>
                        <a:pt x="512931" y="543388"/>
                        <a:pt x="438935" y="552151"/>
                      </a:cubicBezTo>
                      <a:cubicBezTo>
                        <a:pt x="353004" y="562329"/>
                        <a:pt x="339141" y="544392"/>
                        <a:pt x="349252" y="436115"/>
                      </a:cubicBezTo>
                      <a:cubicBezTo>
                        <a:pt x="356310" y="360538"/>
                        <a:pt x="354324" y="351177"/>
                        <a:pt x="323458" y="314495"/>
                      </a:cubicBezTo>
                      <a:lnTo>
                        <a:pt x="290019" y="274755"/>
                      </a:lnTo>
                      <a:lnTo>
                        <a:pt x="314030" y="230168"/>
                      </a:lnTo>
                      <a:cubicBezTo>
                        <a:pt x="327236" y="205645"/>
                        <a:pt x="362517" y="165526"/>
                        <a:pt x="392432" y="141013"/>
                      </a:cubicBezTo>
                      <a:cubicBezTo>
                        <a:pt x="422347" y="116500"/>
                        <a:pt x="446822" y="89556"/>
                        <a:pt x="446822" y="81138"/>
                      </a:cubicBezTo>
                      <a:cubicBezTo>
                        <a:pt x="446822" y="62759"/>
                        <a:pt x="383091" y="2139"/>
                        <a:pt x="362150" y="599"/>
                      </a:cubicBezTo>
                      <a:cubicBezTo>
                        <a:pt x="353999" y="0"/>
                        <a:pt x="322417" y="18919"/>
                        <a:pt x="291968" y="4264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grpSp>
            <p:nvGrpSpPr>
              <p:cNvPr id="13" name="组合 12">
                <a:extLst>
                  <a:ext uri="{FF2B5EF4-FFF2-40B4-BE49-F238E27FC236}">
                    <a16:creationId xmlns:a16="http://schemas.microsoft.com/office/drawing/2014/main" id="{A8D7D3C6-75CE-459F-9296-EFC94CFD4A2B}"/>
                  </a:ext>
                </a:extLst>
              </p:cNvPr>
              <p:cNvGrpSpPr/>
              <p:nvPr/>
            </p:nvGrpSpPr>
            <p:grpSpPr>
              <a:xfrm>
                <a:off x="4036092" y="3626762"/>
                <a:ext cx="1635417" cy="1546795"/>
                <a:chOff x="4224773" y="2494643"/>
                <a:chExt cx="1635417" cy="1546795"/>
              </a:xfrm>
              <a:grpFill/>
            </p:grpSpPr>
            <p:sp>
              <p:nvSpPr>
                <p:cNvPr id="14" name="任意多边形: 形状 13">
                  <a:extLst>
                    <a:ext uri="{FF2B5EF4-FFF2-40B4-BE49-F238E27FC236}">
                      <a16:creationId xmlns:a16="http://schemas.microsoft.com/office/drawing/2014/main" id="{4F37756F-CBB9-48A7-851B-07F4F3157D4A}"/>
                    </a:ext>
                  </a:extLst>
                </p:cNvPr>
                <p:cNvSpPr/>
                <p:nvPr/>
              </p:nvSpPr>
              <p:spPr>
                <a:xfrm>
                  <a:off x="5023105" y="2494643"/>
                  <a:ext cx="837085" cy="713610"/>
                </a:xfrm>
                <a:custGeom>
                  <a:avLst/>
                  <a:gdLst/>
                  <a:ahLst/>
                  <a:cxnLst/>
                  <a:rect l="0" t="0" r="0" b="0"/>
                  <a:pathLst>
                    <a:path w="837085" h="713610">
                      <a:moveTo>
                        <a:pt x="335447" y="38160"/>
                      </a:moveTo>
                      <a:cubicBezTo>
                        <a:pt x="279346" y="87417"/>
                        <a:pt x="212496" y="190402"/>
                        <a:pt x="133510" y="349250"/>
                      </a:cubicBezTo>
                      <a:cubicBezTo>
                        <a:pt x="98777" y="419100"/>
                        <a:pt x="56717" y="494502"/>
                        <a:pt x="40042" y="516809"/>
                      </a:cubicBezTo>
                      <a:cubicBezTo>
                        <a:pt x="0" y="570379"/>
                        <a:pt x="1250" y="622979"/>
                        <a:pt x="43767" y="673508"/>
                      </a:cubicBezTo>
                      <a:cubicBezTo>
                        <a:pt x="75622" y="711365"/>
                        <a:pt x="82102" y="713609"/>
                        <a:pt x="144603" y="708426"/>
                      </a:cubicBezTo>
                      <a:cubicBezTo>
                        <a:pt x="188727" y="704767"/>
                        <a:pt x="228804" y="691367"/>
                        <a:pt x="262688" y="668943"/>
                      </a:cubicBezTo>
                      <a:cubicBezTo>
                        <a:pt x="290899" y="650275"/>
                        <a:pt x="329819" y="632195"/>
                        <a:pt x="349178" y="628768"/>
                      </a:cubicBezTo>
                      <a:cubicBezTo>
                        <a:pt x="368536" y="625340"/>
                        <a:pt x="466748" y="639130"/>
                        <a:pt x="567427" y="659413"/>
                      </a:cubicBezTo>
                      <a:cubicBezTo>
                        <a:pt x="786275" y="703503"/>
                        <a:pt x="837084" y="694735"/>
                        <a:pt x="817392" y="616277"/>
                      </a:cubicBezTo>
                      <a:cubicBezTo>
                        <a:pt x="805487" y="568844"/>
                        <a:pt x="725640" y="524865"/>
                        <a:pt x="608936" y="501463"/>
                      </a:cubicBezTo>
                      <a:cubicBezTo>
                        <a:pt x="482257" y="476061"/>
                        <a:pt x="455252" y="481256"/>
                        <a:pt x="410765" y="539581"/>
                      </a:cubicBezTo>
                      <a:cubicBezTo>
                        <a:pt x="384155" y="574468"/>
                        <a:pt x="367732" y="584200"/>
                        <a:pt x="335469" y="584200"/>
                      </a:cubicBezTo>
                      <a:cubicBezTo>
                        <a:pt x="286707" y="584200"/>
                        <a:pt x="263725" y="564915"/>
                        <a:pt x="263725" y="523996"/>
                      </a:cubicBezTo>
                      <a:cubicBezTo>
                        <a:pt x="263725" y="470013"/>
                        <a:pt x="306823" y="401882"/>
                        <a:pt x="414141" y="286215"/>
                      </a:cubicBezTo>
                      <a:cubicBezTo>
                        <a:pt x="513044" y="179618"/>
                        <a:pt x="519636" y="169094"/>
                        <a:pt x="513025" y="128354"/>
                      </a:cubicBezTo>
                      <a:cubicBezTo>
                        <a:pt x="505049" y="79210"/>
                        <a:pt x="436149" y="0"/>
                        <a:pt x="401376" y="0"/>
                      </a:cubicBezTo>
                      <a:cubicBezTo>
                        <a:pt x="389019" y="0"/>
                        <a:pt x="359351" y="17172"/>
                        <a:pt x="335447" y="38160"/>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15" name="任意多边形: 形状 14">
                  <a:extLst>
                    <a:ext uri="{FF2B5EF4-FFF2-40B4-BE49-F238E27FC236}">
                      <a16:creationId xmlns:a16="http://schemas.microsoft.com/office/drawing/2014/main" id="{849D6BC7-52A5-41E8-8B62-0A2A7B0056A5}"/>
                    </a:ext>
                  </a:extLst>
                </p:cNvPr>
                <p:cNvSpPr/>
                <p:nvPr/>
              </p:nvSpPr>
              <p:spPr>
                <a:xfrm>
                  <a:off x="4265296" y="2546135"/>
                  <a:ext cx="807005" cy="1493183"/>
                </a:xfrm>
                <a:custGeom>
                  <a:avLst/>
                  <a:gdLst/>
                  <a:ahLst/>
                  <a:cxnLst/>
                  <a:rect l="0" t="0" r="0" b="0"/>
                  <a:pathLst>
                    <a:path w="807005" h="1493183">
                      <a:moveTo>
                        <a:pt x="665131" y="3369"/>
                      </a:moveTo>
                      <a:cubicBezTo>
                        <a:pt x="654964" y="4628"/>
                        <a:pt x="634499" y="31688"/>
                        <a:pt x="619651" y="63503"/>
                      </a:cubicBezTo>
                      <a:cubicBezTo>
                        <a:pt x="602482" y="100292"/>
                        <a:pt x="569011" y="139379"/>
                        <a:pt x="527695" y="170887"/>
                      </a:cubicBezTo>
                      <a:cubicBezTo>
                        <a:pt x="491967" y="198134"/>
                        <a:pt x="462734" y="224767"/>
                        <a:pt x="462734" y="230071"/>
                      </a:cubicBezTo>
                      <a:cubicBezTo>
                        <a:pt x="462734" y="251940"/>
                        <a:pt x="516809" y="268312"/>
                        <a:pt x="549905" y="256464"/>
                      </a:cubicBezTo>
                      <a:cubicBezTo>
                        <a:pt x="568318" y="249872"/>
                        <a:pt x="597161" y="242644"/>
                        <a:pt x="614000" y="240401"/>
                      </a:cubicBezTo>
                      <a:cubicBezTo>
                        <a:pt x="641289" y="236767"/>
                        <a:pt x="642966" y="238973"/>
                        <a:pt x="629427" y="260691"/>
                      </a:cubicBezTo>
                      <a:cubicBezTo>
                        <a:pt x="605506" y="299063"/>
                        <a:pt x="607784" y="518442"/>
                        <a:pt x="633038" y="608445"/>
                      </a:cubicBezTo>
                      <a:cubicBezTo>
                        <a:pt x="657003" y="693858"/>
                        <a:pt x="654822" y="702467"/>
                        <a:pt x="602349" y="729602"/>
                      </a:cubicBezTo>
                      <a:cubicBezTo>
                        <a:pt x="560319" y="751337"/>
                        <a:pt x="545023" y="738578"/>
                        <a:pt x="556809" y="691617"/>
                      </a:cubicBezTo>
                      <a:cubicBezTo>
                        <a:pt x="560971" y="675037"/>
                        <a:pt x="558493" y="645999"/>
                        <a:pt x="551304" y="627090"/>
                      </a:cubicBezTo>
                      <a:cubicBezTo>
                        <a:pt x="536398" y="587885"/>
                        <a:pt x="473108" y="517351"/>
                        <a:pt x="461114" y="526577"/>
                      </a:cubicBezTo>
                      <a:cubicBezTo>
                        <a:pt x="456730" y="529949"/>
                        <a:pt x="442443" y="539286"/>
                        <a:pt x="429364" y="547325"/>
                      </a:cubicBezTo>
                      <a:cubicBezTo>
                        <a:pt x="408476" y="560165"/>
                        <a:pt x="405479" y="579427"/>
                        <a:pt x="404720" y="705730"/>
                      </a:cubicBezTo>
                      <a:lnTo>
                        <a:pt x="403856" y="849517"/>
                      </a:lnTo>
                      <a:lnTo>
                        <a:pt x="334870" y="934217"/>
                      </a:lnTo>
                      <a:cubicBezTo>
                        <a:pt x="296928" y="980802"/>
                        <a:pt x="234355" y="1050967"/>
                        <a:pt x="195820" y="1090138"/>
                      </a:cubicBezTo>
                      <a:cubicBezTo>
                        <a:pt x="21838" y="1266993"/>
                        <a:pt x="0" y="1322242"/>
                        <a:pt x="62156" y="1428303"/>
                      </a:cubicBezTo>
                      <a:cubicBezTo>
                        <a:pt x="87313" y="1471229"/>
                        <a:pt x="103173" y="1485208"/>
                        <a:pt x="126719" y="1485208"/>
                      </a:cubicBezTo>
                      <a:cubicBezTo>
                        <a:pt x="173427" y="1485208"/>
                        <a:pt x="206381" y="1443944"/>
                        <a:pt x="214932" y="1374753"/>
                      </a:cubicBezTo>
                      <a:cubicBezTo>
                        <a:pt x="222177" y="1316121"/>
                        <a:pt x="260747" y="1224249"/>
                        <a:pt x="308992" y="1150703"/>
                      </a:cubicBezTo>
                      <a:lnTo>
                        <a:pt x="331910" y="1115767"/>
                      </a:lnTo>
                      <a:lnTo>
                        <a:pt x="340203" y="1213863"/>
                      </a:lnTo>
                      <a:cubicBezTo>
                        <a:pt x="349265" y="1321067"/>
                        <a:pt x="368591" y="1361542"/>
                        <a:pt x="452632" y="1449329"/>
                      </a:cubicBezTo>
                      <a:cubicBezTo>
                        <a:pt x="492669" y="1491151"/>
                        <a:pt x="503254" y="1493182"/>
                        <a:pt x="523800" y="1462983"/>
                      </a:cubicBezTo>
                      <a:cubicBezTo>
                        <a:pt x="559891" y="1409937"/>
                        <a:pt x="576923" y="1258071"/>
                        <a:pt x="568529" y="1064145"/>
                      </a:cubicBezTo>
                      <a:lnTo>
                        <a:pt x="560313" y="874320"/>
                      </a:lnTo>
                      <a:lnTo>
                        <a:pt x="593137" y="889276"/>
                      </a:lnTo>
                      <a:cubicBezTo>
                        <a:pt x="651661" y="915941"/>
                        <a:pt x="689729" y="895097"/>
                        <a:pt x="723991" y="817626"/>
                      </a:cubicBezTo>
                      <a:cubicBezTo>
                        <a:pt x="763684" y="727871"/>
                        <a:pt x="762999" y="716769"/>
                        <a:pt x="713559" y="648677"/>
                      </a:cubicBezTo>
                      <a:cubicBezTo>
                        <a:pt x="674374" y="594709"/>
                        <a:pt x="672329" y="586315"/>
                        <a:pt x="673164" y="482894"/>
                      </a:cubicBezTo>
                      <a:cubicBezTo>
                        <a:pt x="674108" y="365936"/>
                        <a:pt x="699141" y="301039"/>
                        <a:pt x="763607" y="248420"/>
                      </a:cubicBezTo>
                      <a:cubicBezTo>
                        <a:pt x="807004" y="212998"/>
                        <a:pt x="805040" y="117245"/>
                        <a:pt x="759814" y="63496"/>
                      </a:cubicBezTo>
                      <a:cubicBezTo>
                        <a:pt x="722502" y="19153"/>
                        <a:pt x="692341" y="0"/>
                        <a:pt x="665131" y="336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16" name="任意多边形: 形状 15">
                  <a:extLst>
                    <a:ext uri="{FF2B5EF4-FFF2-40B4-BE49-F238E27FC236}">
                      <a16:creationId xmlns:a16="http://schemas.microsoft.com/office/drawing/2014/main" id="{80599640-24F9-4F60-9BAC-9EDB66C07C05}"/>
                    </a:ext>
                  </a:extLst>
                </p:cNvPr>
                <p:cNvSpPr/>
                <p:nvPr/>
              </p:nvSpPr>
              <p:spPr>
                <a:xfrm>
                  <a:off x="4270041" y="2774043"/>
                  <a:ext cx="381790" cy="266077"/>
                </a:xfrm>
                <a:custGeom>
                  <a:avLst/>
                  <a:gdLst/>
                  <a:ahLst/>
                  <a:cxnLst/>
                  <a:rect l="0" t="0" r="0" b="0"/>
                  <a:pathLst>
                    <a:path w="381790" h="266077">
                      <a:moveTo>
                        <a:pt x="43788" y="32047"/>
                      </a:moveTo>
                      <a:cubicBezTo>
                        <a:pt x="0" y="75834"/>
                        <a:pt x="431" y="94478"/>
                        <a:pt x="45348" y="99488"/>
                      </a:cubicBezTo>
                      <a:cubicBezTo>
                        <a:pt x="93119" y="104816"/>
                        <a:pt x="135445" y="143055"/>
                        <a:pt x="144680" y="189229"/>
                      </a:cubicBezTo>
                      <a:cubicBezTo>
                        <a:pt x="148588" y="208771"/>
                        <a:pt x="166485" y="234391"/>
                        <a:pt x="184450" y="246162"/>
                      </a:cubicBezTo>
                      <a:cubicBezTo>
                        <a:pt x="214756" y="266019"/>
                        <a:pt x="220538" y="266076"/>
                        <a:pt x="264527" y="246947"/>
                      </a:cubicBezTo>
                      <a:cubicBezTo>
                        <a:pt x="365742" y="202932"/>
                        <a:pt x="381789" y="188738"/>
                        <a:pt x="381789" y="143230"/>
                      </a:cubicBezTo>
                      <a:cubicBezTo>
                        <a:pt x="381789" y="111398"/>
                        <a:pt x="371182" y="90319"/>
                        <a:pt x="340514" y="61210"/>
                      </a:cubicBezTo>
                      <a:cubicBezTo>
                        <a:pt x="289111" y="12419"/>
                        <a:pt x="251070" y="0"/>
                        <a:pt x="153020" y="0"/>
                      </a:cubicBezTo>
                      <a:cubicBezTo>
                        <a:pt x="87432" y="0"/>
                        <a:pt x="71019" y="4815"/>
                        <a:pt x="43788" y="3204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17" name="任意多边形: 形状 16">
                  <a:extLst>
                    <a:ext uri="{FF2B5EF4-FFF2-40B4-BE49-F238E27FC236}">
                      <a16:creationId xmlns:a16="http://schemas.microsoft.com/office/drawing/2014/main" id="{7A2D8620-3351-49AE-BEA9-0C3737CCFAE8}"/>
                    </a:ext>
                  </a:extLst>
                </p:cNvPr>
                <p:cNvSpPr/>
                <p:nvPr/>
              </p:nvSpPr>
              <p:spPr>
                <a:xfrm>
                  <a:off x="4224773" y="3196599"/>
                  <a:ext cx="343121" cy="301345"/>
                </a:xfrm>
                <a:custGeom>
                  <a:avLst/>
                  <a:gdLst/>
                  <a:ahLst/>
                  <a:cxnLst/>
                  <a:rect l="0" t="0" r="0" b="0"/>
                  <a:pathLst>
                    <a:path w="343121" h="301345">
                      <a:moveTo>
                        <a:pt x="23832" y="16611"/>
                      </a:moveTo>
                      <a:cubicBezTo>
                        <a:pt x="0" y="45577"/>
                        <a:pt x="4181" y="64500"/>
                        <a:pt x="46057" y="117194"/>
                      </a:cubicBezTo>
                      <a:cubicBezTo>
                        <a:pt x="68595" y="145554"/>
                        <a:pt x="84157" y="180168"/>
                        <a:pt x="84157" y="201937"/>
                      </a:cubicBezTo>
                      <a:cubicBezTo>
                        <a:pt x="84157" y="222178"/>
                        <a:pt x="93387" y="252824"/>
                        <a:pt x="104668" y="270041"/>
                      </a:cubicBezTo>
                      <a:cubicBezTo>
                        <a:pt x="123105" y="298179"/>
                        <a:pt x="133820" y="301344"/>
                        <a:pt x="210649" y="301344"/>
                      </a:cubicBezTo>
                      <a:cubicBezTo>
                        <a:pt x="311087" y="301344"/>
                        <a:pt x="339829" y="280243"/>
                        <a:pt x="341964" y="204938"/>
                      </a:cubicBezTo>
                      <a:cubicBezTo>
                        <a:pt x="343120" y="164135"/>
                        <a:pt x="335300" y="150464"/>
                        <a:pt x="284478" y="104453"/>
                      </a:cubicBezTo>
                      <a:cubicBezTo>
                        <a:pt x="243717" y="67549"/>
                        <a:pt x="202697" y="44754"/>
                        <a:pt x="150897" y="30219"/>
                      </a:cubicBezTo>
                      <a:cubicBezTo>
                        <a:pt x="109781" y="18683"/>
                        <a:pt x="67943" y="6560"/>
                        <a:pt x="57924" y="3280"/>
                      </a:cubicBezTo>
                      <a:cubicBezTo>
                        <a:pt x="47905" y="0"/>
                        <a:pt x="32563" y="5999"/>
                        <a:pt x="23832" y="1661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18" name="任意多边形: 形状 17">
                  <a:extLst>
                    <a:ext uri="{FF2B5EF4-FFF2-40B4-BE49-F238E27FC236}">
                      <a16:creationId xmlns:a16="http://schemas.microsoft.com/office/drawing/2014/main" id="{6626B8E0-04E9-4982-AD7A-4DE4DEB7D642}"/>
                    </a:ext>
                  </a:extLst>
                </p:cNvPr>
                <p:cNvSpPr/>
                <p:nvPr/>
              </p:nvSpPr>
              <p:spPr>
                <a:xfrm>
                  <a:off x="4918530" y="3232200"/>
                  <a:ext cx="603056" cy="809238"/>
                </a:xfrm>
                <a:custGeom>
                  <a:avLst/>
                  <a:gdLst/>
                  <a:ahLst/>
                  <a:cxnLst/>
                  <a:rect l="0" t="0" r="0" b="0"/>
                  <a:pathLst>
                    <a:path w="603056" h="809238">
                      <a:moveTo>
                        <a:pt x="433260" y="37026"/>
                      </a:moveTo>
                      <a:cubicBezTo>
                        <a:pt x="420183" y="55222"/>
                        <a:pt x="399006" y="61932"/>
                        <a:pt x="350710" y="63182"/>
                      </a:cubicBezTo>
                      <a:cubicBezTo>
                        <a:pt x="236036" y="66150"/>
                        <a:pt x="152475" y="124304"/>
                        <a:pt x="197782" y="169611"/>
                      </a:cubicBezTo>
                      <a:cubicBezTo>
                        <a:pt x="208745" y="180574"/>
                        <a:pt x="218735" y="186664"/>
                        <a:pt x="219982" y="183146"/>
                      </a:cubicBezTo>
                      <a:cubicBezTo>
                        <a:pt x="227301" y="162498"/>
                        <a:pt x="306325" y="130153"/>
                        <a:pt x="352192" y="129031"/>
                      </a:cubicBezTo>
                      <a:cubicBezTo>
                        <a:pt x="414356" y="127509"/>
                        <a:pt x="429157" y="141568"/>
                        <a:pt x="398912" y="173406"/>
                      </a:cubicBezTo>
                      <a:cubicBezTo>
                        <a:pt x="333680" y="242073"/>
                        <a:pt x="281951" y="319088"/>
                        <a:pt x="256647" y="385213"/>
                      </a:cubicBezTo>
                      <a:cubicBezTo>
                        <a:pt x="230150" y="454453"/>
                        <a:pt x="229529" y="462120"/>
                        <a:pt x="248124" y="490499"/>
                      </a:cubicBezTo>
                      <a:cubicBezTo>
                        <a:pt x="259155" y="507334"/>
                        <a:pt x="274991" y="521349"/>
                        <a:pt x="283315" y="521644"/>
                      </a:cubicBezTo>
                      <a:cubicBezTo>
                        <a:pt x="291639" y="521939"/>
                        <a:pt x="308416" y="527154"/>
                        <a:pt x="320598" y="533233"/>
                      </a:cubicBezTo>
                      <a:cubicBezTo>
                        <a:pt x="339271" y="542552"/>
                        <a:pt x="340440" y="549346"/>
                        <a:pt x="328053" y="576533"/>
                      </a:cubicBezTo>
                      <a:cubicBezTo>
                        <a:pt x="316600" y="601670"/>
                        <a:pt x="301919" y="609974"/>
                        <a:pt x="261456" y="614200"/>
                      </a:cubicBezTo>
                      <a:cubicBezTo>
                        <a:pt x="232907" y="617182"/>
                        <a:pt x="198120" y="620986"/>
                        <a:pt x="184150" y="622655"/>
                      </a:cubicBezTo>
                      <a:cubicBezTo>
                        <a:pt x="170180" y="624323"/>
                        <a:pt x="136357" y="621374"/>
                        <a:pt x="108988" y="616101"/>
                      </a:cubicBezTo>
                      <a:cubicBezTo>
                        <a:pt x="32921" y="601445"/>
                        <a:pt x="0" y="621972"/>
                        <a:pt x="0" y="684057"/>
                      </a:cubicBezTo>
                      <a:cubicBezTo>
                        <a:pt x="0" y="722848"/>
                        <a:pt x="8098" y="742124"/>
                        <a:pt x="34795" y="766879"/>
                      </a:cubicBezTo>
                      <a:cubicBezTo>
                        <a:pt x="80476" y="809237"/>
                        <a:pt x="97790" y="807703"/>
                        <a:pt x="172349" y="754693"/>
                      </a:cubicBezTo>
                      <a:cubicBezTo>
                        <a:pt x="206735" y="730245"/>
                        <a:pt x="242117" y="710243"/>
                        <a:pt x="250977" y="710243"/>
                      </a:cubicBezTo>
                      <a:cubicBezTo>
                        <a:pt x="259836" y="710243"/>
                        <a:pt x="297464" y="727388"/>
                        <a:pt x="334594" y="748343"/>
                      </a:cubicBezTo>
                      <a:cubicBezTo>
                        <a:pt x="412172" y="792125"/>
                        <a:pt x="422655" y="793774"/>
                        <a:pt x="449943" y="766486"/>
                      </a:cubicBezTo>
                      <a:cubicBezTo>
                        <a:pt x="465685" y="750744"/>
                        <a:pt x="469900" y="716801"/>
                        <a:pt x="469900" y="605785"/>
                      </a:cubicBezTo>
                      <a:lnTo>
                        <a:pt x="469900" y="465041"/>
                      </a:lnTo>
                      <a:lnTo>
                        <a:pt x="519748" y="419022"/>
                      </a:lnTo>
                      <a:cubicBezTo>
                        <a:pt x="575121" y="367902"/>
                        <a:pt x="595796" y="314068"/>
                        <a:pt x="571363" y="284628"/>
                      </a:cubicBezTo>
                      <a:cubicBezTo>
                        <a:pt x="547568" y="255957"/>
                        <a:pt x="525267" y="261759"/>
                        <a:pt x="494798" y="304547"/>
                      </a:cubicBezTo>
                      <a:cubicBezTo>
                        <a:pt x="471230" y="337646"/>
                        <a:pt x="462252" y="341847"/>
                        <a:pt x="433738" y="333122"/>
                      </a:cubicBezTo>
                      <a:cubicBezTo>
                        <a:pt x="415353" y="327496"/>
                        <a:pt x="401183" y="315345"/>
                        <a:pt x="402250" y="306119"/>
                      </a:cubicBezTo>
                      <a:cubicBezTo>
                        <a:pt x="406308" y="271054"/>
                        <a:pt x="472280" y="192883"/>
                        <a:pt x="520858" y="165581"/>
                      </a:cubicBezTo>
                      <a:cubicBezTo>
                        <a:pt x="581890" y="131278"/>
                        <a:pt x="603055" y="97773"/>
                        <a:pt x="585000" y="64037"/>
                      </a:cubicBezTo>
                      <a:cubicBezTo>
                        <a:pt x="560295" y="17877"/>
                        <a:pt x="459870" y="0"/>
                        <a:pt x="433260" y="37026"/>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19" name="任意多边形: 形状 18">
                  <a:extLst>
                    <a:ext uri="{FF2B5EF4-FFF2-40B4-BE49-F238E27FC236}">
                      <a16:creationId xmlns:a16="http://schemas.microsoft.com/office/drawing/2014/main" id="{42500EA5-0D68-4907-8589-4FA0EC21F274}"/>
                    </a:ext>
                  </a:extLst>
                </p:cNvPr>
                <p:cNvSpPr/>
                <p:nvPr/>
              </p:nvSpPr>
              <p:spPr>
                <a:xfrm>
                  <a:off x="5488627" y="3689000"/>
                  <a:ext cx="238246" cy="265723"/>
                </a:xfrm>
                <a:custGeom>
                  <a:avLst/>
                  <a:gdLst/>
                  <a:ahLst/>
                  <a:cxnLst/>
                  <a:rect l="0" t="0" r="0" b="0"/>
                  <a:pathLst>
                    <a:path w="238246" h="265723">
                      <a:moveTo>
                        <a:pt x="13610" y="44487"/>
                      </a:moveTo>
                      <a:cubicBezTo>
                        <a:pt x="0" y="60887"/>
                        <a:pt x="4703" y="79240"/>
                        <a:pt x="42087" y="155612"/>
                      </a:cubicBezTo>
                      <a:cubicBezTo>
                        <a:pt x="82764" y="238708"/>
                        <a:pt x="91208" y="248048"/>
                        <a:pt x="134223" y="257511"/>
                      </a:cubicBezTo>
                      <a:cubicBezTo>
                        <a:pt x="171546" y="265722"/>
                        <a:pt x="186709" y="263287"/>
                        <a:pt x="205791" y="246018"/>
                      </a:cubicBezTo>
                      <a:cubicBezTo>
                        <a:pt x="232732" y="221637"/>
                        <a:pt x="238245" y="149775"/>
                        <a:pt x="217384" y="94905"/>
                      </a:cubicBezTo>
                      <a:cubicBezTo>
                        <a:pt x="194880" y="35715"/>
                        <a:pt x="50531" y="0"/>
                        <a:pt x="13610" y="4448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grpSp>
        <p:grpSp>
          <p:nvGrpSpPr>
            <p:cNvPr id="27" name="组合 26">
              <a:extLst>
                <a:ext uri="{FF2B5EF4-FFF2-40B4-BE49-F238E27FC236}">
                  <a16:creationId xmlns:a16="http://schemas.microsoft.com/office/drawing/2014/main" id="{60DC8F9C-B6B2-4A80-B2C5-D0B73218F518}"/>
                </a:ext>
              </a:extLst>
            </p:cNvPr>
            <p:cNvGrpSpPr/>
            <p:nvPr/>
          </p:nvGrpSpPr>
          <p:grpSpPr>
            <a:xfrm>
              <a:off x="5413124" y="1379222"/>
              <a:ext cx="314552" cy="359900"/>
              <a:chOff x="12818382" y="1046934"/>
              <a:chExt cx="3648310" cy="4174269"/>
            </a:xfrm>
            <a:solidFill>
              <a:schemeClr val="accent1"/>
            </a:solidFill>
          </p:grpSpPr>
          <p:sp>
            <p:nvSpPr>
              <p:cNvPr id="28" name="文本框 27">
                <a:extLst>
                  <a:ext uri="{FF2B5EF4-FFF2-40B4-BE49-F238E27FC236}">
                    <a16:creationId xmlns:a16="http://schemas.microsoft.com/office/drawing/2014/main" id="{0375F665-4175-44AF-8FD9-F902E7F2439D}"/>
                  </a:ext>
                </a:extLst>
              </p:cNvPr>
              <p:cNvSpPr txBox="1"/>
              <p:nvPr/>
            </p:nvSpPr>
            <p:spPr>
              <a:xfrm>
                <a:off x="13761700" y="4183722"/>
                <a:ext cx="1797792" cy="464784"/>
              </a:xfrm>
              <a:custGeom>
                <a:avLst/>
                <a:gdLst/>
                <a:ahLst/>
                <a:cxnLst/>
                <a:rect l="l" t="t" r="r" b="b"/>
                <a:pathLst>
                  <a:path w="1814513" h="469107">
                    <a:moveTo>
                      <a:pt x="1628775" y="66675"/>
                    </a:moveTo>
                    <a:cubicBezTo>
                      <a:pt x="1616075" y="66675"/>
                      <a:pt x="1605757" y="68263"/>
                      <a:pt x="1597819" y="71438"/>
                    </a:cubicBezTo>
                    <a:cubicBezTo>
                      <a:pt x="1589882" y="74613"/>
                      <a:pt x="1583532" y="80169"/>
                      <a:pt x="1578769" y="88107"/>
                    </a:cubicBezTo>
                    <a:cubicBezTo>
                      <a:pt x="1572419" y="97632"/>
                      <a:pt x="1566069" y="116682"/>
                      <a:pt x="1559719" y="145257"/>
                    </a:cubicBezTo>
                    <a:lnTo>
                      <a:pt x="1538288" y="278607"/>
                    </a:lnTo>
                    <a:cubicBezTo>
                      <a:pt x="1530350" y="324644"/>
                      <a:pt x="1526382" y="353219"/>
                      <a:pt x="1526382" y="364332"/>
                    </a:cubicBezTo>
                    <a:cubicBezTo>
                      <a:pt x="1526382" y="380207"/>
                      <a:pt x="1531938" y="390525"/>
                      <a:pt x="1543050" y="395288"/>
                    </a:cubicBezTo>
                    <a:cubicBezTo>
                      <a:pt x="1552575" y="400050"/>
                      <a:pt x="1570832" y="402432"/>
                      <a:pt x="1597819" y="402432"/>
                    </a:cubicBezTo>
                    <a:lnTo>
                      <a:pt x="1628775" y="402432"/>
                    </a:lnTo>
                    <a:cubicBezTo>
                      <a:pt x="1641475" y="402432"/>
                      <a:pt x="1652588" y="400844"/>
                      <a:pt x="1662113" y="397669"/>
                    </a:cubicBezTo>
                    <a:cubicBezTo>
                      <a:pt x="1670050" y="394494"/>
                      <a:pt x="1677194" y="388144"/>
                      <a:pt x="1683544" y="378619"/>
                    </a:cubicBezTo>
                    <a:cubicBezTo>
                      <a:pt x="1688307" y="369094"/>
                      <a:pt x="1693069" y="350838"/>
                      <a:pt x="1697832" y="323850"/>
                    </a:cubicBezTo>
                    <a:lnTo>
                      <a:pt x="1719263" y="190500"/>
                    </a:lnTo>
                    <a:cubicBezTo>
                      <a:pt x="1728788" y="142875"/>
                      <a:pt x="1733550" y="114300"/>
                      <a:pt x="1733550" y="104775"/>
                    </a:cubicBezTo>
                    <a:cubicBezTo>
                      <a:pt x="1733550" y="88900"/>
                      <a:pt x="1727994" y="78582"/>
                      <a:pt x="1716882" y="73819"/>
                    </a:cubicBezTo>
                    <a:cubicBezTo>
                      <a:pt x="1705769" y="69057"/>
                      <a:pt x="1686719" y="66675"/>
                      <a:pt x="1659732" y="66675"/>
                    </a:cubicBezTo>
                    <a:close/>
                    <a:moveTo>
                      <a:pt x="578644" y="66675"/>
                    </a:moveTo>
                    <a:cubicBezTo>
                      <a:pt x="562769" y="66675"/>
                      <a:pt x="550863" y="68263"/>
                      <a:pt x="542925" y="71438"/>
                    </a:cubicBezTo>
                    <a:cubicBezTo>
                      <a:pt x="534988" y="76200"/>
                      <a:pt x="530225" y="82550"/>
                      <a:pt x="528638" y="90488"/>
                    </a:cubicBezTo>
                    <a:cubicBezTo>
                      <a:pt x="525463" y="98425"/>
                      <a:pt x="523082" y="107950"/>
                      <a:pt x="521494" y="119063"/>
                    </a:cubicBezTo>
                    <a:lnTo>
                      <a:pt x="511969" y="164307"/>
                    </a:lnTo>
                    <a:cubicBezTo>
                      <a:pt x="510382" y="172244"/>
                      <a:pt x="509588" y="180975"/>
                      <a:pt x="509588" y="190500"/>
                    </a:cubicBezTo>
                    <a:cubicBezTo>
                      <a:pt x="509588" y="196850"/>
                      <a:pt x="511175" y="202407"/>
                      <a:pt x="514350" y="207169"/>
                    </a:cubicBezTo>
                    <a:cubicBezTo>
                      <a:pt x="515938" y="211932"/>
                      <a:pt x="520700" y="215107"/>
                      <a:pt x="528638" y="216694"/>
                    </a:cubicBezTo>
                    <a:cubicBezTo>
                      <a:pt x="534988" y="218282"/>
                      <a:pt x="545307" y="219075"/>
                      <a:pt x="559594" y="219075"/>
                    </a:cubicBezTo>
                    <a:lnTo>
                      <a:pt x="650082" y="219075"/>
                    </a:lnTo>
                    <a:lnTo>
                      <a:pt x="664369" y="140494"/>
                    </a:lnTo>
                    <a:cubicBezTo>
                      <a:pt x="667544" y="118269"/>
                      <a:pt x="669132" y="103188"/>
                      <a:pt x="669132" y="95250"/>
                    </a:cubicBezTo>
                    <a:cubicBezTo>
                      <a:pt x="669132" y="88900"/>
                      <a:pt x="668338" y="83344"/>
                      <a:pt x="666750" y="78582"/>
                    </a:cubicBezTo>
                    <a:cubicBezTo>
                      <a:pt x="663575" y="73819"/>
                      <a:pt x="658019" y="70644"/>
                      <a:pt x="650082" y="69057"/>
                    </a:cubicBezTo>
                    <a:cubicBezTo>
                      <a:pt x="642144" y="67469"/>
                      <a:pt x="628650" y="66675"/>
                      <a:pt x="609600" y="66675"/>
                    </a:cubicBezTo>
                    <a:close/>
                    <a:moveTo>
                      <a:pt x="1007269" y="2382"/>
                    </a:moveTo>
                    <a:lnTo>
                      <a:pt x="1254919" y="2382"/>
                    </a:lnTo>
                    <a:lnTo>
                      <a:pt x="1226344" y="69057"/>
                    </a:lnTo>
                    <a:lnTo>
                      <a:pt x="1062038" y="69057"/>
                    </a:lnTo>
                    <a:lnTo>
                      <a:pt x="1042988" y="178594"/>
                    </a:lnTo>
                    <a:lnTo>
                      <a:pt x="1135857" y="178594"/>
                    </a:lnTo>
                    <a:cubicBezTo>
                      <a:pt x="1154907" y="178594"/>
                      <a:pt x="1172369" y="179388"/>
                      <a:pt x="1188244" y="180975"/>
                    </a:cubicBezTo>
                    <a:cubicBezTo>
                      <a:pt x="1202532" y="184151"/>
                      <a:pt x="1213644" y="190500"/>
                      <a:pt x="1221582" y="200025"/>
                    </a:cubicBezTo>
                    <a:cubicBezTo>
                      <a:pt x="1227932" y="209550"/>
                      <a:pt x="1231107" y="223044"/>
                      <a:pt x="1231107" y="240507"/>
                    </a:cubicBezTo>
                    <a:cubicBezTo>
                      <a:pt x="1231107" y="259557"/>
                      <a:pt x="1227932" y="284163"/>
                      <a:pt x="1221582" y="314325"/>
                    </a:cubicBezTo>
                    <a:lnTo>
                      <a:pt x="1212057" y="369094"/>
                    </a:lnTo>
                    <a:cubicBezTo>
                      <a:pt x="1205707" y="405607"/>
                      <a:pt x="1193007" y="430213"/>
                      <a:pt x="1173957" y="442913"/>
                    </a:cubicBezTo>
                    <a:cubicBezTo>
                      <a:pt x="1153319" y="457200"/>
                      <a:pt x="1122363" y="464344"/>
                      <a:pt x="1081088" y="464344"/>
                    </a:cubicBezTo>
                    <a:lnTo>
                      <a:pt x="947738" y="464344"/>
                    </a:lnTo>
                    <a:lnTo>
                      <a:pt x="935832" y="400050"/>
                    </a:lnTo>
                    <a:lnTo>
                      <a:pt x="1076325" y="400050"/>
                    </a:lnTo>
                    <a:cubicBezTo>
                      <a:pt x="1100138" y="400050"/>
                      <a:pt x="1116013" y="396082"/>
                      <a:pt x="1123950" y="388144"/>
                    </a:cubicBezTo>
                    <a:cubicBezTo>
                      <a:pt x="1131888" y="380207"/>
                      <a:pt x="1137444" y="365125"/>
                      <a:pt x="1140619" y="342900"/>
                    </a:cubicBezTo>
                    <a:lnTo>
                      <a:pt x="1147763" y="307182"/>
                    </a:lnTo>
                    <a:cubicBezTo>
                      <a:pt x="1150938" y="291307"/>
                      <a:pt x="1152525" y="278607"/>
                      <a:pt x="1152525" y="269082"/>
                    </a:cubicBezTo>
                    <a:cubicBezTo>
                      <a:pt x="1152525" y="261144"/>
                      <a:pt x="1150144" y="254794"/>
                      <a:pt x="1145382" y="250032"/>
                    </a:cubicBezTo>
                    <a:cubicBezTo>
                      <a:pt x="1140619" y="246857"/>
                      <a:pt x="1127125" y="245269"/>
                      <a:pt x="1104900" y="245269"/>
                    </a:cubicBezTo>
                    <a:lnTo>
                      <a:pt x="964407" y="245269"/>
                    </a:lnTo>
                    <a:close/>
                    <a:moveTo>
                      <a:pt x="157163" y="2382"/>
                    </a:moveTo>
                    <a:lnTo>
                      <a:pt x="233363" y="2382"/>
                    </a:lnTo>
                    <a:lnTo>
                      <a:pt x="152400" y="464344"/>
                    </a:lnTo>
                    <a:lnTo>
                      <a:pt x="76200" y="464344"/>
                    </a:lnTo>
                    <a:lnTo>
                      <a:pt x="142875" y="85725"/>
                    </a:lnTo>
                    <a:cubicBezTo>
                      <a:pt x="123825" y="98425"/>
                      <a:pt x="86519" y="119857"/>
                      <a:pt x="30957" y="150019"/>
                    </a:cubicBezTo>
                    <a:lnTo>
                      <a:pt x="0" y="90488"/>
                    </a:lnTo>
                    <a:close/>
                    <a:moveTo>
                      <a:pt x="1621632" y="0"/>
                    </a:moveTo>
                    <a:lnTo>
                      <a:pt x="1690688" y="0"/>
                    </a:lnTo>
                    <a:cubicBezTo>
                      <a:pt x="1735138" y="0"/>
                      <a:pt x="1766888" y="6350"/>
                      <a:pt x="1785938" y="19050"/>
                    </a:cubicBezTo>
                    <a:cubicBezTo>
                      <a:pt x="1804988" y="33338"/>
                      <a:pt x="1814513" y="57150"/>
                      <a:pt x="1814513" y="90488"/>
                    </a:cubicBezTo>
                    <a:cubicBezTo>
                      <a:pt x="1814513" y="103188"/>
                      <a:pt x="1811338" y="127794"/>
                      <a:pt x="1804988" y="164307"/>
                    </a:cubicBezTo>
                    <a:lnTo>
                      <a:pt x="1771650" y="350044"/>
                    </a:lnTo>
                    <a:cubicBezTo>
                      <a:pt x="1766888" y="377032"/>
                      <a:pt x="1761332" y="398463"/>
                      <a:pt x="1754982" y="414338"/>
                    </a:cubicBezTo>
                    <a:cubicBezTo>
                      <a:pt x="1747044" y="430213"/>
                      <a:pt x="1736725" y="442119"/>
                      <a:pt x="1724025" y="450057"/>
                    </a:cubicBezTo>
                    <a:cubicBezTo>
                      <a:pt x="1714500" y="456407"/>
                      <a:pt x="1703388" y="461169"/>
                      <a:pt x="1690688" y="464344"/>
                    </a:cubicBezTo>
                    <a:cubicBezTo>
                      <a:pt x="1677988" y="467519"/>
                      <a:pt x="1659732" y="469107"/>
                      <a:pt x="1635919" y="469107"/>
                    </a:cubicBezTo>
                    <a:lnTo>
                      <a:pt x="1566863" y="469107"/>
                    </a:lnTo>
                    <a:cubicBezTo>
                      <a:pt x="1524000" y="469107"/>
                      <a:pt x="1493044" y="461963"/>
                      <a:pt x="1473994" y="447675"/>
                    </a:cubicBezTo>
                    <a:cubicBezTo>
                      <a:pt x="1454944" y="434975"/>
                      <a:pt x="1445419" y="411957"/>
                      <a:pt x="1445419" y="378619"/>
                    </a:cubicBezTo>
                    <a:cubicBezTo>
                      <a:pt x="1445419" y="359569"/>
                      <a:pt x="1447800" y="334169"/>
                      <a:pt x="1452563" y="302419"/>
                    </a:cubicBezTo>
                    <a:lnTo>
                      <a:pt x="1485900" y="119063"/>
                    </a:lnTo>
                    <a:cubicBezTo>
                      <a:pt x="1490663" y="92075"/>
                      <a:pt x="1497013" y="70644"/>
                      <a:pt x="1504950" y="54769"/>
                    </a:cubicBezTo>
                    <a:cubicBezTo>
                      <a:pt x="1512888" y="38894"/>
                      <a:pt x="1523207" y="26988"/>
                      <a:pt x="1535907" y="19050"/>
                    </a:cubicBezTo>
                    <a:cubicBezTo>
                      <a:pt x="1543844" y="12700"/>
                      <a:pt x="1554163" y="7938"/>
                      <a:pt x="1566863" y="4763"/>
                    </a:cubicBezTo>
                    <a:cubicBezTo>
                      <a:pt x="1579563" y="1588"/>
                      <a:pt x="1597819" y="0"/>
                      <a:pt x="1621632" y="0"/>
                    </a:cubicBezTo>
                    <a:close/>
                    <a:moveTo>
                      <a:pt x="573882" y="0"/>
                    </a:moveTo>
                    <a:lnTo>
                      <a:pt x="623888" y="0"/>
                    </a:lnTo>
                    <a:cubicBezTo>
                      <a:pt x="668338" y="0"/>
                      <a:pt x="700088" y="5557"/>
                      <a:pt x="719138" y="16669"/>
                    </a:cubicBezTo>
                    <a:cubicBezTo>
                      <a:pt x="736600" y="29369"/>
                      <a:pt x="745332" y="50800"/>
                      <a:pt x="745332" y="80963"/>
                    </a:cubicBezTo>
                    <a:cubicBezTo>
                      <a:pt x="745332" y="98425"/>
                      <a:pt x="742950" y="122238"/>
                      <a:pt x="738188" y="152400"/>
                    </a:cubicBezTo>
                    <a:lnTo>
                      <a:pt x="702469" y="345282"/>
                    </a:lnTo>
                    <a:cubicBezTo>
                      <a:pt x="697707" y="372269"/>
                      <a:pt x="692150" y="393700"/>
                      <a:pt x="685800" y="409575"/>
                    </a:cubicBezTo>
                    <a:cubicBezTo>
                      <a:pt x="677863" y="425450"/>
                      <a:pt x="667544" y="437357"/>
                      <a:pt x="654844" y="445294"/>
                    </a:cubicBezTo>
                    <a:cubicBezTo>
                      <a:pt x="646907" y="451644"/>
                      <a:pt x="636588" y="456407"/>
                      <a:pt x="623888" y="459582"/>
                    </a:cubicBezTo>
                    <a:cubicBezTo>
                      <a:pt x="609600" y="462757"/>
                      <a:pt x="591344" y="464344"/>
                      <a:pt x="569119" y="464344"/>
                    </a:cubicBezTo>
                    <a:lnTo>
                      <a:pt x="440532" y="464344"/>
                    </a:lnTo>
                    <a:lnTo>
                      <a:pt x="428625" y="397669"/>
                    </a:lnTo>
                    <a:lnTo>
                      <a:pt x="564357" y="397669"/>
                    </a:lnTo>
                    <a:cubicBezTo>
                      <a:pt x="575469" y="397669"/>
                      <a:pt x="585788" y="396082"/>
                      <a:pt x="595313" y="392907"/>
                    </a:cubicBezTo>
                    <a:cubicBezTo>
                      <a:pt x="603250" y="389732"/>
                      <a:pt x="610394" y="383382"/>
                      <a:pt x="616744" y="373857"/>
                    </a:cubicBezTo>
                    <a:cubicBezTo>
                      <a:pt x="621507" y="364332"/>
                      <a:pt x="627063" y="345282"/>
                      <a:pt x="633413" y="316707"/>
                    </a:cubicBezTo>
                    <a:lnTo>
                      <a:pt x="638175" y="283369"/>
                    </a:lnTo>
                    <a:lnTo>
                      <a:pt x="540544" y="283369"/>
                    </a:lnTo>
                    <a:cubicBezTo>
                      <a:pt x="504032" y="283369"/>
                      <a:pt x="477044" y="277019"/>
                      <a:pt x="459582" y="264319"/>
                    </a:cubicBezTo>
                    <a:cubicBezTo>
                      <a:pt x="442119" y="251619"/>
                      <a:pt x="433388" y="230982"/>
                      <a:pt x="433388" y="202407"/>
                    </a:cubicBezTo>
                    <a:cubicBezTo>
                      <a:pt x="433388" y="191294"/>
                      <a:pt x="434975" y="177007"/>
                      <a:pt x="438150" y="159544"/>
                    </a:cubicBezTo>
                    <a:lnTo>
                      <a:pt x="450057" y="100013"/>
                    </a:lnTo>
                    <a:cubicBezTo>
                      <a:pt x="454819" y="74613"/>
                      <a:pt x="461963" y="54769"/>
                      <a:pt x="471488" y="40482"/>
                    </a:cubicBezTo>
                    <a:cubicBezTo>
                      <a:pt x="479425" y="27782"/>
                      <a:pt x="491332" y="17463"/>
                      <a:pt x="507207" y="9525"/>
                    </a:cubicBezTo>
                    <a:cubicBezTo>
                      <a:pt x="523082" y="3175"/>
                      <a:pt x="545307" y="0"/>
                      <a:pt x="573882"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a:noFill/>
                  </a:ln>
                  <a:solidFill>
                    <a:srgbClr val="000000"/>
                  </a:solidFill>
                  <a:effectLst/>
                  <a:uLnTx/>
                  <a:uFillTx/>
                  <a:latin typeface="腾讯体" panose="02010600010101010101" pitchFamily="2" charset="-122"/>
                  <a:ea typeface="腾讯体" panose="02010600010101010101" pitchFamily="2" charset="-122"/>
                  <a:cs typeface="Aharoni" panose="02010803020104030203" pitchFamily="2" charset="-79"/>
                </a:endParaRPr>
              </a:p>
            </p:txBody>
          </p:sp>
          <p:sp>
            <p:nvSpPr>
              <p:cNvPr id="29" name="任意多边形: 形状 28">
                <a:extLst>
                  <a:ext uri="{FF2B5EF4-FFF2-40B4-BE49-F238E27FC236}">
                    <a16:creationId xmlns:a16="http://schemas.microsoft.com/office/drawing/2014/main" id="{8DE802D4-66D6-48E2-ADF1-AFB47C5EC457}"/>
                  </a:ext>
                </a:extLst>
              </p:cNvPr>
              <p:cNvSpPr/>
              <p:nvPr/>
            </p:nvSpPr>
            <p:spPr>
              <a:xfrm>
                <a:off x="12821900" y="1053284"/>
                <a:ext cx="368301" cy="1219201"/>
              </a:xfrm>
              <a:custGeom>
                <a:avLst/>
                <a:gdLst/>
                <a:ahLst/>
                <a:cxnLst/>
                <a:rect l="0" t="0" r="0" b="0"/>
                <a:pathLst>
                  <a:path w="368301" h="1219201">
                    <a:moveTo>
                      <a:pt x="7709" y="20089"/>
                    </a:moveTo>
                    <a:cubicBezTo>
                      <a:pt x="3469" y="31137"/>
                      <a:pt x="0" y="296477"/>
                      <a:pt x="0" y="609732"/>
                    </a:cubicBezTo>
                    <a:cubicBezTo>
                      <a:pt x="0" y="1110575"/>
                      <a:pt x="2408" y="1181693"/>
                      <a:pt x="19957" y="1199243"/>
                    </a:cubicBezTo>
                    <a:cubicBezTo>
                      <a:pt x="35755" y="1215041"/>
                      <a:pt x="69948" y="1219200"/>
                      <a:pt x="184018" y="1219200"/>
                    </a:cubicBezTo>
                    <a:cubicBezTo>
                      <a:pt x="263276" y="1219200"/>
                      <a:pt x="337163" y="1215731"/>
                      <a:pt x="348211" y="1211491"/>
                    </a:cubicBezTo>
                    <a:cubicBezTo>
                      <a:pt x="366139" y="1204612"/>
                      <a:pt x="368300" y="1139022"/>
                      <a:pt x="368300" y="601891"/>
                    </a:cubicBezTo>
                    <a:lnTo>
                      <a:pt x="368300" y="0"/>
                    </a:lnTo>
                    <a:lnTo>
                      <a:pt x="191859" y="0"/>
                    </a:lnTo>
                    <a:cubicBezTo>
                      <a:pt x="42683" y="0"/>
                      <a:pt x="14226" y="3104"/>
                      <a:pt x="7709" y="200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0" name="任意多边形: 形状 29">
                <a:extLst>
                  <a:ext uri="{FF2B5EF4-FFF2-40B4-BE49-F238E27FC236}">
                    <a16:creationId xmlns:a16="http://schemas.microsoft.com/office/drawing/2014/main" id="{8AFBB4A7-7928-4FD3-B207-AC6DA4630CEA}"/>
                  </a:ext>
                </a:extLst>
              </p:cNvPr>
              <p:cNvSpPr/>
              <p:nvPr/>
            </p:nvSpPr>
            <p:spPr>
              <a:xfrm>
                <a:off x="13273594" y="1046934"/>
                <a:ext cx="367457" cy="3002102"/>
              </a:xfrm>
              <a:custGeom>
                <a:avLst/>
                <a:gdLst/>
                <a:ahLst/>
                <a:cxnLst/>
                <a:rect l="0" t="0" r="0" b="0"/>
                <a:pathLst>
                  <a:path w="367457" h="3002102">
                    <a:moveTo>
                      <a:pt x="20543" y="40926"/>
                    </a:moveTo>
                    <a:cubicBezTo>
                      <a:pt x="0" y="95216"/>
                      <a:pt x="15404" y="2966304"/>
                      <a:pt x="36356" y="2988070"/>
                    </a:cubicBezTo>
                    <a:cubicBezTo>
                      <a:pt x="48481" y="3000667"/>
                      <a:pt x="87631" y="3002101"/>
                      <a:pt x="209736" y="2994420"/>
                    </a:cubicBezTo>
                    <a:lnTo>
                      <a:pt x="367456" y="2984500"/>
                    </a:lnTo>
                    <a:lnTo>
                      <a:pt x="367456" y="0"/>
                    </a:lnTo>
                    <a:lnTo>
                      <a:pt x="33891" y="565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1" name="任意多边形: 形状 30">
                <a:extLst>
                  <a:ext uri="{FF2B5EF4-FFF2-40B4-BE49-F238E27FC236}">
                    <a16:creationId xmlns:a16="http://schemas.microsoft.com/office/drawing/2014/main" id="{C27D70DD-9873-4E37-BFE9-DD2BAFF78634}"/>
                  </a:ext>
                </a:extLst>
              </p:cNvPr>
              <p:cNvSpPr/>
              <p:nvPr/>
            </p:nvSpPr>
            <p:spPr>
              <a:xfrm>
                <a:off x="13761700" y="1053284"/>
                <a:ext cx="355601" cy="1226221"/>
              </a:xfrm>
              <a:custGeom>
                <a:avLst/>
                <a:gdLst/>
                <a:ahLst/>
                <a:cxnLst/>
                <a:rect l="0" t="0" r="0" b="0"/>
                <a:pathLst>
                  <a:path w="355601" h="1226221">
                    <a:moveTo>
                      <a:pt x="8467" y="8467"/>
                    </a:moveTo>
                    <a:cubicBezTo>
                      <a:pt x="3810" y="13123"/>
                      <a:pt x="0" y="280585"/>
                      <a:pt x="0" y="602827"/>
                    </a:cubicBezTo>
                    <a:cubicBezTo>
                      <a:pt x="0" y="1041588"/>
                      <a:pt x="3827" y="1192547"/>
                      <a:pt x="15240" y="1203960"/>
                    </a:cubicBezTo>
                    <a:cubicBezTo>
                      <a:pt x="31248" y="1219968"/>
                      <a:pt x="297129" y="1226220"/>
                      <a:pt x="335511" y="1211491"/>
                    </a:cubicBezTo>
                    <a:cubicBezTo>
                      <a:pt x="353439" y="1204612"/>
                      <a:pt x="355600" y="1139022"/>
                      <a:pt x="355600" y="601891"/>
                    </a:cubicBezTo>
                    <a:lnTo>
                      <a:pt x="355600" y="0"/>
                    </a:lnTo>
                    <a:lnTo>
                      <a:pt x="186267" y="0"/>
                    </a:lnTo>
                    <a:cubicBezTo>
                      <a:pt x="93133"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2" name="任意多边形: 形状 31">
                <a:extLst>
                  <a:ext uri="{FF2B5EF4-FFF2-40B4-BE49-F238E27FC236}">
                    <a16:creationId xmlns:a16="http://schemas.microsoft.com/office/drawing/2014/main" id="{9E1252FF-7C49-4019-B1A9-D04D9F1BE909}"/>
                  </a:ext>
                </a:extLst>
              </p:cNvPr>
              <p:cNvSpPr/>
              <p:nvPr/>
            </p:nvSpPr>
            <p:spPr>
              <a:xfrm>
                <a:off x="14208652" y="1046934"/>
                <a:ext cx="861148" cy="2984500"/>
              </a:xfrm>
              <a:custGeom>
                <a:avLst/>
                <a:gdLst>
                  <a:gd name="connsiteX0" fmla="*/ 842098 w 861148"/>
                  <a:gd name="connsiteY0" fmla="*/ 0 h 2984500"/>
                  <a:gd name="connsiteX1" fmla="*/ 842098 w 861148"/>
                  <a:gd name="connsiteY1" fmla="*/ 304800 h 2984500"/>
                  <a:gd name="connsiteX2" fmla="*/ 359498 w 861148"/>
                  <a:gd name="connsiteY2" fmla="*/ 317500 h 2984500"/>
                  <a:gd name="connsiteX3" fmla="*/ 361906 w 861148"/>
                  <a:gd name="connsiteY3" fmla="*/ 371475 h 2984500"/>
                  <a:gd name="connsiteX4" fmla="*/ 368256 w 861148"/>
                  <a:gd name="connsiteY4" fmla="*/ 420721 h 2984500"/>
                  <a:gd name="connsiteX5" fmla="*/ 607148 w 861148"/>
                  <a:gd name="connsiteY5" fmla="*/ 423896 h 2984500"/>
                  <a:gd name="connsiteX6" fmla="*/ 842098 w 861148"/>
                  <a:gd name="connsiteY6" fmla="*/ 431800 h 2984500"/>
                  <a:gd name="connsiteX7" fmla="*/ 851819 w 861148"/>
                  <a:gd name="connsiteY7" fmla="*/ 811969 h 2984500"/>
                  <a:gd name="connsiteX8" fmla="*/ 845469 w 861148"/>
                  <a:gd name="connsiteY8" fmla="*/ 1195211 h 2984500"/>
                  <a:gd name="connsiteX9" fmla="*/ 597623 w 861148"/>
                  <a:gd name="connsiteY9" fmla="*/ 1213722 h 2984500"/>
                  <a:gd name="connsiteX10" fmla="*/ 365848 w 861148"/>
                  <a:gd name="connsiteY10" fmla="*/ 1229161 h 2984500"/>
                  <a:gd name="connsiteX11" fmla="*/ 365848 w 861148"/>
                  <a:gd name="connsiteY11" fmla="*/ 1314450 h 2984500"/>
                  <a:gd name="connsiteX12" fmla="*/ 588933 w 861148"/>
                  <a:gd name="connsiteY12" fmla="*/ 1314450 h 2984500"/>
                  <a:gd name="connsiteX13" fmla="*/ 836583 w 861148"/>
                  <a:gd name="connsiteY13" fmla="*/ 1327597 h 2984500"/>
                  <a:gd name="connsiteX14" fmla="*/ 861148 w 861148"/>
                  <a:gd name="connsiteY14" fmla="*/ 1719938 h 2984500"/>
                  <a:gd name="connsiteX15" fmla="*/ 841059 w 861148"/>
                  <a:gd name="connsiteY15" fmla="*/ 2106841 h 2984500"/>
                  <a:gd name="connsiteX16" fmla="*/ 593409 w 861148"/>
                  <a:gd name="connsiteY16" fmla="*/ 2114550 h 2984500"/>
                  <a:gd name="connsiteX17" fmla="*/ 365848 w 861148"/>
                  <a:gd name="connsiteY17" fmla="*/ 2114550 h 2984500"/>
                  <a:gd name="connsiteX18" fmla="*/ 365848 w 861148"/>
                  <a:gd name="connsiteY18" fmla="*/ 2216150 h 2984500"/>
                  <a:gd name="connsiteX19" fmla="*/ 591273 w 861148"/>
                  <a:gd name="connsiteY19" fmla="*/ 2209995 h 2984500"/>
                  <a:gd name="connsiteX20" fmla="*/ 839116 w 861148"/>
                  <a:gd name="connsiteY20" fmla="*/ 2220388 h 2984500"/>
                  <a:gd name="connsiteX21" fmla="*/ 851816 w 861148"/>
                  <a:gd name="connsiteY21" fmla="*/ 2610719 h 2984500"/>
                  <a:gd name="connsiteX22" fmla="*/ 842098 w 861148"/>
                  <a:gd name="connsiteY22" fmla="*/ 2984500 h 2984500"/>
                  <a:gd name="connsiteX23" fmla="*/ 3898 w 861148"/>
                  <a:gd name="connsiteY23" fmla="*/ 2984500 h 2984500"/>
                  <a:gd name="connsiteX24" fmla="*/ 629 w 861148"/>
                  <a:gd name="connsiteY24" fmla="*/ 1504950 h 2984500"/>
                  <a:gd name="connsiteX25" fmla="*/ 9822 w 861148"/>
                  <a:gd name="connsiteY25" fmla="*/ 15701 h 2984500"/>
                  <a:gd name="connsiteX26" fmla="*/ 432191 w 861148"/>
                  <a:gd name="connsiteY26" fmla="*/ 3001 h 2984500"/>
                  <a:gd name="connsiteX27" fmla="*/ 842098 w 861148"/>
                  <a:gd name="connsiteY27" fmla="*/ 0 h 2984500"/>
                  <a:gd name="connsiteX28" fmla="*/ 364521 w 861148"/>
                  <a:gd name="connsiteY28" fmla="*/ 755650 h 2984500"/>
                  <a:gd name="connsiteX29" fmla="*/ 362009 w 861148"/>
                  <a:gd name="connsiteY29" fmla="*/ 814548 h 2984500"/>
                  <a:gd name="connsiteX30" fmla="*/ 359498 w 861148"/>
                  <a:gd name="connsiteY30" fmla="*/ 873446 h 2984500"/>
                  <a:gd name="connsiteX31" fmla="*/ 499198 w 861148"/>
                  <a:gd name="connsiteY31" fmla="*/ 873446 h 2984500"/>
                  <a:gd name="connsiteX32" fmla="*/ 519575 w 861148"/>
                  <a:gd name="connsiteY32" fmla="*/ 755650 h 2984500"/>
                  <a:gd name="connsiteX33" fmla="*/ 364521 w 861148"/>
                  <a:gd name="connsiteY33" fmla="*/ 755650 h 2984500"/>
                  <a:gd name="connsiteX34" fmla="*/ 365848 w 861148"/>
                  <a:gd name="connsiteY34" fmla="*/ 1657350 h 2984500"/>
                  <a:gd name="connsiteX35" fmla="*/ 365848 w 861148"/>
                  <a:gd name="connsiteY35" fmla="*/ 1784350 h 2984500"/>
                  <a:gd name="connsiteX36" fmla="*/ 518248 w 861148"/>
                  <a:gd name="connsiteY36" fmla="*/ 1784350 h 2984500"/>
                  <a:gd name="connsiteX37" fmla="*/ 518248 w 861148"/>
                  <a:gd name="connsiteY37" fmla="*/ 1657350 h 2984500"/>
                  <a:gd name="connsiteX38" fmla="*/ 365848 w 861148"/>
                  <a:gd name="connsiteY38" fmla="*/ 1657350 h 2984500"/>
                  <a:gd name="connsiteX39" fmla="*/ 365848 w 861148"/>
                  <a:gd name="connsiteY39" fmla="*/ 2546350 h 2984500"/>
                  <a:gd name="connsiteX40" fmla="*/ 365848 w 861148"/>
                  <a:gd name="connsiteY40" fmla="*/ 2673350 h 2984500"/>
                  <a:gd name="connsiteX41" fmla="*/ 518248 w 861148"/>
                  <a:gd name="connsiteY41" fmla="*/ 2673350 h 2984500"/>
                  <a:gd name="connsiteX42" fmla="*/ 518248 w 861148"/>
                  <a:gd name="connsiteY42" fmla="*/ 2546350 h 2984500"/>
                  <a:gd name="connsiteX43" fmla="*/ 365848 w 861148"/>
                  <a:gd name="connsiteY43" fmla="*/ 2546350 h 298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61148" h="2984500">
                    <a:moveTo>
                      <a:pt x="842098" y="0"/>
                    </a:moveTo>
                    <a:lnTo>
                      <a:pt x="842098" y="304800"/>
                    </a:lnTo>
                    <a:lnTo>
                      <a:pt x="359498" y="317500"/>
                    </a:lnTo>
                    <a:lnTo>
                      <a:pt x="361906" y="371475"/>
                    </a:lnTo>
                    <a:cubicBezTo>
                      <a:pt x="363231" y="401161"/>
                      <a:pt x="366088" y="423322"/>
                      <a:pt x="368256" y="420721"/>
                    </a:cubicBezTo>
                    <a:cubicBezTo>
                      <a:pt x="370424" y="418120"/>
                      <a:pt x="477925" y="419549"/>
                      <a:pt x="607148" y="423896"/>
                    </a:cubicBezTo>
                    <a:lnTo>
                      <a:pt x="842098" y="431800"/>
                    </a:lnTo>
                    <a:lnTo>
                      <a:pt x="851819" y="811969"/>
                    </a:lnTo>
                    <a:cubicBezTo>
                      <a:pt x="859557" y="1114607"/>
                      <a:pt x="858262" y="1192765"/>
                      <a:pt x="845469" y="1195211"/>
                    </a:cubicBezTo>
                    <a:cubicBezTo>
                      <a:pt x="836630" y="1196901"/>
                      <a:pt x="725099" y="1205231"/>
                      <a:pt x="597623" y="1213722"/>
                    </a:cubicBezTo>
                    <a:lnTo>
                      <a:pt x="365848" y="1229161"/>
                    </a:lnTo>
                    <a:lnTo>
                      <a:pt x="365848" y="1314450"/>
                    </a:lnTo>
                    <a:lnTo>
                      <a:pt x="588933" y="1314450"/>
                    </a:lnTo>
                    <a:cubicBezTo>
                      <a:pt x="718424" y="1314450"/>
                      <a:pt x="822324" y="1319966"/>
                      <a:pt x="836583" y="1327597"/>
                    </a:cubicBezTo>
                    <a:cubicBezTo>
                      <a:pt x="860028" y="1340144"/>
                      <a:pt x="861148" y="1358038"/>
                      <a:pt x="861148" y="1719938"/>
                    </a:cubicBezTo>
                    <a:cubicBezTo>
                      <a:pt x="861148" y="2053998"/>
                      <a:pt x="858757" y="2100050"/>
                      <a:pt x="841059" y="2106841"/>
                    </a:cubicBezTo>
                    <a:cubicBezTo>
                      <a:pt x="830011" y="2111081"/>
                      <a:pt x="718568" y="2114550"/>
                      <a:pt x="593409" y="2114550"/>
                    </a:cubicBezTo>
                    <a:lnTo>
                      <a:pt x="365848" y="2114550"/>
                    </a:lnTo>
                    <a:lnTo>
                      <a:pt x="365848" y="2216150"/>
                    </a:lnTo>
                    <a:lnTo>
                      <a:pt x="591273" y="2209995"/>
                    </a:lnTo>
                    <a:cubicBezTo>
                      <a:pt x="764436" y="2205266"/>
                      <a:pt x="821895" y="2207676"/>
                      <a:pt x="839116" y="2220388"/>
                    </a:cubicBezTo>
                    <a:cubicBezTo>
                      <a:pt x="860048" y="2235841"/>
                      <a:pt x="860889" y="2261694"/>
                      <a:pt x="851816" y="2610719"/>
                    </a:cubicBezTo>
                    <a:lnTo>
                      <a:pt x="842098" y="2984500"/>
                    </a:lnTo>
                    <a:lnTo>
                      <a:pt x="3898" y="2984500"/>
                    </a:lnTo>
                    <a:lnTo>
                      <a:pt x="629" y="1504950"/>
                    </a:lnTo>
                    <a:cubicBezTo>
                      <a:pt x="-1484" y="548509"/>
                      <a:pt x="1766" y="21971"/>
                      <a:pt x="9822" y="15701"/>
                    </a:cubicBezTo>
                    <a:cubicBezTo>
                      <a:pt x="16676" y="10367"/>
                      <a:pt x="206742" y="4652"/>
                      <a:pt x="432191" y="3001"/>
                    </a:cubicBezTo>
                    <a:lnTo>
                      <a:pt x="842098" y="0"/>
                    </a:lnTo>
                    <a:close/>
                    <a:moveTo>
                      <a:pt x="364521" y="755650"/>
                    </a:moveTo>
                    <a:lnTo>
                      <a:pt x="362009" y="814548"/>
                    </a:lnTo>
                    <a:lnTo>
                      <a:pt x="359498" y="873446"/>
                    </a:lnTo>
                    <a:lnTo>
                      <a:pt x="499198" y="873446"/>
                    </a:lnTo>
                    <a:lnTo>
                      <a:pt x="519575" y="755650"/>
                    </a:lnTo>
                    <a:lnTo>
                      <a:pt x="364521" y="755650"/>
                    </a:lnTo>
                    <a:close/>
                    <a:moveTo>
                      <a:pt x="365848" y="1657350"/>
                    </a:moveTo>
                    <a:lnTo>
                      <a:pt x="365848" y="1784350"/>
                    </a:lnTo>
                    <a:lnTo>
                      <a:pt x="518248" y="1784350"/>
                    </a:lnTo>
                    <a:lnTo>
                      <a:pt x="518248" y="1657350"/>
                    </a:lnTo>
                    <a:lnTo>
                      <a:pt x="365848" y="1657350"/>
                    </a:lnTo>
                    <a:close/>
                    <a:moveTo>
                      <a:pt x="365848" y="2546350"/>
                    </a:moveTo>
                    <a:lnTo>
                      <a:pt x="365848" y="2673350"/>
                    </a:lnTo>
                    <a:lnTo>
                      <a:pt x="518248" y="2673350"/>
                    </a:lnTo>
                    <a:lnTo>
                      <a:pt x="518248" y="2546350"/>
                    </a:lnTo>
                    <a:lnTo>
                      <a:pt x="365848" y="25463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微软雅黑 Light"/>
                  <a:ea typeface="微软雅黑 Light"/>
                  <a:cs typeface="+mn-cs"/>
                </a:endParaRPr>
              </a:p>
            </p:txBody>
          </p:sp>
          <p:sp>
            <p:nvSpPr>
              <p:cNvPr id="33" name="任意多边形: 形状 32">
                <a:extLst>
                  <a:ext uri="{FF2B5EF4-FFF2-40B4-BE49-F238E27FC236}">
                    <a16:creationId xmlns:a16="http://schemas.microsoft.com/office/drawing/2014/main" id="{99C64B62-D373-4137-9AB5-5ECB16ED12FA}"/>
                  </a:ext>
                </a:extLst>
              </p:cNvPr>
              <p:cNvSpPr/>
              <p:nvPr/>
            </p:nvSpPr>
            <p:spPr>
              <a:xfrm>
                <a:off x="15158700" y="1053284"/>
                <a:ext cx="1300721" cy="393701"/>
              </a:xfrm>
              <a:custGeom>
                <a:avLst/>
                <a:gdLst/>
                <a:ahLst/>
                <a:cxnLst/>
                <a:rect l="0" t="0" r="0" b="0"/>
                <a:pathLst>
                  <a:path w="1300721" h="393701">
                    <a:moveTo>
                      <a:pt x="8467" y="8467"/>
                    </a:moveTo>
                    <a:cubicBezTo>
                      <a:pt x="3810" y="13123"/>
                      <a:pt x="0" y="95291"/>
                      <a:pt x="0" y="191062"/>
                    </a:cubicBezTo>
                    <a:cubicBezTo>
                      <a:pt x="0" y="324007"/>
                      <a:pt x="4164" y="368646"/>
                      <a:pt x="17607" y="379802"/>
                    </a:cubicBezTo>
                    <a:cubicBezTo>
                      <a:pt x="30315" y="390349"/>
                      <a:pt x="84200" y="391665"/>
                      <a:pt x="211282" y="384533"/>
                    </a:cubicBezTo>
                    <a:cubicBezTo>
                      <a:pt x="386230" y="374713"/>
                      <a:pt x="387468" y="374428"/>
                      <a:pt x="405851" y="339725"/>
                    </a:cubicBezTo>
                    <a:lnTo>
                      <a:pt x="424353" y="304800"/>
                    </a:lnTo>
                    <a:lnTo>
                      <a:pt x="876300" y="304800"/>
                    </a:lnTo>
                    <a:lnTo>
                      <a:pt x="876300" y="334010"/>
                    </a:lnTo>
                    <a:cubicBezTo>
                      <a:pt x="876300" y="388139"/>
                      <a:pt x="896018" y="393700"/>
                      <a:pt x="1087943" y="393700"/>
                    </a:cubicBezTo>
                    <a:cubicBezTo>
                      <a:pt x="1254056" y="393700"/>
                      <a:pt x="1270198" y="391659"/>
                      <a:pt x="1282253" y="369135"/>
                    </a:cubicBezTo>
                    <a:cubicBezTo>
                      <a:pt x="1296217" y="343043"/>
                      <a:pt x="1300720" y="54041"/>
                      <a:pt x="1287691" y="20089"/>
                    </a:cubicBezTo>
                    <a:cubicBezTo>
                      <a:pt x="1280805" y="2143"/>
                      <a:pt x="1212610" y="0"/>
                      <a:pt x="648458" y="0"/>
                    </a:cubicBezTo>
                    <a:cubicBezTo>
                      <a:pt x="301119"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4" name="任意多边形: 形状 33">
                <a:extLst>
                  <a:ext uri="{FF2B5EF4-FFF2-40B4-BE49-F238E27FC236}">
                    <a16:creationId xmlns:a16="http://schemas.microsoft.com/office/drawing/2014/main" id="{4F3B9D33-837F-4866-8918-579524CE8849}"/>
                  </a:ext>
                </a:extLst>
              </p:cNvPr>
              <p:cNvSpPr/>
              <p:nvPr/>
            </p:nvSpPr>
            <p:spPr>
              <a:xfrm>
                <a:off x="15151744" y="1503767"/>
                <a:ext cx="1309005" cy="2546718"/>
              </a:xfrm>
              <a:custGeom>
                <a:avLst/>
                <a:gdLst/>
                <a:ahLst/>
                <a:cxnLst/>
                <a:rect l="0" t="0" r="0" b="0"/>
                <a:pathLst>
                  <a:path w="1309005" h="2546718">
                    <a:moveTo>
                      <a:pt x="22196" y="21957"/>
                    </a:moveTo>
                    <a:cubicBezTo>
                      <a:pt x="0" y="44153"/>
                      <a:pt x="1335" y="303742"/>
                      <a:pt x="23740" y="322336"/>
                    </a:cubicBezTo>
                    <a:cubicBezTo>
                      <a:pt x="34706" y="331437"/>
                      <a:pt x="110652" y="335278"/>
                      <a:pt x="242815" y="333417"/>
                    </a:cubicBezTo>
                    <a:lnTo>
                      <a:pt x="445106" y="330567"/>
                    </a:lnTo>
                    <a:lnTo>
                      <a:pt x="445106" y="419467"/>
                    </a:lnTo>
                    <a:lnTo>
                      <a:pt x="606" y="432167"/>
                    </a:lnTo>
                    <a:lnTo>
                      <a:pt x="3391" y="586234"/>
                    </a:lnTo>
                    <a:cubicBezTo>
                      <a:pt x="5611" y="709047"/>
                      <a:pt x="10007" y="741770"/>
                      <a:pt x="25061" y="747547"/>
                    </a:cubicBezTo>
                    <a:cubicBezTo>
                      <a:pt x="35448" y="751533"/>
                      <a:pt x="138494" y="758787"/>
                      <a:pt x="254051" y="763667"/>
                    </a:cubicBezTo>
                    <a:lnTo>
                      <a:pt x="464156" y="772540"/>
                    </a:lnTo>
                    <a:lnTo>
                      <a:pt x="464156" y="1644389"/>
                    </a:lnTo>
                    <a:cubicBezTo>
                      <a:pt x="464156" y="2305560"/>
                      <a:pt x="467839" y="2519920"/>
                      <a:pt x="479396" y="2531477"/>
                    </a:cubicBezTo>
                    <a:cubicBezTo>
                      <a:pt x="489662" y="2541743"/>
                      <a:pt x="547694" y="2546717"/>
                      <a:pt x="657196" y="2546717"/>
                    </a:cubicBezTo>
                    <a:cubicBezTo>
                      <a:pt x="806001" y="2546717"/>
                      <a:pt x="819211" y="2544836"/>
                      <a:pt x="813318" y="2524492"/>
                    </a:cubicBezTo>
                    <a:cubicBezTo>
                      <a:pt x="809777" y="2512268"/>
                      <a:pt x="809333" y="2419400"/>
                      <a:pt x="812332" y="2318117"/>
                    </a:cubicBezTo>
                    <a:cubicBezTo>
                      <a:pt x="815330" y="2216834"/>
                      <a:pt x="821085" y="1827659"/>
                      <a:pt x="825120" y="1453283"/>
                    </a:cubicBezTo>
                    <a:lnTo>
                      <a:pt x="832456" y="772600"/>
                    </a:lnTo>
                    <a:lnTo>
                      <a:pt x="1050925" y="763731"/>
                    </a:lnTo>
                    <a:cubicBezTo>
                      <a:pt x="1174628" y="758709"/>
                      <a:pt x="1276543" y="748929"/>
                      <a:pt x="1285875" y="741185"/>
                    </a:cubicBezTo>
                    <a:cubicBezTo>
                      <a:pt x="1307937" y="722875"/>
                      <a:pt x="1309004" y="475646"/>
                      <a:pt x="1287116" y="453757"/>
                    </a:cubicBezTo>
                    <a:cubicBezTo>
                      <a:pt x="1277402" y="444044"/>
                      <a:pt x="1207168" y="436164"/>
                      <a:pt x="1093441" y="432027"/>
                    </a:cubicBezTo>
                    <a:cubicBezTo>
                      <a:pt x="995302" y="428458"/>
                      <a:pt x="896130" y="424803"/>
                      <a:pt x="873059" y="423906"/>
                    </a:cubicBezTo>
                    <a:cubicBezTo>
                      <a:pt x="834140" y="422393"/>
                      <a:pt x="830930" y="418964"/>
                      <a:pt x="828609" y="376421"/>
                    </a:cubicBezTo>
                    <a:lnTo>
                      <a:pt x="826106" y="330567"/>
                    </a:lnTo>
                    <a:lnTo>
                      <a:pt x="1047946" y="333002"/>
                    </a:lnTo>
                    <a:cubicBezTo>
                      <a:pt x="1189657" y="334558"/>
                      <a:pt x="1275668" y="330556"/>
                      <a:pt x="1286071" y="321922"/>
                    </a:cubicBezTo>
                    <a:cubicBezTo>
                      <a:pt x="1308013" y="303712"/>
                      <a:pt x="1308919" y="43760"/>
                      <a:pt x="1287116" y="21957"/>
                    </a:cubicBezTo>
                    <a:cubicBezTo>
                      <a:pt x="1265159" y="0"/>
                      <a:pt x="44153" y="0"/>
                      <a:pt x="22196" y="219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5" name="任意多边形: 形状 34">
                <a:extLst>
                  <a:ext uri="{FF2B5EF4-FFF2-40B4-BE49-F238E27FC236}">
                    <a16:creationId xmlns:a16="http://schemas.microsoft.com/office/drawing/2014/main" id="{5F6CA707-687F-41E5-9F7B-D9FDCE142488}"/>
                  </a:ext>
                </a:extLst>
              </p:cNvPr>
              <p:cNvSpPr/>
              <p:nvPr/>
            </p:nvSpPr>
            <p:spPr>
              <a:xfrm>
                <a:off x="12818382" y="2361384"/>
                <a:ext cx="3648310" cy="2859819"/>
              </a:xfrm>
              <a:custGeom>
                <a:avLst/>
                <a:gdLst/>
                <a:ahLst/>
                <a:cxnLst/>
                <a:rect l="0" t="0" r="0" b="0"/>
                <a:pathLst>
                  <a:path w="3648310" h="2859819">
                    <a:moveTo>
                      <a:pt x="15697" y="19678"/>
                    </a:moveTo>
                    <a:cubicBezTo>
                      <a:pt x="2704" y="35333"/>
                      <a:pt x="0" y="198270"/>
                      <a:pt x="2468" y="816603"/>
                    </a:cubicBezTo>
                    <a:cubicBezTo>
                      <a:pt x="5593" y="1599460"/>
                      <a:pt x="8761" y="1670738"/>
                      <a:pt x="46599" y="1809750"/>
                    </a:cubicBezTo>
                    <a:cubicBezTo>
                      <a:pt x="72347" y="1904346"/>
                      <a:pt x="74711" y="1909952"/>
                      <a:pt x="150447" y="2056049"/>
                    </a:cubicBezTo>
                    <a:cubicBezTo>
                      <a:pt x="226494" y="2202743"/>
                      <a:pt x="266627" y="2259539"/>
                      <a:pt x="358262" y="2350147"/>
                    </a:cubicBezTo>
                    <a:cubicBezTo>
                      <a:pt x="425898" y="2417025"/>
                      <a:pt x="564993" y="2527300"/>
                      <a:pt x="581712" y="2527300"/>
                    </a:cubicBezTo>
                    <a:cubicBezTo>
                      <a:pt x="585991" y="2527300"/>
                      <a:pt x="610524" y="2540500"/>
                      <a:pt x="636230" y="2556632"/>
                    </a:cubicBezTo>
                    <a:cubicBezTo>
                      <a:pt x="776978" y="2644963"/>
                      <a:pt x="981002" y="2723795"/>
                      <a:pt x="1178268" y="2766066"/>
                    </a:cubicBezTo>
                    <a:cubicBezTo>
                      <a:pt x="1213193" y="2773549"/>
                      <a:pt x="1270343" y="2785752"/>
                      <a:pt x="1305268" y="2793182"/>
                    </a:cubicBezTo>
                    <a:cubicBezTo>
                      <a:pt x="1553991" y="2846096"/>
                      <a:pt x="1899207" y="2859818"/>
                      <a:pt x="2120745" y="2825595"/>
                    </a:cubicBezTo>
                    <a:cubicBezTo>
                      <a:pt x="2348571" y="2790401"/>
                      <a:pt x="2516281" y="2753615"/>
                      <a:pt x="2613368" y="2717543"/>
                    </a:cubicBezTo>
                    <a:cubicBezTo>
                      <a:pt x="2791851" y="2651229"/>
                      <a:pt x="2842995" y="2629758"/>
                      <a:pt x="2924518" y="2586919"/>
                    </a:cubicBezTo>
                    <a:cubicBezTo>
                      <a:pt x="3071082" y="2509902"/>
                      <a:pt x="3174793" y="2432622"/>
                      <a:pt x="3292818" y="2312482"/>
                    </a:cubicBezTo>
                    <a:cubicBezTo>
                      <a:pt x="3444555" y="2158026"/>
                      <a:pt x="3501063" y="2074646"/>
                      <a:pt x="3537703" y="1951141"/>
                    </a:cubicBezTo>
                    <a:cubicBezTo>
                      <a:pt x="3554557" y="1894331"/>
                      <a:pt x="3575427" y="1827847"/>
                      <a:pt x="3584081" y="1803400"/>
                    </a:cubicBezTo>
                    <a:cubicBezTo>
                      <a:pt x="3612603" y="1722821"/>
                      <a:pt x="3648309" y="72657"/>
                      <a:pt x="3622571" y="24565"/>
                    </a:cubicBezTo>
                    <a:cubicBezTo>
                      <a:pt x="3610670" y="2328"/>
                      <a:pt x="3594662" y="0"/>
                      <a:pt x="3453661" y="0"/>
                    </a:cubicBezTo>
                    <a:cubicBezTo>
                      <a:pt x="3349446" y="0"/>
                      <a:pt x="3292854" y="5043"/>
                      <a:pt x="3282658" y="15240"/>
                    </a:cubicBezTo>
                    <a:cubicBezTo>
                      <a:pt x="3271436" y="26463"/>
                      <a:pt x="3265634" y="187998"/>
                      <a:pt x="3260651" y="628015"/>
                    </a:cubicBezTo>
                    <a:cubicBezTo>
                      <a:pt x="3251760" y="1413011"/>
                      <a:pt x="3238970" y="1669688"/>
                      <a:pt x="3203346" y="1778000"/>
                    </a:cubicBezTo>
                    <a:cubicBezTo>
                      <a:pt x="3126069" y="2012956"/>
                      <a:pt x="2955011" y="2198881"/>
                      <a:pt x="2701868" y="2323066"/>
                    </a:cubicBezTo>
                    <a:cubicBezTo>
                      <a:pt x="2612494" y="2366910"/>
                      <a:pt x="2593535" y="2374870"/>
                      <a:pt x="2524468" y="2397546"/>
                    </a:cubicBezTo>
                    <a:cubicBezTo>
                      <a:pt x="2329061" y="2461701"/>
                      <a:pt x="2250728" y="2470150"/>
                      <a:pt x="1851368" y="2470150"/>
                    </a:cubicBezTo>
                    <a:cubicBezTo>
                      <a:pt x="1467355" y="2470150"/>
                      <a:pt x="1450526" y="2468686"/>
                      <a:pt x="1241768" y="2417106"/>
                    </a:cubicBezTo>
                    <a:cubicBezTo>
                      <a:pt x="997641" y="2356787"/>
                      <a:pt x="921667" y="2324463"/>
                      <a:pt x="749965" y="2207863"/>
                    </a:cubicBezTo>
                    <a:cubicBezTo>
                      <a:pt x="645765" y="2137102"/>
                      <a:pt x="574938" y="2064551"/>
                      <a:pt x="501005" y="1952846"/>
                    </a:cubicBezTo>
                    <a:cubicBezTo>
                      <a:pt x="378179" y="1767268"/>
                      <a:pt x="372069" y="1709665"/>
                      <a:pt x="372251" y="739021"/>
                    </a:cubicBezTo>
                    <a:cubicBezTo>
                      <a:pt x="372325" y="345701"/>
                      <a:pt x="369063" y="18517"/>
                      <a:pt x="365002" y="11946"/>
                    </a:cubicBezTo>
                    <a:cubicBezTo>
                      <a:pt x="360941" y="5376"/>
                      <a:pt x="284361" y="0"/>
                      <a:pt x="194824" y="0"/>
                    </a:cubicBezTo>
                    <a:cubicBezTo>
                      <a:pt x="63300" y="0"/>
                      <a:pt x="28891" y="3780"/>
                      <a:pt x="15697" y="196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6" name="任意多边形: 形状 35">
                <a:extLst>
                  <a:ext uri="{FF2B5EF4-FFF2-40B4-BE49-F238E27FC236}">
                    <a16:creationId xmlns:a16="http://schemas.microsoft.com/office/drawing/2014/main" id="{64961B7B-9ED3-4CF8-8821-5FCA3A73CCDF}"/>
                  </a:ext>
                </a:extLst>
              </p:cNvPr>
              <p:cNvSpPr/>
              <p:nvPr/>
            </p:nvSpPr>
            <p:spPr>
              <a:xfrm>
                <a:off x="13744600" y="2355034"/>
                <a:ext cx="372882" cy="1695451"/>
              </a:xfrm>
              <a:custGeom>
                <a:avLst/>
                <a:gdLst/>
                <a:ahLst/>
                <a:cxnLst/>
                <a:rect l="0" t="0" r="0" b="0"/>
                <a:pathLst>
                  <a:path w="372882" h="1695451">
                    <a:moveTo>
                      <a:pt x="17548" y="30913"/>
                    </a:moveTo>
                    <a:cubicBezTo>
                      <a:pt x="0" y="63701"/>
                      <a:pt x="542" y="1610063"/>
                      <a:pt x="18119" y="1660525"/>
                    </a:cubicBezTo>
                    <a:lnTo>
                      <a:pt x="30284" y="1695450"/>
                    </a:lnTo>
                    <a:lnTo>
                      <a:pt x="372881" y="1695450"/>
                    </a:lnTo>
                    <a:lnTo>
                      <a:pt x="353650" y="0"/>
                    </a:lnTo>
                    <a:lnTo>
                      <a:pt x="192367" y="2811"/>
                    </a:lnTo>
                    <a:cubicBezTo>
                      <a:pt x="45893" y="5364"/>
                      <a:pt x="29841" y="7944"/>
                      <a:pt x="17548" y="309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7" name="任意多边形: 形状 36">
                <a:extLst>
                  <a:ext uri="{FF2B5EF4-FFF2-40B4-BE49-F238E27FC236}">
                    <a16:creationId xmlns:a16="http://schemas.microsoft.com/office/drawing/2014/main" id="{25BDFB32-8117-4CD3-8B68-6749222F46AE}"/>
                  </a:ext>
                </a:extLst>
              </p:cNvPr>
              <p:cNvSpPr/>
              <p:nvPr/>
            </p:nvSpPr>
            <p:spPr>
              <a:xfrm>
                <a:off x="15148166" y="2352283"/>
                <a:ext cx="376480" cy="1698810"/>
              </a:xfrm>
              <a:custGeom>
                <a:avLst/>
                <a:gdLst/>
                <a:ahLst/>
                <a:cxnLst/>
                <a:rect l="0" t="0" r="0" b="0"/>
                <a:pathLst>
                  <a:path w="376480" h="1698810">
                    <a:moveTo>
                      <a:pt x="22968" y="28472"/>
                    </a:moveTo>
                    <a:cubicBezTo>
                      <a:pt x="0" y="56147"/>
                      <a:pt x="389" y="1627222"/>
                      <a:pt x="23374" y="1669984"/>
                    </a:cubicBezTo>
                    <a:cubicBezTo>
                      <a:pt x="38755" y="1698599"/>
                      <a:pt x="40692" y="1698809"/>
                      <a:pt x="199355" y="1689034"/>
                    </a:cubicBezTo>
                    <a:lnTo>
                      <a:pt x="359784" y="1679151"/>
                    </a:lnTo>
                    <a:lnTo>
                      <a:pt x="369402" y="861415"/>
                    </a:lnTo>
                    <a:cubicBezTo>
                      <a:pt x="376479" y="259699"/>
                      <a:pt x="375230" y="39111"/>
                      <a:pt x="364672" y="26390"/>
                    </a:cubicBezTo>
                    <a:cubicBezTo>
                      <a:pt x="342770" y="0"/>
                      <a:pt x="45092" y="1814"/>
                      <a:pt x="22968" y="284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sp>
          <p:nvSpPr>
            <p:cNvPr id="38" name="文本框 37">
              <a:extLst>
                <a:ext uri="{FF2B5EF4-FFF2-40B4-BE49-F238E27FC236}">
                  <a16:creationId xmlns:a16="http://schemas.microsoft.com/office/drawing/2014/main" id="{27834430-CD30-488C-BBC4-44DE070CDFAA}"/>
                </a:ext>
              </a:extLst>
            </p:cNvPr>
            <p:cNvSpPr txBox="1"/>
            <p:nvPr/>
          </p:nvSpPr>
          <p:spPr>
            <a:xfrm>
              <a:off x="5726363" y="1576753"/>
              <a:ext cx="1052513" cy="184666"/>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600" b="0" i="0" u="none" strike="noStrike" kern="1200" cap="none" spc="0" normalizeH="0" baseline="0" noProof="0" dirty="0">
                  <a:ln>
                    <a:noFill/>
                  </a:ln>
                  <a:solidFill>
                    <a:srgbClr val="004530"/>
                  </a:solidFill>
                  <a:effectLst/>
                  <a:uLnTx/>
                  <a:uFillTx/>
                  <a:latin typeface="微软雅黑"/>
                  <a:ea typeface="微软雅黑"/>
                  <a:cs typeface="+mn-cs"/>
                </a:rPr>
                <a:t>CHUZHOU UNIVERSITY</a:t>
              </a:r>
              <a:endParaRPr kumimoji="0" lang="zh-CN" altLang="en-US" sz="600" b="0" i="0" u="none" strike="noStrike" kern="1200" cap="none" spc="0" normalizeH="0" baseline="0" noProof="0" dirty="0">
                <a:ln>
                  <a:noFill/>
                </a:ln>
                <a:solidFill>
                  <a:srgbClr val="004530"/>
                </a:solidFill>
                <a:effectLst/>
                <a:uLnTx/>
                <a:uFillTx/>
                <a:latin typeface="微软雅黑"/>
                <a:ea typeface="微软雅黑"/>
                <a:cs typeface="+mn-cs"/>
              </a:endParaRPr>
            </a:p>
          </p:txBody>
        </p:sp>
      </p:grpSp>
      <p:grpSp>
        <p:nvGrpSpPr>
          <p:cNvPr id="44" name="组合 43">
            <a:extLst>
              <a:ext uri="{FF2B5EF4-FFF2-40B4-BE49-F238E27FC236}">
                <a16:creationId xmlns:a16="http://schemas.microsoft.com/office/drawing/2014/main" id="{892830D0-7AC6-4E68-97F2-DE95A7D3F563}"/>
              </a:ext>
            </a:extLst>
          </p:cNvPr>
          <p:cNvGrpSpPr/>
          <p:nvPr/>
        </p:nvGrpSpPr>
        <p:grpSpPr>
          <a:xfrm>
            <a:off x="4537183" y="4220629"/>
            <a:ext cx="3117634" cy="338554"/>
            <a:chOff x="690716" y="4423825"/>
            <a:chExt cx="3389424" cy="338554"/>
          </a:xfrm>
        </p:grpSpPr>
        <p:sp>
          <p:nvSpPr>
            <p:cNvPr id="45" name="文本框 44">
              <a:extLst>
                <a:ext uri="{FF2B5EF4-FFF2-40B4-BE49-F238E27FC236}">
                  <a16:creationId xmlns:a16="http://schemas.microsoft.com/office/drawing/2014/main" id="{F4D53323-7BA4-4E13-823C-BA69D15AE102}"/>
                </a:ext>
              </a:extLst>
            </p:cNvPr>
            <p:cNvSpPr txBox="1"/>
            <p:nvPr/>
          </p:nvSpPr>
          <p:spPr>
            <a:xfrm>
              <a:off x="690716" y="4423825"/>
              <a:ext cx="1623859" cy="338554"/>
            </a:xfrm>
            <a:prstGeom prst="rect">
              <a:avLst/>
            </a:prstGeom>
            <a:solidFill>
              <a:schemeClr val="tx1">
                <a:lumMod val="85000"/>
                <a:lumOff val="15000"/>
              </a:schemeClr>
            </a:solidFill>
          </p:spPr>
          <p:txBody>
            <a:bodyPr wrap="square" lIns="90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微软雅黑 Light"/>
                  <a:ea typeface="微软雅黑 Light"/>
                  <a:cs typeface="+mn-cs"/>
                </a:rPr>
                <a:t>答辩人：小玉 </a:t>
              </a:r>
            </a:p>
          </p:txBody>
        </p:sp>
        <p:sp>
          <p:nvSpPr>
            <p:cNvPr id="46" name="文本框 45">
              <a:extLst>
                <a:ext uri="{FF2B5EF4-FFF2-40B4-BE49-F238E27FC236}">
                  <a16:creationId xmlns:a16="http://schemas.microsoft.com/office/drawing/2014/main" id="{A2577D3C-387C-4661-8660-4CB7F26BDC18}"/>
                </a:ext>
              </a:extLst>
            </p:cNvPr>
            <p:cNvSpPr txBox="1"/>
            <p:nvPr/>
          </p:nvSpPr>
          <p:spPr>
            <a:xfrm>
              <a:off x="2300026" y="4423825"/>
              <a:ext cx="1780114" cy="338554"/>
            </a:xfrm>
            <a:prstGeom prst="rect">
              <a:avLst/>
            </a:prstGeom>
            <a:solidFill>
              <a:schemeClr val="tx1">
                <a:lumMod val="85000"/>
                <a:lumOff val="15000"/>
              </a:schemeClr>
            </a:solidFill>
          </p:spPr>
          <p:txBody>
            <a:bodyPr wrap="square" lIns="90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微软雅黑 Light"/>
                  <a:ea typeface="微软雅黑 Light"/>
                  <a:cs typeface="+mn-cs"/>
                </a:rPr>
                <a:t>导师：阿斗老师</a:t>
              </a:r>
            </a:p>
          </p:txBody>
        </p:sp>
      </p:grpSp>
    </p:spTree>
    <p:extLst>
      <p:ext uri="{BB962C8B-B14F-4D97-AF65-F5344CB8AC3E}">
        <p14:creationId xmlns:p14="http://schemas.microsoft.com/office/powerpoint/2010/main" val="626964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FEBECB3-2A9C-4AD4-B0B6-3A89D0434E5A}"/>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4" name="i$ḷïḍé">
            <a:extLst>
              <a:ext uri="{FF2B5EF4-FFF2-40B4-BE49-F238E27FC236}">
                <a16:creationId xmlns:a16="http://schemas.microsoft.com/office/drawing/2014/main" id="{EB99EE40-36E4-4C5B-B3AB-306E0353514C}"/>
              </a:ext>
            </a:extLst>
          </p:cNvPr>
          <p:cNvSpPr/>
          <p:nvPr/>
        </p:nvSpPr>
        <p:spPr>
          <a:xfrm>
            <a:off x="3981000" y="1868091"/>
            <a:ext cx="4230000" cy="3326219"/>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îS1ídé">
            <a:extLst>
              <a:ext uri="{FF2B5EF4-FFF2-40B4-BE49-F238E27FC236}">
                <a16:creationId xmlns:a16="http://schemas.microsoft.com/office/drawing/2014/main" id="{AA60C13A-7623-40E2-BBAB-3F0F8BC1ADB1}"/>
              </a:ext>
            </a:extLst>
          </p:cNvPr>
          <p:cNvSpPr/>
          <p:nvPr/>
        </p:nvSpPr>
        <p:spPr bwMode="auto">
          <a:xfrm>
            <a:off x="3888192" y="4828802"/>
            <a:ext cx="2224162" cy="98126"/>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 name="îślîďè">
            <a:extLst>
              <a:ext uri="{FF2B5EF4-FFF2-40B4-BE49-F238E27FC236}">
                <a16:creationId xmlns:a16="http://schemas.microsoft.com/office/drawing/2014/main" id="{1AF60AC2-20AC-4CC4-B677-C8E9A724B2F3}"/>
              </a:ext>
            </a:extLst>
          </p:cNvPr>
          <p:cNvSpPr/>
          <p:nvPr/>
        </p:nvSpPr>
        <p:spPr bwMode="auto">
          <a:xfrm>
            <a:off x="6079645" y="4828802"/>
            <a:ext cx="2224162" cy="98126"/>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 name="işlïdé">
            <a:extLst>
              <a:ext uri="{FF2B5EF4-FFF2-40B4-BE49-F238E27FC236}">
                <a16:creationId xmlns:a16="http://schemas.microsoft.com/office/drawing/2014/main" id="{4BD86354-A3E7-4616-8EF7-EE7877EC7BDD}"/>
              </a:ext>
            </a:extLst>
          </p:cNvPr>
          <p:cNvSpPr/>
          <p:nvPr/>
        </p:nvSpPr>
        <p:spPr bwMode="auto">
          <a:xfrm>
            <a:off x="4323463" y="2385747"/>
            <a:ext cx="3577781" cy="2450604"/>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 name="íṥ1ïḑé">
            <a:extLst>
              <a:ext uri="{FF2B5EF4-FFF2-40B4-BE49-F238E27FC236}">
                <a16:creationId xmlns:a16="http://schemas.microsoft.com/office/drawing/2014/main" id="{7088C1F3-45A3-4B44-AAE1-6256EFEACB74}"/>
              </a:ext>
            </a:extLst>
          </p:cNvPr>
          <p:cNvSpPr/>
          <p:nvPr/>
        </p:nvSpPr>
        <p:spPr bwMode="auto">
          <a:xfrm>
            <a:off x="4336044" y="2398326"/>
            <a:ext cx="3555138" cy="2425444"/>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 name="íṡļiḓe">
            <a:extLst>
              <a:ext uri="{FF2B5EF4-FFF2-40B4-BE49-F238E27FC236}">
                <a16:creationId xmlns:a16="http://schemas.microsoft.com/office/drawing/2014/main" id="{5A1FCC5D-56D1-4B40-B723-E426AB755F68}"/>
              </a:ext>
            </a:extLst>
          </p:cNvPr>
          <p:cNvSpPr/>
          <p:nvPr/>
        </p:nvSpPr>
        <p:spPr bwMode="auto">
          <a:xfrm>
            <a:off x="4336044" y="4720614"/>
            <a:ext cx="3555138" cy="103158"/>
          </a:xfrm>
          <a:custGeom>
            <a:avLst/>
            <a:gdLst>
              <a:gd name="T0" fmla="*/ 1414 w 1414"/>
              <a:gd name="T1" fmla="*/ 0 h 41"/>
              <a:gd name="T2" fmla="*/ 1396 w 1414"/>
              <a:gd name="T3" fmla="*/ 9 h 41"/>
              <a:gd name="T4" fmla="*/ 18 w 1414"/>
              <a:gd name="T5" fmla="*/ 9 h 41"/>
              <a:gd name="T6" fmla="*/ 0 w 1414"/>
              <a:gd name="T7" fmla="*/ 0 h 41"/>
              <a:gd name="T8" fmla="*/ 0 w 1414"/>
              <a:gd name="T9" fmla="*/ 1 h 41"/>
              <a:gd name="T10" fmla="*/ 40 w 1414"/>
              <a:gd name="T11" fmla="*/ 41 h 41"/>
              <a:gd name="T12" fmla="*/ 1373 w 1414"/>
              <a:gd name="T13" fmla="*/ 41 h 41"/>
              <a:gd name="T14" fmla="*/ 1414 w 1414"/>
              <a:gd name="T15" fmla="*/ 1 h 41"/>
              <a:gd name="T16" fmla="*/ 1414 w 1414"/>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41">
                <a:moveTo>
                  <a:pt x="1414" y="0"/>
                </a:moveTo>
                <a:cubicBezTo>
                  <a:pt x="1409" y="6"/>
                  <a:pt x="1403" y="9"/>
                  <a:pt x="1396" y="9"/>
                </a:cubicBezTo>
                <a:cubicBezTo>
                  <a:pt x="18" y="9"/>
                  <a:pt x="18" y="9"/>
                  <a:pt x="18" y="9"/>
                </a:cubicBezTo>
                <a:cubicBezTo>
                  <a:pt x="10" y="9"/>
                  <a:pt x="4" y="6"/>
                  <a:pt x="0" y="0"/>
                </a:cubicBezTo>
                <a:cubicBezTo>
                  <a:pt x="0" y="1"/>
                  <a:pt x="0" y="1"/>
                  <a:pt x="0" y="1"/>
                </a:cubicBezTo>
                <a:cubicBezTo>
                  <a:pt x="0" y="23"/>
                  <a:pt x="18" y="41"/>
                  <a:pt x="40" y="41"/>
                </a:cubicBezTo>
                <a:cubicBezTo>
                  <a:pt x="1373" y="41"/>
                  <a:pt x="1373" y="41"/>
                  <a:pt x="1373" y="41"/>
                </a:cubicBezTo>
                <a:cubicBezTo>
                  <a:pt x="1396" y="41"/>
                  <a:pt x="1414" y="23"/>
                  <a:pt x="1414" y="1"/>
                </a:cubicBezTo>
                <a:lnTo>
                  <a:pt x="1414" y="0"/>
                </a:lnTo>
                <a:close/>
              </a:path>
            </a:pathLst>
          </a:custGeom>
          <a:solidFill>
            <a:srgbClr val="0C0D1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 name="íṥḻíde">
            <a:extLst>
              <a:ext uri="{FF2B5EF4-FFF2-40B4-BE49-F238E27FC236}">
                <a16:creationId xmlns:a16="http://schemas.microsoft.com/office/drawing/2014/main" id="{30DB390E-0D22-4849-897D-50A5F942992E}"/>
              </a:ext>
            </a:extLst>
          </p:cNvPr>
          <p:cNvSpPr/>
          <p:nvPr/>
        </p:nvSpPr>
        <p:spPr bwMode="auto">
          <a:xfrm>
            <a:off x="3888192" y="4788546"/>
            <a:ext cx="4415617" cy="80513"/>
          </a:xfrm>
          <a:prstGeom prst="rect">
            <a:avLst/>
          </a:prstGeom>
          <a:solidFill>
            <a:srgbClr val="D2D6D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1" name="îslîdè">
            <a:extLst>
              <a:ext uri="{FF2B5EF4-FFF2-40B4-BE49-F238E27FC236}">
                <a16:creationId xmlns:a16="http://schemas.microsoft.com/office/drawing/2014/main" id="{947520F3-3E9F-4B37-B6DC-3FCEBB4E93B3}"/>
              </a:ext>
            </a:extLst>
          </p:cNvPr>
          <p:cNvSpPr/>
          <p:nvPr/>
        </p:nvSpPr>
        <p:spPr bwMode="auto">
          <a:xfrm>
            <a:off x="5777723" y="4788546"/>
            <a:ext cx="634037" cy="45288"/>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 name="iŝļidè">
            <a:extLst>
              <a:ext uri="{FF2B5EF4-FFF2-40B4-BE49-F238E27FC236}">
                <a16:creationId xmlns:a16="http://schemas.microsoft.com/office/drawing/2014/main" id="{152952DF-6AEC-40A6-B6E1-19E0C0E5BA95}"/>
              </a:ext>
            </a:extLst>
          </p:cNvPr>
          <p:cNvSpPr/>
          <p:nvPr/>
        </p:nvSpPr>
        <p:spPr bwMode="auto">
          <a:xfrm>
            <a:off x="4454296" y="2551804"/>
            <a:ext cx="3318632" cy="2095846"/>
          </a:xfrm>
          <a:prstGeom prst="rect">
            <a:avLst/>
          </a:prstGeom>
          <a:solidFill>
            <a:srgbClr val="0C0D1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3" name="î$1iḋê">
            <a:extLst>
              <a:ext uri="{FF2B5EF4-FFF2-40B4-BE49-F238E27FC236}">
                <a16:creationId xmlns:a16="http://schemas.microsoft.com/office/drawing/2014/main" id="{4D3FF65B-667D-45A1-B495-EACD272D0520}"/>
              </a:ext>
            </a:extLst>
          </p:cNvPr>
          <p:cNvSpPr/>
          <p:nvPr/>
        </p:nvSpPr>
        <p:spPr bwMode="auto">
          <a:xfrm>
            <a:off x="4464360" y="2564384"/>
            <a:ext cx="3295987" cy="2073201"/>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p>
        </p:txBody>
      </p:sp>
      <p:sp>
        <p:nvSpPr>
          <p:cNvPr id="14" name="îṣľîdê">
            <a:extLst>
              <a:ext uri="{FF2B5EF4-FFF2-40B4-BE49-F238E27FC236}">
                <a16:creationId xmlns:a16="http://schemas.microsoft.com/office/drawing/2014/main" id="{60E26CE4-518B-4AA5-B232-ECED3F8BD6D6}"/>
              </a:ext>
            </a:extLst>
          </p:cNvPr>
          <p:cNvSpPr/>
          <p:nvPr/>
        </p:nvSpPr>
        <p:spPr bwMode="auto">
          <a:xfrm>
            <a:off x="6092226" y="2463743"/>
            <a:ext cx="37741" cy="37741"/>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 name="iśľidè">
            <a:extLst>
              <a:ext uri="{FF2B5EF4-FFF2-40B4-BE49-F238E27FC236}">
                <a16:creationId xmlns:a16="http://schemas.microsoft.com/office/drawing/2014/main" id="{0B2F15D3-5FA7-4E06-B919-D70A3AC5D941}"/>
              </a:ext>
            </a:extLst>
          </p:cNvPr>
          <p:cNvSpPr/>
          <p:nvPr/>
        </p:nvSpPr>
        <p:spPr bwMode="auto">
          <a:xfrm>
            <a:off x="6092226" y="2461228"/>
            <a:ext cx="37741" cy="35224"/>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îšḻiḋê">
            <a:extLst>
              <a:ext uri="{FF2B5EF4-FFF2-40B4-BE49-F238E27FC236}">
                <a16:creationId xmlns:a16="http://schemas.microsoft.com/office/drawing/2014/main" id="{F3192AD9-7EF3-4974-8D74-2F8743BB07B3}"/>
              </a:ext>
            </a:extLst>
          </p:cNvPr>
          <p:cNvSpPr/>
          <p:nvPr/>
        </p:nvSpPr>
        <p:spPr bwMode="auto">
          <a:xfrm>
            <a:off x="6099773" y="2466260"/>
            <a:ext cx="22645" cy="2516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îṧľîḓê">
            <a:extLst>
              <a:ext uri="{FF2B5EF4-FFF2-40B4-BE49-F238E27FC236}">
                <a16:creationId xmlns:a16="http://schemas.microsoft.com/office/drawing/2014/main" id="{79A3A2DF-0CD4-4EB3-97A3-A941B64D85FF}"/>
              </a:ext>
            </a:extLst>
          </p:cNvPr>
          <p:cNvSpPr/>
          <p:nvPr/>
        </p:nvSpPr>
        <p:spPr bwMode="auto">
          <a:xfrm>
            <a:off x="6104805" y="2473807"/>
            <a:ext cx="12581" cy="12581"/>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iśliḑé">
            <a:extLst>
              <a:ext uri="{FF2B5EF4-FFF2-40B4-BE49-F238E27FC236}">
                <a16:creationId xmlns:a16="http://schemas.microsoft.com/office/drawing/2014/main" id="{5587FFFD-1326-4B3A-BB02-29FAC2B42F73}"/>
              </a:ext>
            </a:extLst>
          </p:cNvPr>
          <p:cNvSpPr/>
          <p:nvPr/>
        </p:nvSpPr>
        <p:spPr bwMode="auto">
          <a:xfrm>
            <a:off x="6109837" y="2476324"/>
            <a:ext cx="2517" cy="5032"/>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pic>
        <p:nvPicPr>
          <p:cNvPr id="34" name="图片 33">
            <a:extLst>
              <a:ext uri="{FF2B5EF4-FFF2-40B4-BE49-F238E27FC236}">
                <a16:creationId xmlns:a16="http://schemas.microsoft.com/office/drawing/2014/main" id="{FD54A6C9-789C-44EE-9DB1-E97C17914346}"/>
              </a:ext>
            </a:extLst>
          </p:cNvPr>
          <p:cNvPicPr>
            <a:picLocks noChangeAspect="1"/>
          </p:cNvPicPr>
          <p:nvPr/>
        </p:nvPicPr>
        <p:blipFill rotWithShape="1">
          <a:blip r:embed="rId3">
            <a:extLst>
              <a:ext uri="{28A0092B-C50C-407E-A947-70E740481C1C}">
                <a14:useLocalDpi xmlns:a14="http://schemas.microsoft.com/office/drawing/2010/main" val="0"/>
              </a:ext>
            </a:extLst>
          </a:blip>
          <a:srcRect t="27650" b="8755"/>
          <a:stretch/>
        </p:blipFill>
        <p:spPr>
          <a:xfrm>
            <a:off x="4450080" y="2545080"/>
            <a:ext cx="3307080" cy="2103120"/>
          </a:xfrm>
          <a:prstGeom prst="rect">
            <a:avLst/>
          </a:prstGeom>
        </p:spPr>
      </p:pic>
      <p:sp>
        <p:nvSpPr>
          <p:cNvPr id="36" name="îŝľîḑê">
            <a:extLst>
              <a:ext uri="{FF2B5EF4-FFF2-40B4-BE49-F238E27FC236}">
                <a16:creationId xmlns:a16="http://schemas.microsoft.com/office/drawing/2014/main" id="{7B99E5F9-D42D-4772-9103-1B01F56EE7F4}"/>
              </a:ext>
            </a:extLst>
          </p:cNvPr>
          <p:cNvSpPr/>
          <p:nvPr/>
        </p:nvSpPr>
        <p:spPr bwMode="auto">
          <a:xfrm>
            <a:off x="701040" y="237515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dirty="0">
                <a:latin typeface="+mn-ea"/>
              </a:rPr>
              <a:t>请输入内容请输入内容请输入内容</a:t>
            </a:r>
            <a:endParaRPr lang="en-US" altLang="zh-CN" dirty="0">
              <a:latin typeface="+mn-ea"/>
            </a:endParaRPr>
          </a:p>
        </p:txBody>
      </p:sp>
      <p:sp>
        <p:nvSpPr>
          <p:cNvPr id="37" name="i$1ïḍé">
            <a:extLst>
              <a:ext uri="{FF2B5EF4-FFF2-40B4-BE49-F238E27FC236}">
                <a16:creationId xmlns:a16="http://schemas.microsoft.com/office/drawing/2014/main" id="{F488157D-83AA-4AFB-9A8F-6D38FBC4A4E9}"/>
              </a:ext>
            </a:extLst>
          </p:cNvPr>
          <p:cNvSpPr txBox="1"/>
          <p:nvPr/>
        </p:nvSpPr>
        <p:spPr bwMode="auto">
          <a:xfrm>
            <a:off x="1290457" y="198756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zh-CN" altLang="en-US" sz="1800" b="1" dirty="0">
                <a:latin typeface="+mj-ea"/>
                <a:ea typeface="+mj-ea"/>
              </a:rPr>
              <a:t>请输入标题</a:t>
            </a:r>
            <a:endParaRPr lang="en-US" altLang="zh-CN" sz="1800" b="1" dirty="0">
              <a:latin typeface="+mj-ea"/>
              <a:ea typeface="+mj-ea"/>
            </a:endParaRPr>
          </a:p>
        </p:txBody>
      </p:sp>
      <p:sp>
        <p:nvSpPr>
          <p:cNvPr id="38" name="îŝľîḑê">
            <a:extLst>
              <a:ext uri="{FF2B5EF4-FFF2-40B4-BE49-F238E27FC236}">
                <a16:creationId xmlns:a16="http://schemas.microsoft.com/office/drawing/2014/main" id="{6D06D8A3-0822-42F5-8410-C2A6137A0E68}"/>
              </a:ext>
            </a:extLst>
          </p:cNvPr>
          <p:cNvSpPr/>
          <p:nvPr/>
        </p:nvSpPr>
        <p:spPr bwMode="auto">
          <a:xfrm>
            <a:off x="701040" y="450875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dirty="0">
                <a:latin typeface="+mn-ea"/>
              </a:rPr>
              <a:t>请输入内容请输入内容请输入内容</a:t>
            </a:r>
            <a:endParaRPr lang="en-US" altLang="zh-CN" dirty="0">
              <a:latin typeface="+mn-ea"/>
            </a:endParaRPr>
          </a:p>
        </p:txBody>
      </p:sp>
      <p:sp>
        <p:nvSpPr>
          <p:cNvPr id="39" name="i$1ïḍé">
            <a:extLst>
              <a:ext uri="{FF2B5EF4-FFF2-40B4-BE49-F238E27FC236}">
                <a16:creationId xmlns:a16="http://schemas.microsoft.com/office/drawing/2014/main" id="{0C445438-913A-42A8-A3CC-FC227ECB1B18}"/>
              </a:ext>
            </a:extLst>
          </p:cNvPr>
          <p:cNvSpPr txBox="1"/>
          <p:nvPr/>
        </p:nvSpPr>
        <p:spPr bwMode="auto">
          <a:xfrm>
            <a:off x="1290457" y="412116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zh-CN" altLang="en-US" sz="1800" b="1" dirty="0">
                <a:latin typeface="+mj-ea"/>
                <a:ea typeface="+mj-ea"/>
              </a:rPr>
              <a:t>请输入标题</a:t>
            </a:r>
            <a:endParaRPr lang="en-US" altLang="zh-CN" sz="1800" b="1" dirty="0">
              <a:latin typeface="+mj-ea"/>
              <a:ea typeface="+mj-ea"/>
            </a:endParaRPr>
          </a:p>
        </p:txBody>
      </p:sp>
      <p:sp>
        <p:nvSpPr>
          <p:cNvPr id="40" name="îŝľîḑê">
            <a:extLst>
              <a:ext uri="{FF2B5EF4-FFF2-40B4-BE49-F238E27FC236}">
                <a16:creationId xmlns:a16="http://schemas.microsoft.com/office/drawing/2014/main" id="{FB014837-42E1-47EE-BE22-65305F5CE6BD}"/>
              </a:ext>
            </a:extLst>
          </p:cNvPr>
          <p:cNvSpPr/>
          <p:nvPr/>
        </p:nvSpPr>
        <p:spPr bwMode="auto">
          <a:xfrm>
            <a:off x="8732520" y="237515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dirty="0">
                <a:latin typeface="+mn-ea"/>
              </a:rPr>
              <a:t>请输入内容请输入内容请输入内容</a:t>
            </a:r>
            <a:endParaRPr lang="en-US" altLang="zh-CN" dirty="0">
              <a:latin typeface="+mn-ea"/>
            </a:endParaRPr>
          </a:p>
        </p:txBody>
      </p:sp>
      <p:sp>
        <p:nvSpPr>
          <p:cNvPr id="41" name="i$1ïḍé">
            <a:extLst>
              <a:ext uri="{FF2B5EF4-FFF2-40B4-BE49-F238E27FC236}">
                <a16:creationId xmlns:a16="http://schemas.microsoft.com/office/drawing/2014/main" id="{AADA9C2B-14E8-4BC2-87D6-D2867C388A7D}"/>
              </a:ext>
            </a:extLst>
          </p:cNvPr>
          <p:cNvSpPr txBox="1"/>
          <p:nvPr/>
        </p:nvSpPr>
        <p:spPr bwMode="auto">
          <a:xfrm>
            <a:off x="8732520" y="198756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latin typeface="+mj-ea"/>
                <a:ea typeface="+mj-ea"/>
              </a:rPr>
              <a:t>请输入标题</a:t>
            </a:r>
            <a:endParaRPr lang="en-US" altLang="zh-CN" sz="1800" b="1" dirty="0">
              <a:latin typeface="+mj-ea"/>
              <a:ea typeface="+mj-ea"/>
            </a:endParaRPr>
          </a:p>
        </p:txBody>
      </p:sp>
      <p:sp>
        <p:nvSpPr>
          <p:cNvPr id="42" name="îŝľîḑê">
            <a:extLst>
              <a:ext uri="{FF2B5EF4-FFF2-40B4-BE49-F238E27FC236}">
                <a16:creationId xmlns:a16="http://schemas.microsoft.com/office/drawing/2014/main" id="{6AD9127D-97CA-492A-9521-AE26E73F24B8}"/>
              </a:ext>
            </a:extLst>
          </p:cNvPr>
          <p:cNvSpPr/>
          <p:nvPr/>
        </p:nvSpPr>
        <p:spPr bwMode="auto">
          <a:xfrm>
            <a:off x="8732520" y="450875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dirty="0"/>
              <a:t>请输入内容请输入内容请输入内容</a:t>
            </a:r>
            <a:endParaRPr lang="en-US" altLang="zh-CN" dirty="0"/>
          </a:p>
        </p:txBody>
      </p:sp>
      <p:sp>
        <p:nvSpPr>
          <p:cNvPr id="43" name="i$1ïḍé">
            <a:extLst>
              <a:ext uri="{FF2B5EF4-FFF2-40B4-BE49-F238E27FC236}">
                <a16:creationId xmlns:a16="http://schemas.microsoft.com/office/drawing/2014/main" id="{AF054C02-A685-4861-A92A-E0A8F1A7B805}"/>
              </a:ext>
            </a:extLst>
          </p:cNvPr>
          <p:cNvSpPr txBox="1"/>
          <p:nvPr/>
        </p:nvSpPr>
        <p:spPr bwMode="auto">
          <a:xfrm>
            <a:off x="8732520" y="412116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latin typeface="+mj-ea"/>
                <a:ea typeface="+mj-ea"/>
              </a:rPr>
              <a:t>请输入标题</a:t>
            </a:r>
            <a:endParaRPr lang="en-US" altLang="zh-CN" sz="1800" b="1" dirty="0">
              <a:latin typeface="+mj-ea"/>
              <a:ea typeface="+mj-ea"/>
            </a:endParaRPr>
          </a:p>
        </p:txBody>
      </p:sp>
    </p:spTree>
    <p:extLst>
      <p:ext uri="{BB962C8B-B14F-4D97-AF65-F5344CB8AC3E}">
        <p14:creationId xmlns:p14="http://schemas.microsoft.com/office/powerpoint/2010/main" val="2103043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7E4AF833-A8E5-468F-AAC5-62F8CB80759F}"/>
              </a:ext>
            </a:extLst>
          </p:cNvPr>
          <p:cNvSpPr/>
          <p:nvPr/>
        </p:nvSpPr>
        <p:spPr>
          <a:xfrm rot="16200000">
            <a:off x="4152308" y="-2096285"/>
            <a:ext cx="3892295" cy="12196912"/>
          </a:xfrm>
          <a:prstGeom prst="rect">
            <a:avLst/>
          </a:prstGeom>
          <a:gradFill flip="none" rotWithShape="1">
            <a:gsLst>
              <a:gs pos="0">
                <a:schemeClr val="bg1"/>
              </a:gs>
              <a:gs pos="35000">
                <a:srgbClr val="FFFFFF">
                  <a:alpha val="94000"/>
                </a:srgb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3545C15-6AD4-4835-AB11-BA112CE08B84}"/>
              </a:ext>
            </a:extLst>
          </p:cNvPr>
          <p:cNvSpPr txBox="1"/>
          <p:nvPr/>
        </p:nvSpPr>
        <p:spPr>
          <a:xfrm>
            <a:off x="1129530" y="2353747"/>
            <a:ext cx="2554545" cy="1938992"/>
          </a:xfrm>
          <a:prstGeom prst="rect">
            <a:avLst/>
          </a:prstGeom>
          <a:noFill/>
        </p:spPr>
        <p:txBody>
          <a:bodyPr wrap="non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004530"/>
                </a:solidFill>
                <a:effectLst/>
                <a:uLnTx/>
                <a:uFillTx/>
                <a:latin typeface="微软雅黑"/>
                <a:ea typeface="微软雅黑"/>
                <a:cs typeface="+mn-cs"/>
              </a:rPr>
              <a:t>研究方法</a:t>
            </a:r>
          </a:p>
        </p:txBody>
      </p:sp>
      <p:sp>
        <p:nvSpPr>
          <p:cNvPr id="39" name="文本框 38">
            <a:extLst>
              <a:ext uri="{FF2B5EF4-FFF2-40B4-BE49-F238E27FC236}">
                <a16:creationId xmlns:a16="http://schemas.microsoft.com/office/drawing/2014/main" id="{6AC41782-6E54-4827-B3C4-89D920B2741D}"/>
              </a:ext>
            </a:extLst>
          </p:cNvPr>
          <p:cNvSpPr txBox="1"/>
          <p:nvPr/>
        </p:nvSpPr>
        <p:spPr>
          <a:xfrm>
            <a:off x="1132369" y="4214255"/>
            <a:ext cx="2548866" cy="369332"/>
          </a:xfrm>
          <a:prstGeom prst="rect">
            <a:avLst/>
          </a:prstGeom>
          <a:noFill/>
        </p:spPr>
        <p:txBody>
          <a:bodyPr wrap="square" lIns="0" rtlCol="0">
            <a:spAutoFit/>
          </a:bodyPr>
          <a:lstStyle/>
          <a:p>
            <a:pPr lvl="0" algn="dist">
              <a:defRPr/>
            </a:pPr>
            <a:r>
              <a:rPr lang="en-US" altLang="zh-CN" dirty="0">
                <a:solidFill>
                  <a:srgbClr val="000000">
                    <a:lumMod val="75000"/>
                    <a:lumOff val="25000"/>
                  </a:srgbClr>
                </a:solidFill>
              </a:rPr>
              <a:t>Research methods</a:t>
            </a:r>
          </a:p>
        </p:txBody>
      </p:sp>
    </p:spTree>
    <p:extLst>
      <p:ext uri="{BB962C8B-B14F-4D97-AF65-F5344CB8AC3E}">
        <p14:creationId xmlns:p14="http://schemas.microsoft.com/office/powerpoint/2010/main" val="2732365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a:extLst>
              <a:ext uri="{FF2B5EF4-FFF2-40B4-BE49-F238E27FC236}">
                <a16:creationId xmlns:a16="http://schemas.microsoft.com/office/drawing/2014/main" id="{ABB20C32-4345-4A26-A5B6-C208F9F5C031}"/>
              </a:ext>
            </a:extLst>
          </p:cNvPr>
          <p:cNvPicPr>
            <a:picLocks noChangeAspect="1"/>
          </p:cNvPicPr>
          <p:nvPr/>
        </p:nvPicPr>
        <p:blipFill rotWithShape="1">
          <a:blip r:embed="rId3">
            <a:extLst>
              <a:ext uri="{28A0092B-C50C-407E-A947-70E740481C1C}">
                <a14:useLocalDpi xmlns:a14="http://schemas.microsoft.com/office/drawing/2010/main" val="0"/>
              </a:ext>
            </a:extLst>
          </a:blip>
          <a:srcRect t="3379" b="34194"/>
          <a:stretch/>
        </p:blipFill>
        <p:spPr>
          <a:xfrm>
            <a:off x="670560" y="1304544"/>
            <a:ext cx="10850880" cy="2139696"/>
          </a:xfrm>
          <a:prstGeom prst="rect">
            <a:avLst/>
          </a:prstGeom>
          <a:solidFill>
            <a:schemeClr val="bg1"/>
          </a:solidFill>
        </p:spPr>
      </p:pic>
      <p:sp>
        <p:nvSpPr>
          <p:cNvPr id="40" name="矩形 39">
            <a:extLst>
              <a:ext uri="{FF2B5EF4-FFF2-40B4-BE49-F238E27FC236}">
                <a16:creationId xmlns:a16="http://schemas.microsoft.com/office/drawing/2014/main" id="{0C1E7405-7BEB-444F-A873-EF3FBD9EF2BE}"/>
              </a:ext>
            </a:extLst>
          </p:cNvPr>
          <p:cNvSpPr/>
          <p:nvPr/>
        </p:nvSpPr>
        <p:spPr>
          <a:xfrm>
            <a:off x="670560" y="1310640"/>
            <a:ext cx="10835640" cy="2118360"/>
          </a:xfrm>
          <a:prstGeom prst="rect">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AA3C2DAA-3AFC-4142-8B67-5E77D88E2070}"/>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5" name="iş1îḍè">
            <a:extLst>
              <a:ext uri="{FF2B5EF4-FFF2-40B4-BE49-F238E27FC236}">
                <a16:creationId xmlns:a16="http://schemas.microsoft.com/office/drawing/2014/main" id="{B1EFDF15-B973-4FE3-8D40-DCF9A3E3D580}"/>
              </a:ext>
            </a:extLst>
          </p:cNvPr>
          <p:cNvSpPr/>
          <p:nvPr/>
        </p:nvSpPr>
        <p:spPr>
          <a:xfrm rot="16200000">
            <a:off x="5816608" y="-332271"/>
            <a:ext cx="603786" cy="8505000"/>
          </a:xfrm>
          <a:prstGeom prst="rightBracket">
            <a:avLst>
              <a:gd name="adj" fmla="val 125234"/>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wrap="square" lIns="91440" tIns="45720" rIns="91440" bIns="45720" anchor="ctr">
            <a:normAutofit/>
          </a:bodyPr>
          <a:lstStyle/>
          <a:p>
            <a:pPr algn="ctr"/>
            <a:endParaRPr dirty="0"/>
          </a:p>
        </p:txBody>
      </p:sp>
      <p:sp>
        <p:nvSpPr>
          <p:cNvPr id="6" name="íŝliḋé">
            <a:extLst>
              <a:ext uri="{FF2B5EF4-FFF2-40B4-BE49-F238E27FC236}">
                <a16:creationId xmlns:a16="http://schemas.microsoft.com/office/drawing/2014/main" id="{174F5BDB-6B0C-4DF0-AEB2-2CDFAF8E0743}"/>
              </a:ext>
            </a:extLst>
          </p:cNvPr>
          <p:cNvSpPr/>
          <p:nvPr/>
        </p:nvSpPr>
        <p:spPr>
          <a:xfrm rot="16200000">
            <a:off x="5794108" y="1715229"/>
            <a:ext cx="603786" cy="4410000"/>
          </a:xfrm>
          <a:prstGeom prst="rightBracket">
            <a:avLst>
              <a:gd name="adj" fmla="val 125234"/>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wrap="square" lIns="91440" tIns="45720" rIns="91440" bIns="45720" anchor="ctr">
            <a:normAutofit/>
          </a:bodyPr>
          <a:lstStyle/>
          <a:p>
            <a:pPr algn="ctr"/>
            <a:endParaRPr dirty="0"/>
          </a:p>
        </p:txBody>
      </p:sp>
      <p:sp>
        <p:nvSpPr>
          <p:cNvPr id="7" name="ïṡ1ïḋé">
            <a:extLst>
              <a:ext uri="{FF2B5EF4-FFF2-40B4-BE49-F238E27FC236}">
                <a16:creationId xmlns:a16="http://schemas.microsoft.com/office/drawing/2014/main" id="{9FC4B2CD-3B68-4745-9A93-B0291198AB78}"/>
              </a:ext>
            </a:extLst>
          </p:cNvPr>
          <p:cNvSpPr/>
          <p:nvPr/>
        </p:nvSpPr>
        <p:spPr>
          <a:xfrm>
            <a:off x="4820701" y="3078018"/>
            <a:ext cx="2555309" cy="779443"/>
          </a:xfrm>
          <a:prstGeom prst="roundRect">
            <a:avLst>
              <a:gd name="adj" fmla="val 24861"/>
            </a:avLst>
          </a:prstGeom>
          <a:solidFill>
            <a:schemeClr val="accent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spcBef>
                <a:spcPct val="0"/>
              </a:spcBef>
            </a:pPr>
            <a:r>
              <a:rPr lang="zh-CN" altLang="en-US" sz="2400" b="1" dirty="0"/>
              <a:t>请输入标题</a:t>
            </a:r>
            <a:endParaRPr lang="en-US" altLang="zh-CN" sz="2400" b="1" dirty="0"/>
          </a:p>
        </p:txBody>
      </p:sp>
      <p:sp>
        <p:nvSpPr>
          <p:cNvPr id="8" name="ï$1idè">
            <a:extLst>
              <a:ext uri="{FF2B5EF4-FFF2-40B4-BE49-F238E27FC236}">
                <a16:creationId xmlns:a16="http://schemas.microsoft.com/office/drawing/2014/main" id="{17A0E254-79FF-49F6-843B-B7813BCAA357}"/>
              </a:ext>
            </a:extLst>
          </p:cNvPr>
          <p:cNvSpPr/>
          <p:nvPr/>
        </p:nvSpPr>
        <p:spPr>
          <a:xfrm>
            <a:off x="1195777" y="4200942"/>
            <a:ext cx="965831" cy="965832"/>
          </a:xfrm>
          <a:prstGeom prst="flowChartAlternateProcess">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dirty="0"/>
          </a:p>
        </p:txBody>
      </p:sp>
      <p:sp>
        <p:nvSpPr>
          <p:cNvPr id="36" name="îṡ1íḓè">
            <a:extLst>
              <a:ext uri="{FF2B5EF4-FFF2-40B4-BE49-F238E27FC236}">
                <a16:creationId xmlns:a16="http://schemas.microsoft.com/office/drawing/2014/main" id="{9A2FF984-3143-45E0-A40A-4BA90BE1485B}"/>
              </a:ext>
            </a:extLst>
          </p:cNvPr>
          <p:cNvSpPr/>
          <p:nvPr/>
        </p:nvSpPr>
        <p:spPr bwMode="auto">
          <a:xfrm>
            <a:off x="684486" y="5604641"/>
            <a:ext cx="1988413" cy="796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lnSpc>
                <a:spcPct val="130000"/>
              </a:lnSpc>
            </a:pPr>
            <a:r>
              <a:rPr lang="zh-CN" altLang="en-US" sz="1600" dirty="0"/>
              <a:t>请输入内容请输入内容</a:t>
            </a:r>
            <a:endParaRPr lang="en-US" altLang="zh-CN" sz="1600" dirty="0"/>
          </a:p>
          <a:p>
            <a:pPr algn="ctr">
              <a:lnSpc>
                <a:spcPct val="130000"/>
              </a:lnSpc>
            </a:pPr>
            <a:endParaRPr lang="en-US" altLang="zh-CN" sz="1600" dirty="0"/>
          </a:p>
        </p:txBody>
      </p:sp>
      <p:sp>
        <p:nvSpPr>
          <p:cNvPr id="37" name="iṡļiďê">
            <a:extLst>
              <a:ext uri="{FF2B5EF4-FFF2-40B4-BE49-F238E27FC236}">
                <a16:creationId xmlns:a16="http://schemas.microsoft.com/office/drawing/2014/main" id="{6EC7EB23-1A7C-4E3A-90BD-E3719D0AEE69}"/>
              </a:ext>
            </a:extLst>
          </p:cNvPr>
          <p:cNvSpPr txBox="1"/>
          <p:nvPr/>
        </p:nvSpPr>
        <p:spPr bwMode="auto">
          <a:xfrm>
            <a:off x="684486" y="5217043"/>
            <a:ext cx="198841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spcBef>
                <a:spcPct val="0"/>
              </a:spcBef>
            </a:pPr>
            <a:r>
              <a:rPr lang="zh-CN" altLang="en-US" b="1" dirty="0"/>
              <a:t>请输入标题</a:t>
            </a:r>
            <a:endParaRPr lang="en-US" altLang="zh-CN" b="1" dirty="0"/>
          </a:p>
        </p:txBody>
      </p:sp>
      <p:sp>
        <p:nvSpPr>
          <p:cNvPr id="41" name="îṡ1íḓè">
            <a:extLst>
              <a:ext uri="{FF2B5EF4-FFF2-40B4-BE49-F238E27FC236}">
                <a16:creationId xmlns:a16="http://schemas.microsoft.com/office/drawing/2014/main" id="{6CB2A4C8-98CC-4EE1-900B-076CD3A8078D}"/>
              </a:ext>
            </a:extLst>
          </p:cNvPr>
          <p:cNvSpPr/>
          <p:nvPr/>
        </p:nvSpPr>
        <p:spPr bwMode="auto">
          <a:xfrm>
            <a:off x="2894286" y="5604641"/>
            <a:ext cx="1988413" cy="796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lnSpc>
                <a:spcPct val="130000"/>
              </a:lnSpc>
            </a:pPr>
            <a:r>
              <a:rPr lang="zh-CN" altLang="en-US" sz="1600" dirty="0"/>
              <a:t>请输入内容请输入内容</a:t>
            </a:r>
            <a:endParaRPr lang="en-US" altLang="zh-CN" sz="1600" dirty="0"/>
          </a:p>
          <a:p>
            <a:pPr algn="ctr">
              <a:lnSpc>
                <a:spcPct val="130000"/>
              </a:lnSpc>
            </a:pPr>
            <a:endParaRPr lang="en-US" altLang="zh-CN" sz="1600" dirty="0"/>
          </a:p>
        </p:txBody>
      </p:sp>
      <p:sp>
        <p:nvSpPr>
          <p:cNvPr id="42" name="îṡ1íḓè">
            <a:extLst>
              <a:ext uri="{FF2B5EF4-FFF2-40B4-BE49-F238E27FC236}">
                <a16:creationId xmlns:a16="http://schemas.microsoft.com/office/drawing/2014/main" id="{4FCB24CC-5826-4DA2-9B4E-12E55CBA3BC5}"/>
              </a:ext>
            </a:extLst>
          </p:cNvPr>
          <p:cNvSpPr/>
          <p:nvPr/>
        </p:nvSpPr>
        <p:spPr bwMode="auto">
          <a:xfrm>
            <a:off x="5104086" y="5604641"/>
            <a:ext cx="1988413" cy="796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lnSpc>
                <a:spcPct val="130000"/>
              </a:lnSpc>
            </a:pPr>
            <a:r>
              <a:rPr lang="zh-CN" altLang="en-US" sz="1600" dirty="0"/>
              <a:t>请输入内容请输入内容</a:t>
            </a:r>
            <a:endParaRPr lang="en-US" altLang="zh-CN" sz="1600" dirty="0"/>
          </a:p>
          <a:p>
            <a:pPr algn="ctr">
              <a:lnSpc>
                <a:spcPct val="130000"/>
              </a:lnSpc>
            </a:pPr>
            <a:endParaRPr lang="en-US" altLang="zh-CN" sz="1600" dirty="0"/>
          </a:p>
        </p:txBody>
      </p:sp>
      <p:sp>
        <p:nvSpPr>
          <p:cNvPr id="43" name="îṡ1íḓè">
            <a:extLst>
              <a:ext uri="{FF2B5EF4-FFF2-40B4-BE49-F238E27FC236}">
                <a16:creationId xmlns:a16="http://schemas.microsoft.com/office/drawing/2014/main" id="{8873904F-C270-4890-96A7-418545B2246F}"/>
              </a:ext>
            </a:extLst>
          </p:cNvPr>
          <p:cNvSpPr/>
          <p:nvPr/>
        </p:nvSpPr>
        <p:spPr bwMode="auto">
          <a:xfrm>
            <a:off x="7313886" y="5604641"/>
            <a:ext cx="1988413" cy="796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lnSpc>
                <a:spcPct val="130000"/>
              </a:lnSpc>
            </a:pPr>
            <a:r>
              <a:rPr lang="zh-CN" altLang="en-US" sz="1600" dirty="0"/>
              <a:t>请输入内容请输入内容</a:t>
            </a:r>
            <a:endParaRPr lang="en-US" altLang="zh-CN" sz="1600" dirty="0"/>
          </a:p>
          <a:p>
            <a:pPr algn="ctr">
              <a:lnSpc>
                <a:spcPct val="130000"/>
              </a:lnSpc>
            </a:pPr>
            <a:endParaRPr lang="en-US" altLang="zh-CN" sz="1600" dirty="0"/>
          </a:p>
        </p:txBody>
      </p:sp>
      <p:sp>
        <p:nvSpPr>
          <p:cNvPr id="44" name="îṡ1íḓè">
            <a:extLst>
              <a:ext uri="{FF2B5EF4-FFF2-40B4-BE49-F238E27FC236}">
                <a16:creationId xmlns:a16="http://schemas.microsoft.com/office/drawing/2014/main" id="{2F44E36F-16BF-4E73-887B-2EFDF564DFCC}"/>
              </a:ext>
            </a:extLst>
          </p:cNvPr>
          <p:cNvSpPr/>
          <p:nvPr/>
        </p:nvSpPr>
        <p:spPr bwMode="auto">
          <a:xfrm>
            <a:off x="9523686" y="5604641"/>
            <a:ext cx="1988413" cy="796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lnSpc>
                <a:spcPct val="130000"/>
              </a:lnSpc>
            </a:pPr>
            <a:r>
              <a:rPr lang="zh-CN" altLang="en-US" sz="1600" dirty="0"/>
              <a:t>请输入内容请输入内容</a:t>
            </a:r>
            <a:endParaRPr lang="en-US" altLang="zh-CN" sz="1600" dirty="0"/>
          </a:p>
          <a:p>
            <a:pPr algn="ctr">
              <a:lnSpc>
                <a:spcPct val="130000"/>
              </a:lnSpc>
            </a:pPr>
            <a:endParaRPr lang="en-US" altLang="zh-CN" sz="1600" dirty="0"/>
          </a:p>
        </p:txBody>
      </p:sp>
      <p:sp>
        <p:nvSpPr>
          <p:cNvPr id="10" name="îşlíḑê">
            <a:extLst>
              <a:ext uri="{FF2B5EF4-FFF2-40B4-BE49-F238E27FC236}">
                <a16:creationId xmlns:a16="http://schemas.microsoft.com/office/drawing/2014/main" id="{14AC7BBE-4312-47C7-9069-3EAF30EFF90F}"/>
              </a:ext>
            </a:extLst>
          </p:cNvPr>
          <p:cNvSpPr/>
          <p:nvPr/>
        </p:nvSpPr>
        <p:spPr>
          <a:xfrm>
            <a:off x="3407278" y="4200942"/>
            <a:ext cx="965831" cy="965832"/>
          </a:xfrm>
          <a:prstGeom prst="flowChartAlternateProcess">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dirty="0"/>
          </a:p>
        </p:txBody>
      </p:sp>
      <p:sp>
        <p:nvSpPr>
          <p:cNvPr id="35" name="ïSḻïde">
            <a:extLst>
              <a:ext uri="{FF2B5EF4-FFF2-40B4-BE49-F238E27FC236}">
                <a16:creationId xmlns:a16="http://schemas.microsoft.com/office/drawing/2014/main" id="{8F8C2F59-85C9-484B-924A-3150FEF941CC}"/>
              </a:ext>
            </a:extLst>
          </p:cNvPr>
          <p:cNvSpPr txBox="1"/>
          <p:nvPr/>
        </p:nvSpPr>
        <p:spPr bwMode="auto">
          <a:xfrm>
            <a:off x="2895987" y="5217043"/>
            <a:ext cx="198841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spcBef>
                <a:spcPct val="0"/>
              </a:spcBef>
            </a:pPr>
            <a:r>
              <a:rPr lang="zh-CN" altLang="en-US" b="1" dirty="0"/>
              <a:t>请输入标题</a:t>
            </a:r>
            <a:endParaRPr lang="en-US" altLang="zh-CN" b="1" dirty="0"/>
          </a:p>
        </p:txBody>
      </p:sp>
      <p:sp>
        <p:nvSpPr>
          <p:cNvPr id="12" name="îsḻïde">
            <a:extLst>
              <a:ext uri="{FF2B5EF4-FFF2-40B4-BE49-F238E27FC236}">
                <a16:creationId xmlns:a16="http://schemas.microsoft.com/office/drawing/2014/main" id="{EE199235-DCF8-48B5-BBB6-AD2E47E6D3D1}"/>
              </a:ext>
            </a:extLst>
          </p:cNvPr>
          <p:cNvSpPr/>
          <p:nvPr/>
        </p:nvSpPr>
        <p:spPr>
          <a:xfrm>
            <a:off x="5618779" y="4200942"/>
            <a:ext cx="965831" cy="965832"/>
          </a:xfrm>
          <a:prstGeom prst="flowChartAlternateProcess">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dirty="0"/>
          </a:p>
        </p:txBody>
      </p:sp>
      <p:sp>
        <p:nvSpPr>
          <p:cNvPr id="33" name="ïšľídè">
            <a:extLst>
              <a:ext uri="{FF2B5EF4-FFF2-40B4-BE49-F238E27FC236}">
                <a16:creationId xmlns:a16="http://schemas.microsoft.com/office/drawing/2014/main" id="{A4D264CF-DD72-428C-BE68-842F860FDDAC}"/>
              </a:ext>
            </a:extLst>
          </p:cNvPr>
          <p:cNvSpPr txBox="1"/>
          <p:nvPr/>
        </p:nvSpPr>
        <p:spPr bwMode="auto">
          <a:xfrm>
            <a:off x="5107488" y="5217043"/>
            <a:ext cx="198841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spcBef>
                <a:spcPct val="0"/>
              </a:spcBef>
            </a:pPr>
            <a:r>
              <a:rPr lang="zh-CN" altLang="en-US" b="1" dirty="0"/>
              <a:t>请输入标题</a:t>
            </a:r>
            <a:endParaRPr lang="en-US" altLang="zh-CN" b="1" dirty="0"/>
          </a:p>
        </p:txBody>
      </p:sp>
      <p:sp>
        <p:nvSpPr>
          <p:cNvPr id="14" name="íṡļíḍê">
            <a:extLst>
              <a:ext uri="{FF2B5EF4-FFF2-40B4-BE49-F238E27FC236}">
                <a16:creationId xmlns:a16="http://schemas.microsoft.com/office/drawing/2014/main" id="{640EDE09-5404-4405-8C66-3294FFDFC340}"/>
              </a:ext>
            </a:extLst>
          </p:cNvPr>
          <p:cNvSpPr/>
          <p:nvPr/>
        </p:nvSpPr>
        <p:spPr>
          <a:xfrm>
            <a:off x="10041779" y="4200942"/>
            <a:ext cx="965831" cy="965832"/>
          </a:xfrm>
          <a:prstGeom prst="flowChartAlternateProcess">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dirty="0"/>
          </a:p>
        </p:txBody>
      </p:sp>
      <p:sp>
        <p:nvSpPr>
          <p:cNvPr id="31" name="îṡľîḍê">
            <a:extLst>
              <a:ext uri="{FF2B5EF4-FFF2-40B4-BE49-F238E27FC236}">
                <a16:creationId xmlns:a16="http://schemas.microsoft.com/office/drawing/2014/main" id="{A505DF83-0328-4732-9AA1-44A90049CE4B}"/>
              </a:ext>
            </a:extLst>
          </p:cNvPr>
          <p:cNvSpPr txBox="1"/>
          <p:nvPr/>
        </p:nvSpPr>
        <p:spPr bwMode="auto">
          <a:xfrm>
            <a:off x="9530488" y="5217043"/>
            <a:ext cx="198841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spcBef>
                <a:spcPct val="0"/>
              </a:spcBef>
            </a:pPr>
            <a:r>
              <a:rPr lang="zh-CN" altLang="en-US" b="1" dirty="0"/>
              <a:t>请输入标题</a:t>
            </a:r>
            <a:endParaRPr lang="en-US" altLang="zh-CN" b="1" dirty="0"/>
          </a:p>
        </p:txBody>
      </p:sp>
      <p:cxnSp>
        <p:nvCxnSpPr>
          <p:cNvPr id="16" name="直接连接符 15">
            <a:extLst>
              <a:ext uri="{FF2B5EF4-FFF2-40B4-BE49-F238E27FC236}">
                <a16:creationId xmlns:a16="http://schemas.microsoft.com/office/drawing/2014/main" id="{E1C4590C-D2E8-4547-9035-31CF361E6A6C}"/>
              </a:ext>
            </a:extLst>
          </p:cNvPr>
          <p:cNvCxnSpPr/>
          <p:nvPr/>
        </p:nvCxnSpPr>
        <p:spPr>
          <a:xfrm>
            <a:off x="2784443" y="5229292"/>
            <a:ext cx="0" cy="9205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185B55AC-BB01-4206-A85F-E772FB843E32}"/>
              </a:ext>
            </a:extLst>
          </p:cNvPr>
          <p:cNvCxnSpPr/>
          <p:nvPr/>
        </p:nvCxnSpPr>
        <p:spPr>
          <a:xfrm>
            <a:off x="4995944" y="5229292"/>
            <a:ext cx="0" cy="9205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47AEF873-A418-448E-828F-8F3DC503DED3}"/>
              </a:ext>
            </a:extLst>
          </p:cNvPr>
          <p:cNvCxnSpPr/>
          <p:nvPr/>
        </p:nvCxnSpPr>
        <p:spPr>
          <a:xfrm>
            <a:off x="7207445" y="5229292"/>
            <a:ext cx="0" cy="9205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9" name="ïşḻiḋé">
            <a:extLst>
              <a:ext uri="{FF2B5EF4-FFF2-40B4-BE49-F238E27FC236}">
                <a16:creationId xmlns:a16="http://schemas.microsoft.com/office/drawing/2014/main" id="{4A7EB521-C205-42E8-A5A8-A15D5FB172E2}"/>
              </a:ext>
            </a:extLst>
          </p:cNvPr>
          <p:cNvSpPr/>
          <p:nvPr/>
        </p:nvSpPr>
        <p:spPr>
          <a:xfrm>
            <a:off x="7830280" y="4188693"/>
            <a:ext cx="965831" cy="965832"/>
          </a:xfrm>
          <a:prstGeom prst="flowChartAlternateProcess">
            <a:avLst/>
          </a:prstGeom>
          <a:solidFill>
            <a:schemeClr val="bg1">
              <a:lumMod val="9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dirty="0"/>
          </a:p>
        </p:txBody>
      </p:sp>
      <p:sp>
        <p:nvSpPr>
          <p:cNvPr id="29" name="iṥḻîḍé">
            <a:extLst>
              <a:ext uri="{FF2B5EF4-FFF2-40B4-BE49-F238E27FC236}">
                <a16:creationId xmlns:a16="http://schemas.microsoft.com/office/drawing/2014/main" id="{5314B571-13C2-4771-915E-08DB78D512BC}"/>
              </a:ext>
            </a:extLst>
          </p:cNvPr>
          <p:cNvSpPr txBox="1"/>
          <p:nvPr/>
        </p:nvSpPr>
        <p:spPr bwMode="auto">
          <a:xfrm>
            <a:off x="7318989" y="5217043"/>
            <a:ext cx="198841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algn="ctr">
              <a:spcBef>
                <a:spcPct val="0"/>
              </a:spcBef>
            </a:pPr>
            <a:r>
              <a:rPr lang="zh-CN" altLang="en-US" b="1" dirty="0"/>
              <a:t>请输入标题</a:t>
            </a:r>
            <a:endParaRPr lang="en-US" altLang="zh-CN" b="1" dirty="0"/>
          </a:p>
        </p:txBody>
      </p:sp>
      <p:cxnSp>
        <p:nvCxnSpPr>
          <p:cNvPr id="21" name="直接连接符 20">
            <a:extLst>
              <a:ext uri="{FF2B5EF4-FFF2-40B4-BE49-F238E27FC236}">
                <a16:creationId xmlns:a16="http://schemas.microsoft.com/office/drawing/2014/main" id="{3788C5B9-F2AA-4A1F-8568-A611EE9C32FA}"/>
              </a:ext>
            </a:extLst>
          </p:cNvPr>
          <p:cNvCxnSpPr/>
          <p:nvPr/>
        </p:nvCxnSpPr>
        <p:spPr>
          <a:xfrm>
            <a:off x="9418946" y="4962841"/>
            <a:ext cx="0" cy="9205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FD838AD5-9DE6-4ECB-A564-FC1DAB5F7A70}"/>
              </a:ext>
            </a:extLst>
          </p:cNvPr>
          <p:cNvCxnSpPr/>
          <p:nvPr/>
        </p:nvCxnSpPr>
        <p:spPr>
          <a:xfrm>
            <a:off x="6096001" y="3857461"/>
            <a:ext cx="0" cy="343481"/>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íśḷiḋé">
            <a:extLst>
              <a:ext uri="{FF2B5EF4-FFF2-40B4-BE49-F238E27FC236}">
                <a16:creationId xmlns:a16="http://schemas.microsoft.com/office/drawing/2014/main" id="{0844065C-21A9-4937-98CF-B271D67A7DF8}"/>
              </a:ext>
            </a:extLst>
          </p:cNvPr>
          <p:cNvSpPr/>
          <p:nvPr/>
        </p:nvSpPr>
        <p:spPr bwMode="auto">
          <a:xfrm>
            <a:off x="1496747" y="4525742"/>
            <a:ext cx="363892" cy="316233"/>
          </a:xfrm>
          <a:custGeom>
            <a:avLst/>
            <a:gdLst>
              <a:gd name="connsiteX0" fmla="*/ 468425 w 609570"/>
              <a:gd name="connsiteY0" fmla="*/ 313388 h 529735"/>
              <a:gd name="connsiteX1" fmla="*/ 397381 w 609570"/>
              <a:gd name="connsiteY1" fmla="*/ 384321 h 529735"/>
              <a:gd name="connsiteX2" fmla="*/ 468425 w 609570"/>
              <a:gd name="connsiteY2" fmla="*/ 455255 h 529735"/>
              <a:gd name="connsiteX3" fmla="*/ 539470 w 609570"/>
              <a:gd name="connsiteY3" fmla="*/ 384321 h 529735"/>
              <a:gd name="connsiteX4" fmla="*/ 468425 w 609570"/>
              <a:gd name="connsiteY4" fmla="*/ 313388 h 529735"/>
              <a:gd name="connsiteX5" fmla="*/ 468425 w 609570"/>
              <a:gd name="connsiteY5" fmla="*/ 285014 h 529735"/>
              <a:gd name="connsiteX6" fmla="*/ 567887 w 609570"/>
              <a:gd name="connsiteY6" fmla="*/ 384321 h 529735"/>
              <a:gd name="connsiteX7" fmla="*/ 556639 w 609570"/>
              <a:gd name="connsiteY7" fmla="*/ 430310 h 529735"/>
              <a:gd name="connsiteX8" fmla="*/ 553915 w 609570"/>
              <a:gd name="connsiteY8" fmla="*/ 435394 h 529735"/>
              <a:gd name="connsiteX9" fmla="*/ 601515 w 609570"/>
              <a:gd name="connsiteY9" fmla="*/ 482683 h 529735"/>
              <a:gd name="connsiteX10" fmla="*/ 609567 w 609570"/>
              <a:gd name="connsiteY10" fmla="*/ 502071 h 529735"/>
              <a:gd name="connsiteX11" fmla="*/ 601633 w 609570"/>
              <a:gd name="connsiteY11" fmla="*/ 521578 h 529735"/>
              <a:gd name="connsiteX12" fmla="*/ 582096 w 609570"/>
              <a:gd name="connsiteY12" fmla="*/ 529735 h 529735"/>
              <a:gd name="connsiteX13" fmla="*/ 562677 w 609570"/>
              <a:gd name="connsiteY13" fmla="*/ 521696 h 529735"/>
              <a:gd name="connsiteX14" fmla="*/ 513657 w 609570"/>
              <a:gd name="connsiteY14" fmla="*/ 472988 h 529735"/>
              <a:gd name="connsiteX15" fmla="*/ 508684 w 609570"/>
              <a:gd name="connsiteY15" fmla="*/ 475116 h 529735"/>
              <a:gd name="connsiteX16" fmla="*/ 468425 w 609570"/>
              <a:gd name="connsiteY16" fmla="*/ 483747 h 529735"/>
              <a:gd name="connsiteX17" fmla="*/ 368845 w 609570"/>
              <a:gd name="connsiteY17" fmla="*/ 384321 h 529735"/>
              <a:gd name="connsiteX18" fmla="*/ 468425 w 609570"/>
              <a:gd name="connsiteY18" fmla="*/ 285014 h 529735"/>
              <a:gd name="connsiteX19" fmla="*/ 214632 w 609570"/>
              <a:gd name="connsiteY19" fmla="*/ 275770 h 529735"/>
              <a:gd name="connsiteX20" fmla="*/ 408821 w 609570"/>
              <a:gd name="connsiteY20" fmla="*/ 275770 h 529735"/>
              <a:gd name="connsiteX21" fmla="*/ 410479 w 609570"/>
              <a:gd name="connsiteY21" fmla="*/ 275888 h 529735"/>
              <a:gd name="connsiteX22" fmla="*/ 361576 w 609570"/>
              <a:gd name="connsiteY22" fmla="*/ 323119 h 529735"/>
              <a:gd name="connsiteX23" fmla="*/ 214632 w 609570"/>
              <a:gd name="connsiteY23" fmla="*/ 323119 h 529735"/>
              <a:gd name="connsiteX24" fmla="*/ 190950 w 609570"/>
              <a:gd name="connsiteY24" fmla="*/ 299445 h 529735"/>
              <a:gd name="connsiteX25" fmla="*/ 214632 w 609570"/>
              <a:gd name="connsiteY25" fmla="*/ 275770 h 529735"/>
              <a:gd name="connsiteX26" fmla="*/ 136157 w 609570"/>
              <a:gd name="connsiteY26" fmla="*/ 270689 h 529735"/>
              <a:gd name="connsiteX27" fmla="*/ 164913 w 609570"/>
              <a:gd name="connsiteY27" fmla="*/ 299445 h 529735"/>
              <a:gd name="connsiteX28" fmla="*/ 136157 w 609570"/>
              <a:gd name="connsiteY28" fmla="*/ 328201 h 529735"/>
              <a:gd name="connsiteX29" fmla="*/ 107401 w 609570"/>
              <a:gd name="connsiteY29" fmla="*/ 299445 h 529735"/>
              <a:gd name="connsiteX30" fmla="*/ 136157 w 609570"/>
              <a:gd name="connsiteY30" fmla="*/ 270689 h 529735"/>
              <a:gd name="connsiteX31" fmla="*/ 214631 w 609570"/>
              <a:gd name="connsiteY31" fmla="*/ 181212 h 529735"/>
              <a:gd name="connsiteX32" fmla="*/ 408814 w 609570"/>
              <a:gd name="connsiteY32" fmla="*/ 181212 h 529735"/>
              <a:gd name="connsiteX33" fmla="*/ 432495 w 609570"/>
              <a:gd name="connsiteY33" fmla="*/ 204851 h 529735"/>
              <a:gd name="connsiteX34" fmla="*/ 408814 w 609570"/>
              <a:gd name="connsiteY34" fmla="*/ 228491 h 529735"/>
              <a:gd name="connsiteX35" fmla="*/ 214631 w 609570"/>
              <a:gd name="connsiteY35" fmla="*/ 228491 h 529735"/>
              <a:gd name="connsiteX36" fmla="*/ 190950 w 609570"/>
              <a:gd name="connsiteY36" fmla="*/ 204851 h 529735"/>
              <a:gd name="connsiteX37" fmla="*/ 214631 w 609570"/>
              <a:gd name="connsiteY37" fmla="*/ 181212 h 529735"/>
              <a:gd name="connsiteX38" fmla="*/ 136157 w 609570"/>
              <a:gd name="connsiteY38" fmla="*/ 176131 h 529735"/>
              <a:gd name="connsiteX39" fmla="*/ 164913 w 609570"/>
              <a:gd name="connsiteY39" fmla="*/ 204851 h 529735"/>
              <a:gd name="connsiteX40" fmla="*/ 136157 w 609570"/>
              <a:gd name="connsiteY40" fmla="*/ 233571 h 529735"/>
              <a:gd name="connsiteX41" fmla="*/ 107401 w 609570"/>
              <a:gd name="connsiteY41" fmla="*/ 204851 h 529735"/>
              <a:gd name="connsiteX42" fmla="*/ 136157 w 609570"/>
              <a:gd name="connsiteY42" fmla="*/ 176131 h 529735"/>
              <a:gd name="connsiteX43" fmla="*/ 15748 w 609570"/>
              <a:gd name="connsiteY43" fmla="*/ 0 h 529735"/>
              <a:gd name="connsiteX44" fmla="*/ 500389 w 609570"/>
              <a:gd name="connsiteY44" fmla="*/ 0 h 529735"/>
              <a:gd name="connsiteX45" fmla="*/ 516256 w 609570"/>
              <a:gd name="connsiteY45" fmla="*/ 15724 h 529735"/>
              <a:gd name="connsiteX46" fmla="*/ 516256 w 609570"/>
              <a:gd name="connsiteY46" fmla="*/ 271089 h 529735"/>
              <a:gd name="connsiteX47" fmla="*/ 484641 w 609570"/>
              <a:gd name="connsiteY47" fmla="*/ 262459 h 529735"/>
              <a:gd name="connsiteX48" fmla="*/ 484641 w 609570"/>
              <a:gd name="connsiteY48" fmla="*/ 121416 h 529735"/>
              <a:gd name="connsiteX49" fmla="*/ 31615 w 609570"/>
              <a:gd name="connsiteY49" fmla="*/ 121416 h 529735"/>
              <a:gd name="connsiteX50" fmla="*/ 31615 w 609570"/>
              <a:gd name="connsiteY50" fmla="*/ 393215 h 529735"/>
              <a:gd name="connsiteX51" fmla="*/ 345513 w 609570"/>
              <a:gd name="connsiteY51" fmla="*/ 393215 h 529735"/>
              <a:gd name="connsiteX52" fmla="*/ 352025 w 609570"/>
              <a:gd name="connsiteY52" fmla="*/ 424663 h 529735"/>
              <a:gd name="connsiteX53" fmla="*/ 15748 w 609570"/>
              <a:gd name="connsiteY53" fmla="*/ 424663 h 529735"/>
              <a:gd name="connsiteX54" fmla="*/ 0 w 609570"/>
              <a:gd name="connsiteY54" fmla="*/ 408939 h 529735"/>
              <a:gd name="connsiteX55" fmla="*/ 0 w 609570"/>
              <a:gd name="connsiteY55" fmla="*/ 15724 h 529735"/>
              <a:gd name="connsiteX56" fmla="*/ 15748 w 609570"/>
              <a:gd name="connsiteY56" fmla="*/ 0 h 529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609570" h="529735">
                <a:moveTo>
                  <a:pt x="468425" y="313388"/>
                </a:moveTo>
                <a:cubicBezTo>
                  <a:pt x="429233" y="313388"/>
                  <a:pt x="397381" y="345190"/>
                  <a:pt x="397381" y="384321"/>
                </a:cubicBezTo>
                <a:cubicBezTo>
                  <a:pt x="397381" y="423453"/>
                  <a:pt x="429233" y="455255"/>
                  <a:pt x="468425" y="455255"/>
                </a:cubicBezTo>
                <a:cubicBezTo>
                  <a:pt x="507618" y="455255"/>
                  <a:pt x="539470" y="423453"/>
                  <a:pt x="539470" y="384321"/>
                </a:cubicBezTo>
                <a:cubicBezTo>
                  <a:pt x="539470" y="345308"/>
                  <a:pt x="507618" y="313388"/>
                  <a:pt x="468425" y="313388"/>
                </a:cubicBezTo>
                <a:close/>
                <a:moveTo>
                  <a:pt x="468425" y="285014"/>
                </a:moveTo>
                <a:cubicBezTo>
                  <a:pt x="523248" y="285014"/>
                  <a:pt x="567887" y="329584"/>
                  <a:pt x="567887" y="384321"/>
                </a:cubicBezTo>
                <a:cubicBezTo>
                  <a:pt x="567887" y="400518"/>
                  <a:pt x="564098" y="416005"/>
                  <a:pt x="556639" y="430310"/>
                </a:cubicBezTo>
                <a:lnTo>
                  <a:pt x="553915" y="435394"/>
                </a:lnTo>
                <a:lnTo>
                  <a:pt x="601515" y="482683"/>
                </a:lnTo>
                <a:cubicBezTo>
                  <a:pt x="606725" y="487884"/>
                  <a:pt x="609567" y="494741"/>
                  <a:pt x="609567" y="502071"/>
                </a:cubicBezTo>
                <a:cubicBezTo>
                  <a:pt x="609685" y="509519"/>
                  <a:pt x="606843" y="516376"/>
                  <a:pt x="601633" y="521578"/>
                </a:cubicBezTo>
                <a:cubicBezTo>
                  <a:pt x="596423" y="526780"/>
                  <a:pt x="589437" y="529735"/>
                  <a:pt x="582096" y="529735"/>
                </a:cubicBezTo>
                <a:cubicBezTo>
                  <a:pt x="574755" y="529735"/>
                  <a:pt x="567887" y="526898"/>
                  <a:pt x="562677" y="521696"/>
                </a:cubicBezTo>
                <a:lnTo>
                  <a:pt x="513657" y="472988"/>
                </a:lnTo>
                <a:lnTo>
                  <a:pt x="508684" y="475116"/>
                </a:lnTo>
                <a:cubicBezTo>
                  <a:pt x="495896" y="480791"/>
                  <a:pt x="482397" y="483747"/>
                  <a:pt x="468425" y="483747"/>
                </a:cubicBezTo>
                <a:cubicBezTo>
                  <a:pt x="413484" y="483747"/>
                  <a:pt x="368845" y="439177"/>
                  <a:pt x="368845" y="384321"/>
                </a:cubicBezTo>
                <a:cubicBezTo>
                  <a:pt x="368845" y="329584"/>
                  <a:pt x="413484" y="285014"/>
                  <a:pt x="468425" y="285014"/>
                </a:cubicBezTo>
                <a:close/>
                <a:moveTo>
                  <a:pt x="214632" y="275770"/>
                </a:moveTo>
                <a:lnTo>
                  <a:pt x="408821" y="275770"/>
                </a:lnTo>
                <a:cubicBezTo>
                  <a:pt x="409413" y="275770"/>
                  <a:pt x="409887" y="275770"/>
                  <a:pt x="410479" y="275888"/>
                </a:cubicBezTo>
                <a:cubicBezTo>
                  <a:pt x="390113" y="286661"/>
                  <a:pt x="373180" y="303114"/>
                  <a:pt x="361576" y="323119"/>
                </a:cubicBezTo>
                <a:lnTo>
                  <a:pt x="214632" y="323119"/>
                </a:lnTo>
                <a:cubicBezTo>
                  <a:pt x="201607" y="323119"/>
                  <a:pt x="190950" y="312466"/>
                  <a:pt x="190950" y="299445"/>
                </a:cubicBezTo>
                <a:cubicBezTo>
                  <a:pt x="190950" y="286305"/>
                  <a:pt x="201607" y="275770"/>
                  <a:pt x="214632" y="275770"/>
                </a:cubicBezTo>
                <a:close/>
                <a:moveTo>
                  <a:pt x="136157" y="270689"/>
                </a:moveTo>
                <a:cubicBezTo>
                  <a:pt x="152039" y="270689"/>
                  <a:pt x="164913" y="283563"/>
                  <a:pt x="164913" y="299445"/>
                </a:cubicBezTo>
                <a:cubicBezTo>
                  <a:pt x="164913" y="315327"/>
                  <a:pt x="152039" y="328201"/>
                  <a:pt x="136157" y="328201"/>
                </a:cubicBezTo>
                <a:cubicBezTo>
                  <a:pt x="120275" y="328201"/>
                  <a:pt x="107401" y="315327"/>
                  <a:pt x="107401" y="299445"/>
                </a:cubicBezTo>
                <a:cubicBezTo>
                  <a:pt x="107401" y="283563"/>
                  <a:pt x="120275" y="270689"/>
                  <a:pt x="136157" y="270689"/>
                </a:cubicBezTo>
                <a:close/>
                <a:moveTo>
                  <a:pt x="214631" y="181212"/>
                </a:moveTo>
                <a:lnTo>
                  <a:pt x="408814" y="181212"/>
                </a:lnTo>
                <a:cubicBezTo>
                  <a:pt x="421957" y="181212"/>
                  <a:pt x="432495" y="191731"/>
                  <a:pt x="432495" y="204851"/>
                </a:cubicBezTo>
                <a:cubicBezTo>
                  <a:pt x="432495" y="217853"/>
                  <a:pt x="421957" y="228491"/>
                  <a:pt x="408814" y="228491"/>
                </a:cubicBezTo>
                <a:lnTo>
                  <a:pt x="214631" y="228491"/>
                </a:lnTo>
                <a:cubicBezTo>
                  <a:pt x="201606" y="228491"/>
                  <a:pt x="190950" y="217853"/>
                  <a:pt x="190950" y="204851"/>
                </a:cubicBezTo>
                <a:cubicBezTo>
                  <a:pt x="190950" y="191731"/>
                  <a:pt x="201606" y="181212"/>
                  <a:pt x="214631" y="181212"/>
                </a:cubicBezTo>
                <a:close/>
                <a:moveTo>
                  <a:pt x="136157" y="176131"/>
                </a:moveTo>
                <a:cubicBezTo>
                  <a:pt x="152039" y="176131"/>
                  <a:pt x="164913" y="188989"/>
                  <a:pt x="164913" y="204851"/>
                </a:cubicBezTo>
                <a:cubicBezTo>
                  <a:pt x="164913" y="220713"/>
                  <a:pt x="152039" y="233571"/>
                  <a:pt x="136157" y="233571"/>
                </a:cubicBezTo>
                <a:cubicBezTo>
                  <a:pt x="120275" y="233571"/>
                  <a:pt x="107401" y="220713"/>
                  <a:pt x="107401" y="204851"/>
                </a:cubicBezTo>
                <a:cubicBezTo>
                  <a:pt x="107401" y="188989"/>
                  <a:pt x="120275" y="176131"/>
                  <a:pt x="136157" y="176131"/>
                </a:cubicBezTo>
                <a:close/>
                <a:moveTo>
                  <a:pt x="15748" y="0"/>
                </a:moveTo>
                <a:lnTo>
                  <a:pt x="500389" y="0"/>
                </a:lnTo>
                <a:cubicBezTo>
                  <a:pt x="509152" y="0"/>
                  <a:pt x="516256" y="7093"/>
                  <a:pt x="516256" y="15724"/>
                </a:cubicBezTo>
                <a:lnTo>
                  <a:pt x="516256" y="271089"/>
                </a:lnTo>
                <a:cubicBezTo>
                  <a:pt x="506310" y="266833"/>
                  <a:pt x="495653" y="263995"/>
                  <a:pt x="484641" y="262459"/>
                </a:cubicBezTo>
                <a:lnTo>
                  <a:pt x="484641" y="121416"/>
                </a:lnTo>
                <a:lnTo>
                  <a:pt x="31615" y="121416"/>
                </a:lnTo>
                <a:lnTo>
                  <a:pt x="31615" y="393215"/>
                </a:lnTo>
                <a:lnTo>
                  <a:pt x="345513" y="393215"/>
                </a:lnTo>
                <a:cubicBezTo>
                  <a:pt x="346341" y="404210"/>
                  <a:pt x="348591" y="414732"/>
                  <a:pt x="352025" y="424663"/>
                </a:cubicBezTo>
                <a:lnTo>
                  <a:pt x="15748" y="424663"/>
                </a:lnTo>
                <a:cubicBezTo>
                  <a:pt x="7104" y="424663"/>
                  <a:pt x="0" y="417688"/>
                  <a:pt x="0" y="408939"/>
                </a:cubicBezTo>
                <a:lnTo>
                  <a:pt x="0" y="15724"/>
                </a:lnTo>
                <a:cubicBezTo>
                  <a:pt x="0" y="7093"/>
                  <a:pt x="7104" y="0"/>
                  <a:pt x="15748" y="0"/>
                </a:cubicBezTo>
                <a:close/>
              </a:path>
            </a:pathLst>
          </a:custGeom>
          <a:solidFill>
            <a:schemeClr val="accent2"/>
          </a:solidFill>
          <a:ln>
            <a:noFill/>
          </a:ln>
        </p:spPr>
        <p:txBody>
          <a:bodyPr wrap="square" lIns="91440" tIns="45720" rIns="91440" bIns="45720" anchor="ctr">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dirty="0"/>
          </a:p>
        </p:txBody>
      </p:sp>
      <p:sp>
        <p:nvSpPr>
          <p:cNvPr id="24" name="iŝļiḋé">
            <a:extLst>
              <a:ext uri="{FF2B5EF4-FFF2-40B4-BE49-F238E27FC236}">
                <a16:creationId xmlns:a16="http://schemas.microsoft.com/office/drawing/2014/main" id="{72B644FB-2E9A-4C02-9BD5-3B17B3F90FE0}"/>
              </a:ext>
            </a:extLst>
          </p:cNvPr>
          <p:cNvSpPr/>
          <p:nvPr/>
        </p:nvSpPr>
        <p:spPr bwMode="auto">
          <a:xfrm>
            <a:off x="3725480" y="4501912"/>
            <a:ext cx="329426" cy="363892"/>
          </a:xfrm>
          <a:custGeom>
            <a:avLst/>
            <a:gdLst>
              <a:gd name="connsiteX0" fmla="*/ 485820 w 551045"/>
              <a:gd name="connsiteY0" fmla="*/ 430096 h 608697"/>
              <a:gd name="connsiteX1" fmla="*/ 550987 w 551045"/>
              <a:gd name="connsiteY1" fmla="*/ 492317 h 608697"/>
              <a:gd name="connsiteX2" fmla="*/ 551045 w 551045"/>
              <a:gd name="connsiteY2" fmla="*/ 492490 h 608697"/>
              <a:gd name="connsiteX3" fmla="*/ 550987 w 551045"/>
              <a:gd name="connsiteY3" fmla="*/ 493813 h 608697"/>
              <a:gd name="connsiteX4" fmla="*/ 551045 w 551045"/>
              <a:gd name="connsiteY4" fmla="*/ 495193 h 608697"/>
              <a:gd name="connsiteX5" fmla="*/ 485820 w 551045"/>
              <a:gd name="connsiteY5" fmla="*/ 560289 h 608697"/>
              <a:gd name="connsiteX6" fmla="*/ 421862 w 551045"/>
              <a:gd name="connsiteY6" fmla="*/ 507902 h 608697"/>
              <a:gd name="connsiteX7" fmla="*/ 420134 w 551045"/>
              <a:gd name="connsiteY7" fmla="*/ 494560 h 608697"/>
              <a:gd name="connsiteX8" fmla="*/ 422611 w 551045"/>
              <a:gd name="connsiteY8" fmla="*/ 479034 h 608697"/>
              <a:gd name="connsiteX9" fmla="*/ 485820 w 551045"/>
              <a:gd name="connsiteY9" fmla="*/ 430096 h 608697"/>
              <a:gd name="connsiteX10" fmla="*/ 485137 w 551045"/>
              <a:gd name="connsiteY10" fmla="*/ 236253 h 608697"/>
              <a:gd name="connsiteX11" fmla="*/ 551045 w 551045"/>
              <a:gd name="connsiteY11" fmla="*/ 302055 h 608697"/>
              <a:gd name="connsiteX12" fmla="*/ 485137 w 551045"/>
              <a:gd name="connsiteY12" fmla="*/ 367857 h 608697"/>
              <a:gd name="connsiteX13" fmla="*/ 419229 w 551045"/>
              <a:gd name="connsiteY13" fmla="*/ 302055 h 608697"/>
              <a:gd name="connsiteX14" fmla="*/ 485137 w 551045"/>
              <a:gd name="connsiteY14" fmla="*/ 236253 h 608697"/>
              <a:gd name="connsiteX15" fmla="*/ 45513 w 551045"/>
              <a:gd name="connsiteY15" fmla="*/ 160819 h 608697"/>
              <a:gd name="connsiteX16" fmla="*/ 62048 w 551045"/>
              <a:gd name="connsiteY16" fmla="*/ 160819 h 608697"/>
              <a:gd name="connsiteX17" fmla="*/ 78583 w 551045"/>
              <a:gd name="connsiteY17" fmla="*/ 243365 h 608697"/>
              <a:gd name="connsiteX18" fmla="*/ 98228 w 551045"/>
              <a:gd name="connsiteY18" fmla="*/ 243365 h 608697"/>
              <a:gd name="connsiteX19" fmla="*/ 103356 w 551045"/>
              <a:gd name="connsiteY19" fmla="*/ 187625 h 608697"/>
              <a:gd name="connsiteX20" fmla="*/ 102722 w 551045"/>
              <a:gd name="connsiteY20" fmla="*/ 184634 h 608697"/>
              <a:gd name="connsiteX21" fmla="*/ 94368 w 551045"/>
              <a:gd name="connsiteY21" fmla="*/ 163293 h 608697"/>
              <a:gd name="connsiteX22" fmla="*/ 93331 w 551045"/>
              <a:gd name="connsiteY22" fmla="*/ 161107 h 608697"/>
              <a:gd name="connsiteX23" fmla="*/ 93389 w 551045"/>
              <a:gd name="connsiteY23" fmla="*/ 161107 h 608697"/>
              <a:gd name="connsiteX24" fmla="*/ 93274 w 551045"/>
              <a:gd name="connsiteY24" fmla="*/ 160819 h 608697"/>
              <a:gd name="connsiteX25" fmla="*/ 137347 w 551045"/>
              <a:gd name="connsiteY25" fmla="*/ 160819 h 608697"/>
              <a:gd name="connsiteX26" fmla="*/ 137232 w 551045"/>
              <a:gd name="connsiteY26" fmla="*/ 161107 h 608697"/>
              <a:gd name="connsiteX27" fmla="*/ 137404 w 551045"/>
              <a:gd name="connsiteY27" fmla="*/ 161107 h 608697"/>
              <a:gd name="connsiteX28" fmla="*/ 136367 w 551045"/>
              <a:gd name="connsiteY28" fmla="*/ 163293 h 608697"/>
              <a:gd name="connsiteX29" fmla="*/ 127322 w 551045"/>
              <a:gd name="connsiteY29" fmla="*/ 187913 h 608697"/>
              <a:gd name="connsiteX30" fmla="*/ 132450 w 551045"/>
              <a:gd name="connsiteY30" fmla="*/ 243365 h 608697"/>
              <a:gd name="connsiteX31" fmla="*/ 152038 w 551045"/>
              <a:gd name="connsiteY31" fmla="*/ 243365 h 608697"/>
              <a:gd name="connsiteX32" fmla="*/ 168630 w 551045"/>
              <a:gd name="connsiteY32" fmla="*/ 160819 h 608697"/>
              <a:gd name="connsiteX33" fmla="*/ 185165 w 551045"/>
              <a:gd name="connsiteY33" fmla="*/ 160819 h 608697"/>
              <a:gd name="connsiteX34" fmla="*/ 230678 w 551045"/>
              <a:gd name="connsiteY34" fmla="*/ 206263 h 608697"/>
              <a:gd name="connsiteX35" fmla="*/ 230678 w 551045"/>
              <a:gd name="connsiteY35" fmla="*/ 338682 h 608697"/>
              <a:gd name="connsiteX36" fmla="*/ 185165 w 551045"/>
              <a:gd name="connsiteY36" fmla="*/ 384125 h 608697"/>
              <a:gd name="connsiteX37" fmla="*/ 179346 w 551045"/>
              <a:gd name="connsiteY37" fmla="*/ 384125 h 608697"/>
              <a:gd name="connsiteX38" fmla="*/ 179346 w 551045"/>
              <a:gd name="connsiteY38" fmla="*/ 576599 h 608697"/>
              <a:gd name="connsiteX39" fmla="*/ 147256 w 551045"/>
              <a:gd name="connsiteY39" fmla="*/ 608697 h 608697"/>
              <a:gd name="connsiteX40" fmla="*/ 115339 w 551045"/>
              <a:gd name="connsiteY40" fmla="*/ 580223 h 608697"/>
              <a:gd name="connsiteX41" fmla="*/ 83422 w 551045"/>
              <a:gd name="connsiteY41" fmla="*/ 608697 h 608697"/>
              <a:gd name="connsiteX42" fmla="*/ 51332 w 551045"/>
              <a:gd name="connsiteY42" fmla="*/ 576599 h 608697"/>
              <a:gd name="connsiteX43" fmla="*/ 51332 w 551045"/>
              <a:gd name="connsiteY43" fmla="*/ 384125 h 608697"/>
              <a:gd name="connsiteX44" fmla="*/ 45513 w 551045"/>
              <a:gd name="connsiteY44" fmla="*/ 384125 h 608697"/>
              <a:gd name="connsiteX45" fmla="*/ 0 w 551045"/>
              <a:gd name="connsiteY45" fmla="*/ 338682 h 608697"/>
              <a:gd name="connsiteX46" fmla="*/ 0 w 551045"/>
              <a:gd name="connsiteY46" fmla="*/ 206263 h 608697"/>
              <a:gd name="connsiteX47" fmla="*/ 45513 w 551045"/>
              <a:gd name="connsiteY47" fmla="*/ 160819 h 608697"/>
              <a:gd name="connsiteX48" fmla="*/ 400710 w 551045"/>
              <a:gd name="connsiteY48" fmla="*/ 89618 h 608697"/>
              <a:gd name="connsiteX49" fmla="*/ 400710 w 551045"/>
              <a:gd name="connsiteY49" fmla="*/ 134086 h 608697"/>
              <a:gd name="connsiteX50" fmla="*/ 355362 w 551045"/>
              <a:gd name="connsiteY50" fmla="*/ 179359 h 608697"/>
              <a:gd name="connsiteX51" fmla="*/ 355362 w 551045"/>
              <a:gd name="connsiteY51" fmla="*/ 279857 h 608697"/>
              <a:gd name="connsiteX52" fmla="*/ 401517 w 551045"/>
              <a:gd name="connsiteY52" fmla="*/ 279857 h 608697"/>
              <a:gd name="connsiteX53" fmla="*/ 401517 w 551045"/>
              <a:gd name="connsiteY53" fmla="*/ 324325 h 608697"/>
              <a:gd name="connsiteX54" fmla="*/ 355362 w 551045"/>
              <a:gd name="connsiteY54" fmla="*/ 324325 h 608697"/>
              <a:gd name="connsiteX55" fmla="*/ 355362 w 551045"/>
              <a:gd name="connsiteY55" fmla="*/ 424823 h 608697"/>
              <a:gd name="connsiteX56" fmla="*/ 400710 w 551045"/>
              <a:gd name="connsiteY56" fmla="*/ 470038 h 608697"/>
              <a:gd name="connsiteX57" fmla="*/ 400710 w 551045"/>
              <a:gd name="connsiteY57" fmla="*/ 514563 h 608697"/>
              <a:gd name="connsiteX58" fmla="*/ 310820 w 551045"/>
              <a:gd name="connsiteY58" fmla="*/ 424823 h 608697"/>
              <a:gd name="connsiteX59" fmla="*/ 310820 w 551045"/>
              <a:gd name="connsiteY59" fmla="*/ 324325 h 608697"/>
              <a:gd name="connsiteX60" fmla="*/ 270830 w 551045"/>
              <a:gd name="connsiteY60" fmla="*/ 324325 h 608697"/>
              <a:gd name="connsiteX61" fmla="*/ 270830 w 551045"/>
              <a:gd name="connsiteY61" fmla="*/ 279857 h 608697"/>
              <a:gd name="connsiteX62" fmla="*/ 310820 w 551045"/>
              <a:gd name="connsiteY62" fmla="*/ 279857 h 608697"/>
              <a:gd name="connsiteX63" fmla="*/ 310820 w 551045"/>
              <a:gd name="connsiteY63" fmla="*/ 179359 h 608697"/>
              <a:gd name="connsiteX64" fmla="*/ 400710 w 551045"/>
              <a:gd name="connsiteY64" fmla="*/ 89618 h 608697"/>
              <a:gd name="connsiteX65" fmla="*/ 487441 w 551045"/>
              <a:gd name="connsiteY65" fmla="*/ 44033 h 608697"/>
              <a:gd name="connsiteX66" fmla="*/ 487729 w 551045"/>
              <a:gd name="connsiteY66" fmla="*/ 44148 h 608697"/>
              <a:gd name="connsiteX67" fmla="*/ 550282 w 551045"/>
              <a:gd name="connsiteY67" fmla="*/ 107206 h 608697"/>
              <a:gd name="connsiteX68" fmla="*/ 550340 w 551045"/>
              <a:gd name="connsiteY68" fmla="*/ 107897 h 608697"/>
              <a:gd name="connsiteX69" fmla="*/ 550340 w 551045"/>
              <a:gd name="connsiteY69" fmla="*/ 108760 h 608697"/>
              <a:gd name="connsiteX70" fmla="*/ 550340 w 551045"/>
              <a:gd name="connsiteY70" fmla="*/ 109220 h 608697"/>
              <a:gd name="connsiteX71" fmla="*/ 550340 w 551045"/>
              <a:gd name="connsiteY71" fmla="*/ 109680 h 608697"/>
              <a:gd name="connsiteX72" fmla="*/ 550282 w 551045"/>
              <a:gd name="connsiteY72" fmla="*/ 111867 h 608697"/>
              <a:gd name="connsiteX73" fmla="*/ 550167 w 551045"/>
              <a:gd name="connsiteY73" fmla="*/ 113420 h 608697"/>
              <a:gd name="connsiteX74" fmla="*/ 550167 w 551045"/>
              <a:gd name="connsiteY74" fmla="*/ 113938 h 608697"/>
              <a:gd name="connsiteX75" fmla="*/ 485137 w 551045"/>
              <a:gd name="connsiteY75" fmla="*/ 174349 h 608697"/>
              <a:gd name="connsiteX76" fmla="*/ 484158 w 551045"/>
              <a:gd name="connsiteY76" fmla="*/ 174292 h 608697"/>
              <a:gd name="connsiteX77" fmla="*/ 467685 w 551045"/>
              <a:gd name="connsiteY77" fmla="*/ 171933 h 608697"/>
              <a:gd name="connsiteX78" fmla="*/ 419993 w 551045"/>
              <a:gd name="connsiteY78" fmla="*/ 110428 h 608697"/>
              <a:gd name="connsiteX79" fmla="*/ 419935 w 551045"/>
              <a:gd name="connsiteY79" fmla="*/ 110083 h 608697"/>
              <a:gd name="connsiteX80" fmla="*/ 419993 w 551045"/>
              <a:gd name="connsiteY80" fmla="*/ 109680 h 608697"/>
              <a:gd name="connsiteX81" fmla="*/ 419935 w 551045"/>
              <a:gd name="connsiteY81" fmla="*/ 109220 h 608697"/>
              <a:gd name="connsiteX82" fmla="*/ 419993 w 551045"/>
              <a:gd name="connsiteY82" fmla="*/ 108530 h 608697"/>
              <a:gd name="connsiteX83" fmla="*/ 419993 w 551045"/>
              <a:gd name="connsiteY83" fmla="*/ 106516 h 608697"/>
              <a:gd name="connsiteX84" fmla="*/ 485137 w 551045"/>
              <a:gd name="connsiteY84" fmla="*/ 44090 h 608697"/>
              <a:gd name="connsiteX85" fmla="*/ 486001 w 551045"/>
              <a:gd name="connsiteY85" fmla="*/ 44090 h 608697"/>
              <a:gd name="connsiteX86" fmla="*/ 487441 w 551045"/>
              <a:gd name="connsiteY86" fmla="*/ 44033 h 608697"/>
              <a:gd name="connsiteX87" fmla="*/ 114993 w 551045"/>
              <a:gd name="connsiteY87" fmla="*/ 748 h 608697"/>
              <a:gd name="connsiteX88" fmla="*/ 115281 w 551045"/>
              <a:gd name="connsiteY88" fmla="*/ 748 h 608697"/>
              <a:gd name="connsiteX89" fmla="*/ 115569 w 551045"/>
              <a:gd name="connsiteY89" fmla="*/ 748 h 608697"/>
              <a:gd name="connsiteX90" fmla="*/ 179403 w 551045"/>
              <a:gd name="connsiteY90" fmla="*/ 50176 h 608697"/>
              <a:gd name="connsiteX91" fmla="*/ 181534 w 551045"/>
              <a:gd name="connsiteY91" fmla="*/ 66863 h 608697"/>
              <a:gd name="connsiteX92" fmla="*/ 115685 w 551045"/>
              <a:gd name="connsiteY92" fmla="*/ 132634 h 608697"/>
              <a:gd name="connsiteX93" fmla="*/ 115397 w 551045"/>
              <a:gd name="connsiteY93" fmla="*/ 132634 h 608697"/>
              <a:gd name="connsiteX94" fmla="*/ 115109 w 551045"/>
              <a:gd name="connsiteY94" fmla="*/ 132634 h 608697"/>
              <a:gd name="connsiteX95" fmla="*/ 51275 w 551045"/>
              <a:gd name="connsiteY95" fmla="*/ 83262 h 608697"/>
              <a:gd name="connsiteX96" fmla="*/ 49144 w 551045"/>
              <a:gd name="connsiteY96" fmla="*/ 66575 h 608697"/>
              <a:gd name="connsiteX97" fmla="*/ 114993 w 551045"/>
              <a:gd name="connsiteY97" fmla="*/ 748 h 608697"/>
              <a:gd name="connsiteX98" fmla="*/ 114958 w 551045"/>
              <a:gd name="connsiteY98" fmla="*/ 423 h 608697"/>
              <a:gd name="connsiteX99" fmla="*/ 48690 w 551045"/>
              <a:gd name="connsiteY99" fmla="*/ 66575 h 608697"/>
              <a:gd name="connsiteX100" fmla="*/ 50822 w 551045"/>
              <a:gd name="connsiteY100" fmla="*/ 83372 h 608697"/>
              <a:gd name="connsiteX101" fmla="*/ 115073 w 551045"/>
              <a:gd name="connsiteY101" fmla="*/ 133015 h 608697"/>
              <a:gd name="connsiteX102" fmla="*/ 115361 w 551045"/>
              <a:gd name="connsiteY102" fmla="*/ 133015 h 608697"/>
              <a:gd name="connsiteX103" fmla="*/ 115649 w 551045"/>
              <a:gd name="connsiteY103" fmla="*/ 133015 h 608697"/>
              <a:gd name="connsiteX104" fmla="*/ 181917 w 551045"/>
              <a:gd name="connsiteY104" fmla="*/ 66863 h 608697"/>
              <a:gd name="connsiteX105" fmla="*/ 179785 w 551045"/>
              <a:gd name="connsiteY105" fmla="*/ 50066 h 608697"/>
              <a:gd name="connsiteX106" fmla="*/ 115534 w 551045"/>
              <a:gd name="connsiteY106" fmla="*/ 423 h 608697"/>
              <a:gd name="connsiteX107" fmla="*/ 115246 w 551045"/>
              <a:gd name="connsiteY107" fmla="*/ 423 h 608697"/>
              <a:gd name="connsiteX108" fmla="*/ 114958 w 551045"/>
              <a:gd name="connsiteY108" fmla="*/ 423 h 608697"/>
              <a:gd name="connsiteX109" fmla="*/ 114993 w 551045"/>
              <a:gd name="connsiteY109" fmla="*/ 0 h 608697"/>
              <a:gd name="connsiteX110" fmla="*/ 115281 w 551045"/>
              <a:gd name="connsiteY110" fmla="*/ 0 h 608697"/>
              <a:gd name="connsiteX111" fmla="*/ 115569 w 551045"/>
              <a:gd name="connsiteY111" fmla="*/ 0 h 608697"/>
              <a:gd name="connsiteX112" fmla="*/ 180152 w 551045"/>
              <a:gd name="connsiteY112" fmla="*/ 49946 h 608697"/>
              <a:gd name="connsiteX113" fmla="*/ 182341 w 551045"/>
              <a:gd name="connsiteY113" fmla="*/ 66863 h 608697"/>
              <a:gd name="connsiteX114" fmla="*/ 115685 w 551045"/>
              <a:gd name="connsiteY114" fmla="*/ 133439 h 608697"/>
              <a:gd name="connsiteX115" fmla="*/ 115397 w 551045"/>
              <a:gd name="connsiteY115" fmla="*/ 133439 h 608697"/>
              <a:gd name="connsiteX116" fmla="*/ 115109 w 551045"/>
              <a:gd name="connsiteY116" fmla="*/ 133439 h 608697"/>
              <a:gd name="connsiteX117" fmla="*/ 50526 w 551045"/>
              <a:gd name="connsiteY117" fmla="*/ 83493 h 608697"/>
              <a:gd name="connsiteX118" fmla="*/ 48337 w 551045"/>
              <a:gd name="connsiteY118" fmla="*/ 66575 h 608697"/>
              <a:gd name="connsiteX119" fmla="*/ 114993 w 551045"/>
              <a:gd name="connsiteY119" fmla="*/ 0 h 608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551045" h="608697">
                <a:moveTo>
                  <a:pt x="485820" y="430096"/>
                </a:moveTo>
                <a:cubicBezTo>
                  <a:pt x="520910" y="430096"/>
                  <a:pt x="549489" y="457699"/>
                  <a:pt x="550987" y="492317"/>
                </a:cubicBezTo>
                <a:cubicBezTo>
                  <a:pt x="550987" y="492375"/>
                  <a:pt x="551045" y="492432"/>
                  <a:pt x="551045" y="492490"/>
                </a:cubicBezTo>
                <a:cubicBezTo>
                  <a:pt x="551045" y="492950"/>
                  <a:pt x="551045" y="493353"/>
                  <a:pt x="550987" y="493813"/>
                </a:cubicBezTo>
                <a:cubicBezTo>
                  <a:pt x="551045" y="494273"/>
                  <a:pt x="551045" y="494733"/>
                  <a:pt x="551045" y="495193"/>
                </a:cubicBezTo>
                <a:cubicBezTo>
                  <a:pt x="551045" y="531134"/>
                  <a:pt x="521832" y="560289"/>
                  <a:pt x="485820" y="560289"/>
                </a:cubicBezTo>
                <a:cubicBezTo>
                  <a:pt x="454129" y="560289"/>
                  <a:pt x="427739" y="537747"/>
                  <a:pt x="421862" y="507902"/>
                </a:cubicBezTo>
                <a:cubicBezTo>
                  <a:pt x="420710" y="503474"/>
                  <a:pt x="420076" y="499046"/>
                  <a:pt x="420134" y="494560"/>
                </a:cubicBezTo>
                <a:cubicBezTo>
                  <a:pt x="420134" y="489385"/>
                  <a:pt x="421056" y="484152"/>
                  <a:pt x="422611" y="479034"/>
                </a:cubicBezTo>
                <a:cubicBezTo>
                  <a:pt x="429814" y="450913"/>
                  <a:pt x="455397" y="430096"/>
                  <a:pt x="485820" y="430096"/>
                </a:cubicBezTo>
                <a:close/>
                <a:moveTo>
                  <a:pt x="485137" y="236253"/>
                </a:moveTo>
                <a:cubicBezTo>
                  <a:pt x="521537" y="236253"/>
                  <a:pt x="551045" y="265714"/>
                  <a:pt x="551045" y="302055"/>
                </a:cubicBezTo>
                <a:cubicBezTo>
                  <a:pt x="551045" y="338396"/>
                  <a:pt x="521537" y="367857"/>
                  <a:pt x="485137" y="367857"/>
                </a:cubicBezTo>
                <a:cubicBezTo>
                  <a:pt x="448737" y="367857"/>
                  <a:pt x="419229" y="338396"/>
                  <a:pt x="419229" y="302055"/>
                </a:cubicBezTo>
                <a:cubicBezTo>
                  <a:pt x="419229" y="265714"/>
                  <a:pt x="448737" y="236253"/>
                  <a:pt x="485137" y="236253"/>
                </a:cubicBezTo>
                <a:close/>
                <a:moveTo>
                  <a:pt x="45513" y="160819"/>
                </a:moveTo>
                <a:lnTo>
                  <a:pt x="62048" y="160819"/>
                </a:lnTo>
                <a:lnTo>
                  <a:pt x="78583" y="243365"/>
                </a:lnTo>
                <a:lnTo>
                  <a:pt x="98228" y="243365"/>
                </a:lnTo>
                <a:lnTo>
                  <a:pt x="103356" y="187625"/>
                </a:lnTo>
                <a:cubicBezTo>
                  <a:pt x="103183" y="186647"/>
                  <a:pt x="102952" y="185612"/>
                  <a:pt x="102722" y="184634"/>
                </a:cubicBezTo>
                <a:cubicBezTo>
                  <a:pt x="100936" y="177386"/>
                  <a:pt x="97767" y="170483"/>
                  <a:pt x="94368" y="163293"/>
                </a:cubicBezTo>
                <a:cubicBezTo>
                  <a:pt x="94368" y="163293"/>
                  <a:pt x="93677" y="161855"/>
                  <a:pt x="93331" y="161107"/>
                </a:cubicBezTo>
                <a:lnTo>
                  <a:pt x="93389" y="161107"/>
                </a:lnTo>
                <a:cubicBezTo>
                  <a:pt x="93331" y="160992"/>
                  <a:pt x="93274" y="160877"/>
                  <a:pt x="93274" y="160819"/>
                </a:cubicBezTo>
                <a:lnTo>
                  <a:pt x="137347" y="160819"/>
                </a:lnTo>
                <a:cubicBezTo>
                  <a:pt x="137289" y="160877"/>
                  <a:pt x="137232" y="160992"/>
                  <a:pt x="137232" y="161107"/>
                </a:cubicBezTo>
                <a:lnTo>
                  <a:pt x="137404" y="161107"/>
                </a:lnTo>
                <a:cubicBezTo>
                  <a:pt x="137059" y="161855"/>
                  <a:pt x="136367" y="163293"/>
                  <a:pt x="136367" y="163293"/>
                </a:cubicBezTo>
                <a:cubicBezTo>
                  <a:pt x="132507" y="171576"/>
                  <a:pt x="128820" y="179514"/>
                  <a:pt x="127322" y="187913"/>
                </a:cubicBezTo>
                <a:lnTo>
                  <a:pt x="132450" y="243365"/>
                </a:lnTo>
                <a:lnTo>
                  <a:pt x="152038" y="243365"/>
                </a:lnTo>
                <a:lnTo>
                  <a:pt x="168630" y="160819"/>
                </a:lnTo>
                <a:lnTo>
                  <a:pt x="185165" y="160819"/>
                </a:lnTo>
                <a:cubicBezTo>
                  <a:pt x="210283" y="160819"/>
                  <a:pt x="230678" y="181125"/>
                  <a:pt x="230678" y="206263"/>
                </a:cubicBezTo>
                <a:lnTo>
                  <a:pt x="230678" y="338682"/>
                </a:lnTo>
                <a:cubicBezTo>
                  <a:pt x="230678" y="363820"/>
                  <a:pt x="210283" y="384125"/>
                  <a:pt x="185165" y="384125"/>
                </a:cubicBezTo>
                <a:lnTo>
                  <a:pt x="179346" y="384125"/>
                </a:lnTo>
                <a:lnTo>
                  <a:pt x="179346" y="576599"/>
                </a:lnTo>
                <a:cubicBezTo>
                  <a:pt x="179346" y="594316"/>
                  <a:pt x="165000" y="608697"/>
                  <a:pt x="147256" y="608697"/>
                </a:cubicBezTo>
                <a:cubicBezTo>
                  <a:pt x="130721" y="608697"/>
                  <a:pt x="117125" y="596215"/>
                  <a:pt x="115339" y="580223"/>
                </a:cubicBezTo>
                <a:cubicBezTo>
                  <a:pt x="113553" y="596215"/>
                  <a:pt x="99957" y="608697"/>
                  <a:pt x="83422" y="608697"/>
                </a:cubicBezTo>
                <a:cubicBezTo>
                  <a:pt x="65678" y="608697"/>
                  <a:pt x="51332" y="594316"/>
                  <a:pt x="51332" y="576599"/>
                </a:cubicBezTo>
                <a:lnTo>
                  <a:pt x="51332" y="384125"/>
                </a:lnTo>
                <a:lnTo>
                  <a:pt x="45513" y="384125"/>
                </a:lnTo>
                <a:cubicBezTo>
                  <a:pt x="20395" y="384125"/>
                  <a:pt x="0" y="363820"/>
                  <a:pt x="0" y="338682"/>
                </a:cubicBezTo>
                <a:lnTo>
                  <a:pt x="0" y="206263"/>
                </a:lnTo>
                <a:cubicBezTo>
                  <a:pt x="0" y="181125"/>
                  <a:pt x="20395" y="160819"/>
                  <a:pt x="45513" y="160819"/>
                </a:cubicBezTo>
                <a:close/>
                <a:moveTo>
                  <a:pt x="400710" y="89618"/>
                </a:moveTo>
                <a:lnTo>
                  <a:pt x="400710" y="134086"/>
                </a:lnTo>
                <a:cubicBezTo>
                  <a:pt x="375702" y="134086"/>
                  <a:pt x="355362" y="154393"/>
                  <a:pt x="355362" y="179359"/>
                </a:cubicBezTo>
                <a:lnTo>
                  <a:pt x="355362" y="279857"/>
                </a:lnTo>
                <a:lnTo>
                  <a:pt x="401517" y="279857"/>
                </a:lnTo>
                <a:lnTo>
                  <a:pt x="401517" y="324325"/>
                </a:lnTo>
                <a:lnTo>
                  <a:pt x="355362" y="324325"/>
                </a:lnTo>
                <a:lnTo>
                  <a:pt x="355362" y="424823"/>
                </a:lnTo>
                <a:cubicBezTo>
                  <a:pt x="355362" y="449731"/>
                  <a:pt x="375702" y="470038"/>
                  <a:pt x="400710" y="470038"/>
                </a:cubicBezTo>
                <a:lnTo>
                  <a:pt x="400710" y="514563"/>
                </a:lnTo>
                <a:cubicBezTo>
                  <a:pt x="351155" y="514563"/>
                  <a:pt x="310820" y="474295"/>
                  <a:pt x="310820" y="424823"/>
                </a:cubicBezTo>
                <a:lnTo>
                  <a:pt x="310820" y="324325"/>
                </a:lnTo>
                <a:lnTo>
                  <a:pt x="270830" y="324325"/>
                </a:lnTo>
                <a:lnTo>
                  <a:pt x="270830" y="279857"/>
                </a:lnTo>
                <a:lnTo>
                  <a:pt x="310820" y="279857"/>
                </a:lnTo>
                <a:lnTo>
                  <a:pt x="310820" y="179359"/>
                </a:lnTo>
                <a:cubicBezTo>
                  <a:pt x="310820" y="129886"/>
                  <a:pt x="351155" y="89618"/>
                  <a:pt x="400710" y="89618"/>
                </a:cubicBezTo>
                <a:close/>
                <a:moveTo>
                  <a:pt x="487441" y="44033"/>
                </a:moveTo>
                <a:cubicBezTo>
                  <a:pt x="487557" y="44090"/>
                  <a:pt x="487614" y="44090"/>
                  <a:pt x="487729" y="44148"/>
                </a:cubicBezTo>
                <a:cubicBezTo>
                  <a:pt x="521828" y="45471"/>
                  <a:pt x="549246" y="73030"/>
                  <a:pt x="550282" y="107206"/>
                </a:cubicBezTo>
                <a:cubicBezTo>
                  <a:pt x="550282" y="107436"/>
                  <a:pt x="550282" y="107667"/>
                  <a:pt x="550340" y="107897"/>
                </a:cubicBezTo>
                <a:cubicBezTo>
                  <a:pt x="550340" y="108184"/>
                  <a:pt x="550340" y="108472"/>
                  <a:pt x="550340" y="108760"/>
                </a:cubicBezTo>
                <a:cubicBezTo>
                  <a:pt x="550340" y="108875"/>
                  <a:pt x="550340" y="109047"/>
                  <a:pt x="550340" y="109220"/>
                </a:cubicBezTo>
                <a:cubicBezTo>
                  <a:pt x="550340" y="109393"/>
                  <a:pt x="550340" y="109508"/>
                  <a:pt x="550340" y="109680"/>
                </a:cubicBezTo>
                <a:cubicBezTo>
                  <a:pt x="550340" y="110371"/>
                  <a:pt x="550282" y="111119"/>
                  <a:pt x="550282" y="111867"/>
                </a:cubicBezTo>
                <a:cubicBezTo>
                  <a:pt x="550225" y="112384"/>
                  <a:pt x="550225" y="112902"/>
                  <a:pt x="550167" y="113420"/>
                </a:cubicBezTo>
                <a:cubicBezTo>
                  <a:pt x="550167" y="113593"/>
                  <a:pt x="550167" y="113765"/>
                  <a:pt x="550167" y="113938"/>
                </a:cubicBezTo>
                <a:cubicBezTo>
                  <a:pt x="547748" y="147653"/>
                  <a:pt x="519582" y="174349"/>
                  <a:pt x="485137" y="174349"/>
                </a:cubicBezTo>
                <a:cubicBezTo>
                  <a:pt x="484792" y="174349"/>
                  <a:pt x="484446" y="174292"/>
                  <a:pt x="484158" y="174292"/>
                </a:cubicBezTo>
                <a:cubicBezTo>
                  <a:pt x="478629" y="174579"/>
                  <a:pt x="473099" y="173716"/>
                  <a:pt x="467685" y="171933"/>
                </a:cubicBezTo>
                <a:cubicBezTo>
                  <a:pt x="440556" y="164396"/>
                  <a:pt x="420511" y="139828"/>
                  <a:pt x="419993" y="110428"/>
                </a:cubicBezTo>
                <a:cubicBezTo>
                  <a:pt x="419993" y="110313"/>
                  <a:pt x="419935" y="110198"/>
                  <a:pt x="419935" y="110083"/>
                </a:cubicBezTo>
                <a:cubicBezTo>
                  <a:pt x="419935" y="109910"/>
                  <a:pt x="419935" y="109795"/>
                  <a:pt x="419993" y="109680"/>
                </a:cubicBezTo>
                <a:cubicBezTo>
                  <a:pt x="419993" y="109508"/>
                  <a:pt x="419935" y="109335"/>
                  <a:pt x="419935" y="109220"/>
                </a:cubicBezTo>
                <a:cubicBezTo>
                  <a:pt x="419935" y="108990"/>
                  <a:pt x="419935" y="108760"/>
                  <a:pt x="419993" y="108530"/>
                </a:cubicBezTo>
                <a:cubicBezTo>
                  <a:pt x="419993" y="107839"/>
                  <a:pt x="419993" y="107206"/>
                  <a:pt x="419993" y="106516"/>
                </a:cubicBezTo>
                <a:cubicBezTo>
                  <a:pt x="421433" y="71822"/>
                  <a:pt x="450059" y="44090"/>
                  <a:pt x="485137" y="44090"/>
                </a:cubicBezTo>
                <a:cubicBezTo>
                  <a:pt x="485425" y="44090"/>
                  <a:pt x="485713" y="44090"/>
                  <a:pt x="486001" y="44090"/>
                </a:cubicBezTo>
                <a:cubicBezTo>
                  <a:pt x="486462" y="44090"/>
                  <a:pt x="486981" y="44033"/>
                  <a:pt x="487441" y="44033"/>
                </a:cubicBezTo>
                <a:close/>
                <a:moveTo>
                  <a:pt x="114993" y="748"/>
                </a:moveTo>
                <a:lnTo>
                  <a:pt x="115281" y="748"/>
                </a:lnTo>
                <a:lnTo>
                  <a:pt x="115569" y="748"/>
                </a:lnTo>
                <a:cubicBezTo>
                  <a:pt x="145700" y="748"/>
                  <a:pt x="171913" y="21060"/>
                  <a:pt x="179403" y="50176"/>
                </a:cubicBezTo>
                <a:cubicBezTo>
                  <a:pt x="180843" y="55585"/>
                  <a:pt x="181534" y="61224"/>
                  <a:pt x="181534" y="66863"/>
                </a:cubicBezTo>
                <a:cubicBezTo>
                  <a:pt x="181534" y="103115"/>
                  <a:pt x="151980" y="132634"/>
                  <a:pt x="115685" y="132634"/>
                </a:cubicBezTo>
                <a:lnTo>
                  <a:pt x="115397" y="132634"/>
                </a:lnTo>
                <a:lnTo>
                  <a:pt x="115109" y="132634"/>
                </a:lnTo>
                <a:cubicBezTo>
                  <a:pt x="84978" y="132634"/>
                  <a:pt x="58765" y="112321"/>
                  <a:pt x="51275" y="83262"/>
                </a:cubicBezTo>
                <a:cubicBezTo>
                  <a:pt x="49835" y="77854"/>
                  <a:pt x="49144" y="72214"/>
                  <a:pt x="49144" y="66575"/>
                </a:cubicBezTo>
                <a:cubicBezTo>
                  <a:pt x="49144" y="30267"/>
                  <a:pt x="78698" y="748"/>
                  <a:pt x="114993" y="748"/>
                </a:cubicBezTo>
                <a:close/>
                <a:moveTo>
                  <a:pt x="114958" y="423"/>
                </a:moveTo>
                <a:cubicBezTo>
                  <a:pt x="78366" y="423"/>
                  <a:pt x="48690" y="30047"/>
                  <a:pt x="48690" y="66575"/>
                </a:cubicBezTo>
                <a:cubicBezTo>
                  <a:pt x="48690" y="72385"/>
                  <a:pt x="49439" y="78022"/>
                  <a:pt x="50822" y="83372"/>
                </a:cubicBezTo>
                <a:cubicBezTo>
                  <a:pt x="58198" y="111904"/>
                  <a:pt x="84129" y="133015"/>
                  <a:pt x="115073" y="133015"/>
                </a:cubicBezTo>
                <a:cubicBezTo>
                  <a:pt x="115131" y="133015"/>
                  <a:pt x="115246" y="133015"/>
                  <a:pt x="115361" y="133015"/>
                </a:cubicBezTo>
                <a:cubicBezTo>
                  <a:pt x="115419" y="133015"/>
                  <a:pt x="115534" y="133015"/>
                  <a:pt x="115649" y="133015"/>
                </a:cubicBezTo>
                <a:cubicBezTo>
                  <a:pt x="152241" y="133015"/>
                  <a:pt x="181917" y="103391"/>
                  <a:pt x="181917" y="66863"/>
                </a:cubicBezTo>
                <a:cubicBezTo>
                  <a:pt x="181917" y="61053"/>
                  <a:pt x="181168" y="55415"/>
                  <a:pt x="179785" y="50066"/>
                </a:cubicBezTo>
                <a:cubicBezTo>
                  <a:pt x="172409" y="21534"/>
                  <a:pt x="146478" y="423"/>
                  <a:pt x="115534" y="423"/>
                </a:cubicBezTo>
                <a:cubicBezTo>
                  <a:pt x="115476" y="423"/>
                  <a:pt x="115361" y="423"/>
                  <a:pt x="115246" y="423"/>
                </a:cubicBezTo>
                <a:cubicBezTo>
                  <a:pt x="115188" y="423"/>
                  <a:pt x="115073" y="423"/>
                  <a:pt x="114958" y="423"/>
                </a:cubicBezTo>
                <a:close/>
                <a:moveTo>
                  <a:pt x="114993" y="0"/>
                </a:moveTo>
                <a:lnTo>
                  <a:pt x="115281" y="0"/>
                </a:lnTo>
                <a:lnTo>
                  <a:pt x="115569" y="0"/>
                </a:lnTo>
                <a:cubicBezTo>
                  <a:pt x="146046" y="0"/>
                  <a:pt x="172605" y="20542"/>
                  <a:pt x="180152" y="49946"/>
                </a:cubicBezTo>
                <a:cubicBezTo>
                  <a:pt x="181592" y="55470"/>
                  <a:pt x="182341" y="61109"/>
                  <a:pt x="182341" y="66863"/>
                </a:cubicBezTo>
                <a:cubicBezTo>
                  <a:pt x="182341" y="103575"/>
                  <a:pt x="152441" y="133439"/>
                  <a:pt x="115685" y="133439"/>
                </a:cubicBezTo>
                <a:lnTo>
                  <a:pt x="115397" y="133439"/>
                </a:lnTo>
                <a:lnTo>
                  <a:pt x="115109" y="133439"/>
                </a:lnTo>
                <a:cubicBezTo>
                  <a:pt x="84632" y="133439"/>
                  <a:pt x="58073" y="112897"/>
                  <a:pt x="50526" y="83493"/>
                </a:cubicBezTo>
                <a:cubicBezTo>
                  <a:pt x="49086" y="77969"/>
                  <a:pt x="48337" y="72272"/>
                  <a:pt x="48337" y="66575"/>
                </a:cubicBezTo>
                <a:cubicBezTo>
                  <a:pt x="48337" y="29864"/>
                  <a:pt x="78237" y="0"/>
                  <a:pt x="114993" y="0"/>
                </a:cubicBezTo>
                <a:close/>
              </a:path>
            </a:pathLst>
          </a:custGeom>
          <a:solidFill>
            <a:schemeClr val="accent2"/>
          </a:solidFill>
          <a:ln>
            <a:noFill/>
          </a:ln>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dirty="0"/>
          </a:p>
        </p:txBody>
      </p:sp>
      <p:sp>
        <p:nvSpPr>
          <p:cNvPr id="25" name="î$ļîḍe">
            <a:extLst>
              <a:ext uri="{FF2B5EF4-FFF2-40B4-BE49-F238E27FC236}">
                <a16:creationId xmlns:a16="http://schemas.microsoft.com/office/drawing/2014/main" id="{37747BAC-F386-4BC6-9EC8-F0C2B7A71AD3}"/>
              </a:ext>
            </a:extLst>
          </p:cNvPr>
          <p:cNvSpPr/>
          <p:nvPr/>
        </p:nvSpPr>
        <p:spPr bwMode="auto">
          <a:xfrm>
            <a:off x="5919748" y="4519221"/>
            <a:ext cx="363892" cy="329276"/>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608039" h="550199">
                <a:moveTo>
                  <a:pt x="461128" y="431155"/>
                </a:moveTo>
                <a:lnTo>
                  <a:pt x="501529" y="431155"/>
                </a:lnTo>
                <a:lnTo>
                  <a:pt x="534583" y="431155"/>
                </a:lnTo>
                <a:lnTo>
                  <a:pt x="574984" y="431155"/>
                </a:lnTo>
                <a:cubicBezTo>
                  <a:pt x="593159" y="431155"/>
                  <a:pt x="608133" y="446024"/>
                  <a:pt x="608039" y="464280"/>
                </a:cubicBezTo>
                <a:lnTo>
                  <a:pt x="608039" y="517074"/>
                </a:lnTo>
                <a:cubicBezTo>
                  <a:pt x="608039" y="535236"/>
                  <a:pt x="593065" y="550199"/>
                  <a:pt x="574890" y="550199"/>
                </a:cubicBezTo>
                <a:lnTo>
                  <a:pt x="461128" y="550199"/>
                </a:lnTo>
                <a:cubicBezTo>
                  <a:pt x="442858" y="550199"/>
                  <a:pt x="427979" y="535236"/>
                  <a:pt x="427979" y="517074"/>
                </a:cubicBezTo>
                <a:lnTo>
                  <a:pt x="427979" y="464280"/>
                </a:lnTo>
                <a:cubicBezTo>
                  <a:pt x="427979" y="446024"/>
                  <a:pt x="442858" y="431155"/>
                  <a:pt x="461128" y="431155"/>
                </a:cubicBezTo>
                <a:close/>
                <a:moveTo>
                  <a:pt x="247103" y="431155"/>
                </a:moveTo>
                <a:lnTo>
                  <a:pt x="287504" y="431155"/>
                </a:lnTo>
                <a:lnTo>
                  <a:pt x="320558" y="431155"/>
                </a:lnTo>
                <a:lnTo>
                  <a:pt x="360959" y="431155"/>
                </a:lnTo>
                <a:cubicBezTo>
                  <a:pt x="379134" y="431155"/>
                  <a:pt x="394108" y="446024"/>
                  <a:pt x="394014" y="464280"/>
                </a:cubicBezTo>
                <a:lnTo>
                  <a:pt x="394014" y="517074"/>
                </a:lnTo>
                <a:cubicBezTo>
                  <a:pt x="394014" y="535236"/>
                  <a:pt x="379040" y="550199"/>
                  <a:pt x="360865" y="550199"/>
                </a:cubicBezTo>
                <a:lnTo>
                  <a:pt x="247103" y="550199"/>
                </a:lnTo>
                <a:cubicBezTo>
                  <a:pt x="228833" y="550199"/>
                  <a:pt x="213954" y="535236"/>
                  <a:pt x="213954" y="517074"/>
                </a:cubicBezTo>
                <a:lnTo>
                  <a:pt x="213954" y="464280"/>
                </a:lnTo>
                <a:cubicBezTo>
                  <a:pt x="213954" y="446024"/>
                  <a:pt x="228833" y="431155"/>
                  <a:pt x="247103" y="431155"/>
                </a:cubicBezTo>
                <a:close/>
                <a:moveTo>
                  <a:pt x="33162" y="431155"/>
                </a:moveTo>
                <a:lnTo>
                  <a:pt x="73578" y="431155"/>
                </a:lnTo>
                <a:lnTo>
                  <a:pt x="106646" y="431155"/>
                </a:lnTo>
                <a:lnTo>
                  <a:pt x="146968" y="431155"/>
                </a:lnTo>
                <a:cubicBezTo>
                  <a:pt x="165339" y="431155"/>
                  <a:pt x="180224" y="446024"/>
                  <a:pt x="180130" y="464280"/>
                </a:cubicBezTo>
                <a:lnTo>
                  <a:pt x="180130" y="517074"/>
                </a:lnTo>
                <a:cubicBezTo>
                  <a:pt x="180130" y="535236"/>
                  <a:pt x="165150" y="550199"/>
                  <a:pt x="146968" y="550199"/>
                </a:cubicBezTo>
                <a:lnTo>
                  <a:pt x="33162" y="550199"/>
                </a:lnTo>
                <a:cubicBezTo>
                  <a:pt x="14979" y="550199"/>
                  <a:pt x="0" y="535236"/>
                  <a:pt x="0" y="517074"/>
                </a:cubicBezTo>
                <a:lnTo>
                  <a:pt x="0" y="464280"/>
                </a:lnTo>
                <a:cubicBezTo>
                  <a:pt x="0" y="446024"/>
                  <a:pt x="14979" y="431155"/>
                  <a:pt x="33162" y="431155"/>
                </a:cubicBezTo>
                <a:close/>
                <a:moveTo>
                  <a:pt x="163140" y="99327"/>
                </a:moveTo>
                <a:cubicBezTo>
                  <a:pt x="163046" y="101208"/>
                  <a:pt x="162857" y="102713"/>
                  <a:pt x="162857" y="104218"/>
                </a:cubicBezTo>
                <a:lnTo>
                  <a:pt x="162857" y="157362"/>
                </a:lnTo>
                <a:lnTo>
                  <a:pt x="162857" y="217184"/>
                </a:lnTo>
                <a:cubicBezTo>
                  <a:pt x="162857" y="234021"/>
                  <a:pt x="173220" y="244273"/>
                  <a:pt x="190176" y="244273"/>
                </a:cubicBezTo>
                <a:lnTo>
                  <a:pt x="249053" y="244273"/>
                </a:lnTo>
                <a:cubicBezTo>
                  <a:pt x="305480" y="244273"/>
                  <a:pt x="361813" y="244273"/>
                  <a:pt x="418146" y="244367"/>
                </a:cubicBezTo>
                <a:cubicBezTo>
                  <a:pt x="434443" y="244367"/>
                  <a:pt x="444994" y="233833"/>
                  <a:pt x="444994" y="217466"/>
                </a:cubicBezTo>
                <a:lnTo>
                  <a:pt x="444994" y="140525"/>
                </a:lnTo>
                <a:lnTo>
                  <a:pt x="444994" y="104971"/>
                </a:lnTo>
                <a:lnTo>
                  <a:pt x="444994" y="99327"/>
                </a:lnTo>
                <a:lnTo>
                  <a:pt x="248958" y="99327"/>
                </a:lnTo>
                <a:close/>
                <a:moveTo>
                  <a:pt x="415226" y="33955"/>
                </a:moveTo>
                <a:cubicBezTo>
                  <a:pt x="406465" y="33955"/>
                  <a:pt x="399306" y="41104"/>
                  <a:pt x="399306" y="49852"/>
                </a:cubicBezTo>
                <a:cubicBezTo>
                  <a:pt x="399306" y="58693"/>
                  <a:pt x="406465" y="65842"/>
                  <a:pt x="415226" y="65842"/>
                </a:cubicBezTo>
                <a:cubicBezTo>
                  <a:pt x="423987" y="65842"/>
                  <a:pt x="431146" y="58693"/>
                  <a:pt x="431146" y="49852"/>
                </a:cubicBezTo>
                <a:cubicBezTo>
                  <a:pt x="431146" y="41104"/>
                  <a:pt x="423987" y="33955"/>
                  <a:pt x="415226" y="33955"/>
                </a:cubicBezTo>
                <a:close/>
                <a:moveTo>
                  <a:pt x="360306" y="33955"/>
                </a:moveTo>
                <a:cubicBezTo>
                  <a:pt x="351545" y="33955"/>
                  <a:pt x="344386" y="41104"/>
                  <a:pt x="344386" y="49852"/>
                </a:cubicBezTo>
                <a:cubicBezTo>
                  <a:pt x="344386" y="58693"/>
                  <a:pt x="351545" y="65842"/>
                  <a:pt x="360306" y="65842"/>
                </a:cubicBezTo>
                <a:cubicBezTo>
                  <a:pt x="369161" y="65842"/>
                  <a:pt x="376320" y="58693"/>
                  <a:pt x="376320" y="49852"/>
                </a:cubicBezTo>
                <a:cubicBezTo>
                  <a:pt x="376320" y="41104"/>
                  <a:pt x="369161" y="33955"/>
                  <a:pt x="360306" y="33955"/>
                </a:cubicBezTo>
                <a:close/>
                <a:moveTo>
                  <a:pt x="305480" y="33955"/>
                </a:moveTo>
                <a:cubicBezTo>
                  <a:pt x="296625" y="33955"/>
                  <a:pt x="289466" y="41104"/>
                  <a:pt x="289466" y="49852"/>
                </a:cubicBezTo>
                <a:cubicBezTo>
                  <a:pt x="289466" y="58693"/>
                  <a:pt x="296625" y="65842"/>
                  <a:pt x="305480" y="65842"/>
                </a:cubicBezTo>
                <a:cubicBezTo>
                  <a:pt x="314241" y="65842"/>
                  <a:pt x="321400" y="58693"/>
                  <a:pt x="321400" y="49852"/>
                </a:cubicBezTo>
                <a:cubicBezTo>
                  <a:pt x="321400" y="41104"/>
                  <a:pt x="314241" y="33955"/>
                  <a:pt x="305480" y="33955"/>
                </a:cubicBezTo>
                <a:close/>
                <a:moveTo>
                  <a:pt x="189611" y="0"/>
                </a:moveTo>
                <a:lnTo>
                  <a:pt x="248958" y="0"/>
                </a:lnTo>
                <a:lnTo>
                  <a:pt x="417770" y="0"/>
                </a:lnTo>
                <a:cubicBezTo>
                  <a:pt x="452813" y="0"/>
                  <a:pt x="477871" y="25396"/>
                  <a:pt x="477871" y="60386"/>
                </a:cubicBezTo>
                <a:lnTo>
                  <a:pt x="477871" y="157456"/>
                </a:lnTo>
                <a:lnTo>
                  <a:pt x="477871" y="217560"/>
                </a:lnTo>
                <a:cubicBezTo>
                  <a:pt x="477871" y="242016"/>
                  <a:pt x="466755" y="260169"/>
                  <a:pt x="444712" y="271457"/>
                </a:cubicBezTo>
                <a:cubicBezTo>
                  <a:pt x="436045" y="275877"/>
                  <a:pt x="426625" y="277288"/>
                  <a:pt x="417016" y="277288"/>
                </a:cubicBezTo>
                <a:lnTo>
                  <a:pt x="320552" y="277288"/>
                </a:lnTo>
                <a:lnTo>
                  <a:pt x="320552" y="340685"/>
                </a:lnTo>
                <a:lnTo>
                  <a:pt x="518095" y="340685"/>
                </a:lnTo>
                <a:cubicBezTo>
                  <a:pt x="527233" y="340685"/>
                  <a:pt x="534675" y="348021"/>
                  <a:pt x="534675" y="357145"/>
                </a:cubicBezTo>
                <a:lnTo>
                  <a:pt x="534675" y="402294"/>
                </a:lnTo>
                <a:lnTo>
                  <a:pt x="501610" y="402294"/>
                </a:lnTo>
                <a:lnTo>
                  <a:pt x="501610" y="373606"/>
                </a:lnTo>
                <a:lnTo>
                  <a:pt x="320647" y="373606"/>
                </a:lnTo>
                <a:lnTo>
                  <a:pt x="320647" y="402294"/>
                </a:lnTo>
                <a:lnTo>
                  <a:pt x="287582" y="402294"/>
                </a:lnTo>
                <a:lnTo>
                  <a:pt x="287582" y="373606"/>
                </a:lnTo>
                <a:lnTo>
                  <a:pt x="106618" y="373606"/>
                </a:lnTo>
                <a:lnTo>
                  <a:pt x="106524" y="373606"/>
                </a:lnTo>
                <a:lnTo>
                  <a:pt x="106524" y="402294"/>
                </a:lnTo>
                <a:lnTo>
                  <a:pt x="73459" y="402294"/>
                </a:lnTo>
                <a:lnTo>
                  <a:pt x="73459" y="357145"/>
                </a:lnTo>
                <a:cubicBezTo>
                  <a:pt x="73459" y="348115"/>
                  <a:pt x="80901" y="340685"/>
                  <a:pt x="90039" y="340685"/>
                </a:cubicBezTo>
                <a:lnTo>
                  <a:pt x="287393" y="340685"/>
                </a:lnTo>
                <a:lnTo>
                  <a:pt x="287393" y="277288"/>
                </a:lnTo>
                <a:lnTo>
                  <a:pt x="248770" y="277288"/>
                </a:lnTo>
                <a:cubicBezTo>
                  <a:pt x="228328" y="277382"/>
                  <a:pt x="207980" y="277382"/>
                  <a:pt x="187633" y="277288"/>
                </a:cubicBezTo>
                <a:cubicBezTo>
                  <a:pt x="161727" y="277100"/>
                  <a:pt x="139778" y="260734"/>
                  <a:pt x="132524" y="236090"/>
                </a:cubicBezTo>
                <a:cubicBezTo>
                  <a:pt x="130828" y="230352"/>
                  <a:pt x="129981" y="224239"/>
                  <a:pt x="129981" y="218219"/>
                </a:cubicBezTo>
                <a:lnTo>
                  <a:pt x="129981" y="157456"/>
                </a:lnTo>
                <a:lnTo>
                  <a:pt x="129981" y="58881"/>
                </a:lnTo>
                <a:cubicBezTo>
                  <a:pt x="130075" y="25208"/>
                  <a:pt x="155698" y="0"/>
                  <a:pt x="189611" y="0"/>
                </a:cubicBezTo>
                <a:close/>
              </a:path>
            </a:pathLst>
          </a:custGeom>
          <a:solidFill>
            <a:schemeClr val="accent2"/>
          </a:solidFill>
          <a:ln>
            <a:noFill/>
          </a:ln>
        </p:spPr>
        <p:txBody>
          <a:bodyPr wrap="square" lIns="91440" tIns="45720" rIns="91440" bIns="45720" anchor="ctr">
            <a:normAutofit fontScale="925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dirty="0"/>
          </a:p>
        </p:txBody>
      </p:sp>
      <p:sp>
        <p:nvSpPr>
          <p:cNvPr id="26" name="í$1iḍé">
            <a:extLst>
              <a:ext uri="{FF2B5EF4-FFF2-40B4-BE49-F238E27FC236}">
                <a16:creationId xmlns:a16="http://schemas.microsoft.com/office/drawing/2014/main" id="{D6A84D75-614A-4895-A148-7ECB5A2A9DFA}"/>
              </a:ext>
            </a:extLst>
          </p:cNvPr>
          <p:cNvSpPr/>
          <p:nvPr/>
        </p:nvSpPr>
        <p:spPr bwMode="auto">
          <a:xfrm>
            <a:off x="8135122" y="4489664"/>
            <a:ext cx="356146" cy="363892"/>
          </a:xfrm>
          <a:custGeom>
            <a:avLst/>
            <a:gdLst>
              <a:gd name="connsiteX0" fmla="*/ 232613 w 595120"/>
              <a:gd name="connsiteY0" fmla="*/ 116080 h 608062"/>
              <a:gd name="connsiteX1" fmla="*/ 257134 w 595120"/>
              <a:gd name="connsiteY1" fmla="*/ 116080 h 608062"/>
              <a:gd name="connsiteX2" fmla="*/ 287215 w 595120"/>
              <a:gd name="connsiteY2" fmla="*/ 195186 h 608062"/>
              <a:gd name="connsiteX3" fmla="*/ 280961 w 595120"/>
              <a:gd name="connsiteY3" fmla="*/ 161878 h 608062"/>
              <a:gd name="connsiteX4" fmla="*/ 282053 w 595120"/>
              <a:gd name="connsiteY4" fmla="*/ 155137 h 608062"/>
              <a:gd name="connsiteX5" fmla="*/ 291782 w 595120"/>
              <a:gd name="connsiteY5" fmla="*/ 137492 h 608062"/>
              <a:gd name="connsiteX6" fmla="*/ 282847 w 595120"/>
              <a:gd name="connsiteY6" fmla="*/ 121235 h 608062"/>
              <a:gd name="connsiteX7" fmla="*/ 282847 w 595120"/>
              <a:gd name="connsiteY7" fmla="*/ 117765 h 608062"/>
              <a:gd name="connsiteX8" fmla="*/ 285924 w 595120"/>
              <a:gd name="connsiteY8" fmla="*/ 116080 h 608062"/>
              <a:gd name="connsiteX9" fmla="*/ 309552 w 595120"/>
              <a:gd name="connsiteY9" fmla="*/ 116080 h 608062"/>
              <a:gd name="connsiteX10" fmla="*/ 312629 w 595120"/>
              <a:gd name="connsiteY10" fmla="*/ 117765 h 608062"/>
              <a:gd name="connsiteX11" fmla="*/ 312629 w 595120"/>
              <a:gd name="connsiteY11" fmla="*/ 121235 h 608062"/>
              <a:gd name="connsiteX12" fmla="*/ 304390 w 595120"/>
              <a:gd name="connsiteY12" fmla="*/ 137492 h 608062"/>
              <a:gd name="connsiteX13" fmla="*/ 314118 w 595120"/>
              <a:gd name="connsiteY13" fmla="*/ 155137 h 608062"/>
              <a:gd name="connsiteX14" fmla="*/ 315111 w 595120"/>
              <a:gd name="connsiteY14" fmla="*/ 161977 h 608062"/>
              <a:gd name="connsiteX15" fmla="*/ 308063 w 595120"/>
              <a:gd name="connsiteY15" fmla="*/ 195186 h 608062"/>
              <a:gd name="connsiteX16" fmla="*/ 338342 w 595120"/>
              <a:gd name="connsiteY16" fmla="*/ 116080 h 608062"/>
              <a:gd name="connsiteX17" fmla="*/ 362466 w 595120"/>
              <a:gd name="connsiteY17" fmla="*/ 116080 h 608062"/>
              <a:gd name="connsiteX18" fmla="*/ 419748 w 595120"/>
              <a:gd name="connsiteY18" fmla="*/ 172882 h 608062"/>
              <a:gd name="connsiteX19" fmla="*/ 420145 w 595120"/>
              <a:gd name="connsiteY19" fmla="*/ 262991 h 608062"/>
              <a:gd name="connsiteX20" fmla="*/ 420641 w 595120"/>
              <a:gd name="connsiteY20" fmla="*/ 350324 h 608062"/>
              <a:gd name="connsiteX21" fmla="*/ 396517 w 595120"/>
              <a:gd name="connsiteY21" fmla="*/ 374611 h 608062"/>
              <a:gd name="connsiteX22" fmla="*/ 396418 w 595120"/>
              <a:gd name="connsiteY22" fmla="*/ 374611 h 608062"/>
              <a:gd name="connsiteX23" fmla="*/ 372195 w 595120"/>
              <a:gd name="connsiteY23" fmla="*/ 350523 h 608062"/>
              <a:gd name="connsiteX24" fmla="*/ 371798 w 595120"/>
              <a:gd name="connsiteY24" fmla="*/ 262793 h 608062"/>
              <a:gd name="connsiteX25" fmla="*/ 371301 w 595120"/>
              <a:gd name="connsiteY25" fmla="*/ 173179 h 608062"/>
              <a:gd name="connsiteX26" fmla="*/ 366139 w 595120"/>
              <a:gd name="connsiteY26" fmla="*/ 168421 h 608062"/>
              <a:gd name="connsiteX27" fmla="*/ 361274 w 595120"/>
              <a:gd name="connsiteY27" fmla="*/ 173476 h 608062"/>
              <a:gd name="connsiteX28" fmla="*/ 361771 w 595120"/>
              <a:gd name="connsiteY28" fmla="*/ 579116 h 608062"/>
              <a:gd name="connsiteX29" fmla="*/ 332683 w 595120"/>
              <a:gd name="connsiteY29" fmla="*/ 608062 h 608062"/>
              <a:gd name="connsiteX30" fmla="*/ 303695 w 595120"/>
              <a:gd name="connsiteY30" fmla="*/ 579116 h 608062"/>
              <a:gd name="connsiteX31" fmla="*/ 303695 w 595120"/>
              <a:gd name="connsiteY31" fmla="*/ 353695 h 608062"/>
              <a:gd name="connsiteX32" fmla="*/ 297440 w 595120"/>
              <a:gd name="connsiteY32" fmla="*/ 347450 h 608062"/>
              <a:gd name="connsiteX33" fmla="*/ 291186 w 595120"/>
              <a:gd name="connsiteY33" fmla="*/ 353695 h 608062"/>
              <a:gd name="connsiteX34" fmla="*/ 291186 w 595120"/>
              <a:gd name="connsiteY34" fmla="*/ 579116 h 608062"/>
              <a:gd name="connsiteX35" fmla="*/ 262098 w 595120"/>
              <a:gd name="connsiteY35" fmla="*/ 608062 h 608062"/>
              <a:gd name="connsiteX36" fmla="*/ 233110 w 595120"/>
              <a:gd name="connsiteY36" fmla="*/ 579116 h 608062"/>
              <a:gd name="connsiteX37" fmla="*/ 233110 w 595120"/>
              <a:gd name="connsiteY37" fmla="*/ 172386 h 608062"/>
              <a:gd name="connsiteX38" fmla="*/ 228940 w 595120"/>
              <a:gd name="connsiteY38" fmla="*/ 167727 h 608062"/>
              <a:gd name="connsiteX39" fmla="*/ 223976 w 595120"/>
              <a:gd name="connsiteY39" fmla="*/ 171395 h 608062"/>
              <a:gd name="connsiteX40" fmla="*/ 223381 w 595120"/>
              <a:gd name="connsiteY40" fmla="*/ 260017 h 608062"/>
              <a:gd name="connsiteX41" fmla="*/ 222884 w 595120"/>
              <a:gd name="connsiteY41" fmla="*/ 350523 h 608062"/>
              <a:gd name="connsiteX42" fmla="*/ 198661 w 595120"/>
              <a:gd name="connsiteY42" fmla="*/ 374611 h 608062"/>
              <a:gd name="connsiteX43" fmla="*/ 198562 w 595120"/>
              <a:gd name="connsiteY43" fmla="*/ 374611 h 608062"/>
              <a:gd name="connsiteX44" fmla="*/ 174537 w 595120"/>
              <a:gd name="connsiteY44" fmla="*/ 350324 h 608062"/>
              <a:gd name="connsiteX45" fmla="*/ 174934 w 595120"/>
              <a:gd name="connsiteY45" fmla="*/ 260711 h 608062"/>
              <a:gd name="connsiteX46" fmla="*/ 175431 w 595120"/>
              <a:gd name="connsiteY46" fmla="*/ 172882 h 608062"/>
              <a:gd name="connsiteX47" fmla="*/ 232613 w 595120"/>
              <a:gd name="connsiteY47" fmla="*/ 116080 h 608062"/>
              <a:gd name="connsiteX48" fmla="*/ 54022 w 595120"/>
              <a:gd name="connsiteY48" fmla="*/ 107683 h 608062"/>
              <a:gd name="connsiteX49" fmla="*/ 180436 w 595120"/>
              <a:gd name="connsiteY49" fmla="*/ 108080 h 608062"/>
              <a:gd name="connsiteX50" fmla="*/ 148957 w 595120"/>
              <a:gd name="connsiteY50" fmla="*/ 172807 h 608062"/>
              <a:gd name="connsiteX51" fmla="*/ 148063 w 595120"/>
              <a:gd name="connsiteY51" fmla="*/ 350236 h 608062"/>
              <a:gd name="connsiteX52" fmla="*/ 173783 w 595120"/>
              <a:gd name="connsiteY52" fmla="*/ 394444 h 608062"/>
              <a:gd name="connsiteX53" fmla="*/ 173783 w 595120"/>
              <a:gd name="connsiteY53" fmla="*/ 537379 h 608062"/>
              <a:gd name="connsiteX54" fmla="*/ 146871 w 595120"/>
              <a:gd name="connsiteY54" fmla="*/ 564241 h 608062"/>
              <a:gd name="connsiteX55" fmla="*/ 119960 w 595120"/>
              <a:gd name="connsiteY55" fmla="*/ 537379 h 608062"/>
              <a:gd name="connsiteX56" fmla="*/ 119960 w 595120"/>
              <a:gd name="connsiteY56" fmla="*/ 328231 h 608062"/>
              <a:gd name="connsiteX57" fmla="*/ 114101 w 595120"/>
              <a:gd name="connsiteY57" fmla="*/ 322482 h 608062"/>
              <a:gd name="connsiteX58" fmla="*/ 108341 w 595120"/>
              <a:gd name="connsiteY58" fmla="*/ 328231 h 608062"/>
              <a:gd name="connsiteX59" fmla="*/ 108341 w 595120"/>
              <a:gd name="connsiteY59" fmla="*/ 537379 h 608062"/>
              <a:gd name="connsiteX60" fmla="*/ 81330 w 595120"/>
              <a:gd name="connsiteY60" fmla="*/ 564241 h 608062"/>
              <a:gd name="connsiteX61" fmla="*/ 54419 w 595120"/>
              <a:gd name="connsiteY61" fmla="*/ 537379 h 608062"/>
              <a:gd name="connsiteX62" fmla="*/ 54419 w 595120"/>
              <a:gd name="connsiteY62" fmla="*/ 160714 h 608062"/>
              <a:gd name="connsiteX63" fmla="*/ 50149 w 595120"/>
              <a:gd name="connsiteY63" fmla="*/ 156352 h 608062"/>
              <a:gd name="connsiteX64" fmla="*/ 45779 w 595120"/>
              <a:gd name="connsiteY64" fmla="*/ 160714 h 608062"/>
              <a:gd name="connsiteX65" fmla="*/ 44886 w 595120"/>
              <a:gd name="connsiteY65" fmla="*/ 325356 h 608062"/>
              <a:gd name="connsiteX66" fmla="*/ 22443 w 595120"/>
              <a:gd name="connsiteY66" fmla="*/ 347659 h 608062"/>
              <a:gd name="connsiteX67" fmla="*/ 22343 w 595120"/>
              <a:gd name="connsiteY67" fmla="*/ 347659 h 608062"/>
              <a:gd name="connsiteX68" fmla="*/ 0 w 595120"/>
              <a:gd name="connsiteY68" fmla="*/ 325059 h 608062"/>
              <a:gd name="connsiteX69" fmla="*/ 894 w 595120"/>
              <a:gd name="connsiteY69" fmla="*/ 160516 h 608062"/>
              <a:gd name="connsiteX70" fmla="*/ 54022 w 595120"/>
              <a:gd name="connsiteY70" fmla="*/ 107683 h 608062"/>
              <a:gd name="connsiteX71" fmla="*/ 520495 w 595120"/>
              <a:gd name="connsiteY71" fmla="*/ 107634 h 608062"/>
              <a:gd name="connsiteX72" fmla="*/ 541197 w 595120"/>
              <a:gd name="connsiteY72" fmla="*/ 107641 h 608062"/>
              <a:gd name="connsiteX73" fmla="*/ 594325 w 595120"/>
              <a:gd name="connsiteY73" fmla="*/ 160478 h 608062"/>
              <a:gd name="connsiteX74" fmla="*/ 595120 w 595120"/>
              <a:gd name="connsiteY74" fmla="*/ 325037 h 608062"/>
              <a:gd name="connsiteX75" fmla="*/ 572776 w 595120"/>
              <a:gd name="connsiteY75" fmla="*/ 347639 h 608062"/>
              <a:gd name="connsiteX76" fmla="*/ 572677 w 595120"/>
              <a:gd name="connsiteY76" fmla="*/ 347639 h 608062"/>
              <a:gd name="connsiteX77" fmla="*/ 550234 w 595120"/>
              <a:gd name="connsiteY77" fmla="*/ 325334 h 608062"/>
              <a:gd name="connsiteX78" fmla="*/ 549340 w 595120"/>
              <a:gd name="connsiteY78" fmla="*/ 160677 h 608062"/>
              <a:gd name="connsiteX79" fmla="*/ 549340 w 595120"/>
              <a:gd name="connsiteY79" fmla="*/ 160578 h 608062"/>
              <a:gd name="connsiteX80" fmla="*/ 544673 w 595120"/>
              <a:gd name="connsiteY80" fmla="*/ 155918 h 608062"/>
              <a:gd name="connsiteX81" fmla="*/ 540006 w 595120"/>
              <a:gd name="connsiteY81" fmla="*/ 160578 h 608062"/>
              <a:gd name="connsiteX82" fmla="*/ 540502 w 595120"/>
              <a:gd name="connsiteY82" fmla="*/ 537377 h 608062"/>
              <a:gd name="connsiteX83" fmla="*/ 513492 w 595120"/>
              <a:gd name="connsiteY83" fmla="*/ 564241 h 608062"/>
              <a:gd name="connsiteX84" fmla="*/ 486580 w 595120"/>
              <a:gd name="connsiteY84" fmla="*/ 537377 h 608062"/>
              <a:gd name="connsiteX85" fmla="*/ 486580 w 595120"/>
              <a:gd name="connsiteY85" fmla="*/ 328209 h 608062"/>
              <a:gd name="connsiteX86" fmla="*/ 480820 w 595120"/>
              <a:gd name="connsiteY86" fmla="*/ 322459 h 608062"/>
              <a:gd name="connsiteX87" fmla="*/ 474961 w 595120"/>
              <a:gd name="connsiteY87" fmla="*/ 328209 h 608062"/>
              <a:gd name="connsiteX88" fmla="*/ 474961 w 595120"/>
              <a:gd name="connsiteY88" fmla="*/ 537377 h 608062"/>
              <a:gd name="connsiteX89" fmla="*/ 448050 w 595120"/>
              <a:gd name="connsiteY89" fmla="*/ 564241 h 608062"/>
              <a:gd name="connsiteX90" fmla="*/ 421138 w 595120"/>
              <a:gd name="connsiteY90" fmla="*/ 537377 h 608062"/>
              <a:gd name="connsiteX91" fmla="*/ 421138 w 595120"/>
              <a:gd name="connsiteY91" fmla="*/ 394627 h 608062"/>
              <a:gd name="connsiteX92" fmla="*/ 447057 w 595120"/>
              <a:gd name="connsiteY92" fmla="*/ 350216 h 608062"/>
              <a:gd name="connsiteX93" fmla="*/ 446163 w 595120"/>
              <a:gd name="connsiteY93" fmla="*/ 172771 h 608062"/>
              <a:gd name="connsiteX94" fmla="*/ 414783 w 595120"/>
              <a:gd name="connsiteY94" fmla="*/ 108038 h 608062"/>
              <a:gd name="connsiteX95" fmla="*/ 520495 w 595120"/>
              <a:gd name="connsiteY95" fmla="*/ 107634 h 608062"/>
              <a:gd name="connsiteX96" fmla="*/ 481094 w 595120"/>
              <a:gd name="connsiteY96" fmla="*/ 0 h 608062"/>
              <a:gd name="connsiteX97" fmla="*/ 527547 w 595120"/>
              <a:gd name="connsiteY97" fmla="*/ 46482 h 608062"/>
              <a:gd name="connsiteX98" fmla="*/ 511864 w 595120"/>
              <a:gd name="connsiteY98" fmla="*/ 81269 h 608062"/>
              <a:gd name="connsiteX99" fmla="*/ 481094 w 595120"/>
              <a:gd name="connsiteY99" fmla="*/ 92864 h 608062"/>
              <a:gd name="connsiteX100" fmla="*/ 450324 w 595120"/>
              <a:gd name="connsiteY100" fmla="*/ 81269 h 608062"/>
              <a:gd name="connsiteX101" fmla="*/ 434542 w 595120"/>
              <a:gd name="connsiteY101" fmla="*/ 46482 h 608062"/>
              <a:gd name="connsiteX102" fmla="*/ 481094 w 595120"/>
              <a:gd name="connsiteY102" fmla="*/ 0 h 608062"/>
              <a:gd name="connsiteX103" fmla="*/ 297750 w 595120"/>
              <a:gd name="connsiteY103" fmla="*/ 0 h 608062"/>
              <a:gd name="connsiteX104" fmla="*/ 301424 w 595120"/>
              <a:gd name="connsiteY104" fmla="*/ 99 h 608062"/>
              <a:gd name="connsiteX105" fmla="*/ 305097 w 595120"/>
              <a:gd name="connsiteY105" fmla="*/ 496 h 608062"/>
              <a:gd name="connsiteX106" fmla="*/ 308473 w 595120"/>
              <a:gd name="connsiteY106" fmla="*/ 1190 h 608062"/>
              <a:gd name="connsiteX107" fmla="*/ 310458 w 595120"/>
              <a:gd name="connsiteY107" fmla="*/ 1586 h 608062"/>
              <a:gd name="connsiteX108" fmla="*/ 316415 w 595120"/>
              <a:gd name="connsiteY108" fmla="*/ 3569 h 608062"/>
              <a:gd name="connsiteX109" fmla="*/ 347887 w 595120"/>
              <a:gd name="connsiteY109" fmla="*/ 50066 h 608062"/>
              <a:gd name="connsiteX110" fmla="*/ 329917 w 595120"/>
              <a:gd name="connsiteY110" fmla="*/ 88434 h 608062"/>
              <a:gd name="connsiteX111" fmla="*/ 328428 w 595120"/>
              <a:gd name="connsiteY111" fmla="*/ 89623 h 608062"/>
              <a:gd name="connsiteX112" fmla="*/ 297750 w 595120"/>
              <a:gd name="connsiteY112" fmla="*/ 100132 h 608062"/>
              <a:gd name="connsiteX113" fmla="*/ 267073 w 595120"/>
              <a:gd name="connsiteY113" fmla="*/ 89623 h 608062"/>
              <a:gd name="connsiteX114" fmla="*/ 264095 w 595120"/>
              <a:gd name="connsiteY114" fmla="*/ 87145 h 608062"/>
              <a:gd name="connsiteX115" fmla="*/ 262307 w 595120"/>
              <a:gd name="connsiteY115" fmla="*/ 85459 h 608062"/>
              <a:gd name="connsiteX116" fmla="*/ 257641 w 595120"/>
              <a:gd name="connsiteY116" fmla="*/ 80007 h 608062"/>
              <a:gd name="connsiteX117" fmla="*/ 256251 w 595120"/>
              <a:gd name="connsiteY117" fmla="*/ 78024 h 608062"/>
              <a:gd name="connsiteX118" fmla="*/ 253670 w 595120"/>
              <a:gd name="connsiteY118" fmla="*/ 73959 h 608062"/>
              <a:gd name="connsiteX119" fmla="*/ 251585 w 595120"/>
              <a:gd name="connsiteY119" fmla="*/ 69498 h 608062"/>
              <a:gd name="connsiteX120" fmla="*/ 249202 w 595120"/>
              <a:gd name="connsiteY120" fmla="*/ 62558 h 608062"/>
              <a:gd name="connsiteX121" fmla="*/ 247614 w 595120"/>
              <a:gd name="connsiteY121" fmla="*/ 50066 h 608062"/>
              <a:gd name="connsiteX122" fmla="*/ 269753 w 595120"/>
              <a:gd name="connsiteY122" fmla="*/ 8526 h 608062"/>
              <a:gd name="connsiteX123" fmla="*/ 273923 w 595120"/>
              <a:gd name="connsiteY123" fmla="*/ 6048 h 608062"/>
              <a:gd name="connsiteX124" fmla="*/ 278292 w 595120"/>
              <a:gd name="connsiteY124" fmla="*/ 3966 h 608062"/>
              <a:gd name="connsiteX125" fmla="*/ 280575 w 595120"/>
              <a:gd name="connsiteY125" fmla="*/ 3074 h 608062"/>
              <a:gd name="connsiteX126" fmla="*/ 285241 w 595120"/>
              <a:gd name="connsiteY126" fmla="*/ 1586 h 608062"/>
              <a:gd name="connsiteX127" fmla="*/ 287624 w 595120"/>
              <a:gd name="connsiteY127" fmla="*/ 992 h 608062"/>
              <a:gd name="connsiteX128" fmla="*/ 292687 w 595120"/>
              <a:gd name="connsiteY128" fmla="*/ 298 h 608062"/>
              <a:gd name="connsiteX129" fmla="*/ 297750 w 595120"/>
              <a:gd name="connsiteY129" fmla="*/ 0 h 608062"/>
              <a:gd name="connsiteX130" fmla="*/ 114407 w 595120"/>
              <a:gd name="connsiteY130" fmla="*/ 0 h 608062"/>
              <a:gd name="connsiteX131" fmla="*/ 160959 w 595120"/>
              <a:gd name="connsiteY131" fmla="*/ 46482 h 608062"/>
              <a:gd name="connsiteX132" fmla="*/ 160661 w 595120"/>
              <a:gd name="connsiteY132" fmla="*/ 51536 h 608062"/>
              <a:gd name="connsiteX133" fmla="*/ 159867 w 595120"/>
              <a:gd name="connsiteY133" fmla="*/ 56492 h 608062"/>
              <a:gd name="connsiteX134" fmla="*/ 159272 w 595120"/>
              <a:gd name="connsiteY134" fmla="*/ 58969 h 608062"/>
              <a:gd name="connsiteX135" fmla="*/ 145177 w 595120"/>
              <a:gd name="connsiteY135" fmla="*/ 81269 h 608062"/>
              <a:gd name="connsiteX136" fmla="*/ 114407 w 595120"/>
              <a:gd name="connsiteY136" fmla="*/ 92864 h 608062"/>
              <a:gd name="connsiteX137" fmla="*/ 83637 w 595120"/>
              <a:gd name="connsiteY137" fmla="*/ 81269 h 608062"/>
              <a:gd name="connsiteX138" fmla="*/ 81949 w 595120"/>
              <a:gd name="connsiteY138" fmla="*/ 79584 h 608062"/>
              <a:gd name="connsiteX139" fmla="*/ 69641 w 595120"/>
              <a:gd name="connsiteY139" fmla="*/ 58969 h 608062"/>
              <a:gd name="connsiteX140" fmla="*/ 69046 w 595120"/>
              <a:gd name="connsiteY140" fmla="*/ 56492 h 608062"/>
              <a:gd name="connsiteX141" fmla="*/ 68252 w 595120"/>
              <a:gd name="connsiteY141" fmla="*/ 51536 h 608062"/>
              <a:gd name="connsiteX142" fmla="*/ 67954 w 595120"/>
              <a:gd name="connsiteY142" fmla="*/ 46482 h 608062"/>
              <a:gd name="connsiteX143" fmla="*/ 114407 w 595120"/>
              <a:gd name="connsiteY143" fmla="*/ 0 h 60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595120" h="608062">
                <a:moveTo>
                  <a:pt x="232613" y="116080"/>
                </a:moveTo>
                <a:lnTo>
                  <a:pt x="257134" y="116080"/>
                </a:lnTo>
                <a:cubicBezTo>
                  <a:pt x="260113" y="123713"/>
                  <a:pt x="283839" y="186760"/>
                  <a:pt x="287215" y="195186"/>
                </a:cubicBezTo>
                <a:lnTo>
                  <a:pt x="280961" y="161878"/>
                </a:lnTo>
                <a:cubicBezTo>
                  <a:pt x="280563" y="159598"/>
                  <a:pt x="280961" y="157219"/>
                  <a:pt x="282053" y="155137"/>
                </a:cubicBezTo>
                <a:lnTo>
                  <a:pt x="291782" y="137492"/>
                </a:lnTo>
                <a:lnTo>
                  <a:pt x="282847" y="121235"/>
                </a:lnTo>
                <a:cubicBezTo>
                  <a:pt x="282251" y="120145"/>
                  <a:pt x="282251" y="118856"/>
                  <a:pt x="282847" y="117765"/>
                </a:cubicBezTo>
                <a:cubicBezTo>
                  <a:pt x="283542" y="116675"/>
                  <a:pt x="284634" y="116080"/>
                  <a:pt x="285924" y="116080"/>
                </a:cubicBezTo>
                <a:lnTo>
                  <a:pt x="309552" y="116080"/>
                </a:lnTo>
                <a:cubicBezTo>
                  <a:pt x="310842" y="116080"/>
                  <a:pt x="312034" y="116675"/>
                  <a:pt x="312629" y="117765"/>
                </a:cubicBezTo>
                <a:cubicBezTo>
                  <a:pt x="313225" y="118856"/>
                  <a:pt x="313324" y="120145"/>
                  <a:pt x="312629" y="121235"/>
                </a:cubicBezTo>
                <a:lnTo>
                  <a:pt x="304390" y="137492"/>
                </a:lnTo>
                <a:lnTo>
                  <a:pt x="314118" y="155137"/>
                </a:lnTo>
                <a:cubicBezTo>
                  <a:pt x="315211" y="157219"/>
                  <a:pt x="315608" y="159598"/>
                  <a:pt x="315111" y="161977"/>
                </a:cubicBezTo>
                <a:lnTo>
                  <a:pt x="308063" y="195186"/>
                </a:lnTo>
                <a:cubicBezTo>
                  <a:pt x="311537" y="186165"/>
                  <a:pt x="335363" y="123912"/>
                  <a:pt x="338342" y="116080"/>
                </a:cubicBezTo>
                <a:lnTo>
                  <a:pt x="362466" y="116080"/>
                </a:lnTo>
                <a:cubicBezTo>
                  <a:pt x="393837" y="116080"/>
                  <a:pt x="419549" y="141557"/>
                  <a:pt x="419748" y="172882"/>
                </a:cubicBezTo>
                <a:lnTo>
                  <a:pt x="420145" y="262991"/>
                </a:lnTo>
                <a:lnTo>
                  <a:pt x="420641" y="350324"/>
                </a:lnTo>
                <a:cubicBezTo>
                  <a:pt x="420641" y="363707"/>
                  <a:pt x="409919" y="374512"/>
                  <a:pt x="396517" y="374611"/>
                </a:cubicBezTo>
                <a:lnTo>
                  <a:pt x="396418" y="374611"/>
                </a:lnTo>
                <a:cubicBezTo>
                  <a:pt x="383115" y="374611"/>
                  <a:pt x="372294" y="363905"/>
                  <a:pt x="372195" y="350523"/>
                </a:cubicBezTo>
                <a:lnTo>
                  <a:pt x="371798" y="262793"/>
                </a:lnTo>
                <a:lnTo>
                  <a:pt x="371301" y="173179"/>
                </a:lnTo>
                <a:cubicBezTo>
                  <a:pt x="371202" y="170403"/>
                  <a:pt x="368819" y="168322"/>
                  <a:pt x="366139" y="168421"/>
                </a:cubicBezTo>
                <a:cubicBezTo>
                  <a:pt x="363359" y="168520"/>
                  <a:pt x="361274" y="170800"/>
                  <a:pt x="361274" y="173476"/>
                </a:cubicBezTo>
                <a:cubicBezTo>
                  <a:pt x="361374" y="211939"/>
                  <a:pt x="361771" y="368663"/>
                  <a:pt x="361771" y="579116"/>
                </a:cubicBezTo>
                <a:cubicBezTo>
                  <a:pt x="361771" y="595076"/>
                  <a:pt x="348766" y="608062"/>
                  <a:pt x="332683" y="608062"/>
                </a:cubicBezTo>
                <a:cubicBezTo>
                  <a:pt x="316600" y="608062"/>
                  <a:pt x="303695" y="595076"/>
                  <a:pt x="303695" y="579116"/>
                </a:cubicBezTo>
                <a:lnTo>
                  <a:pt x="303695" y="353695"/>
                </a:lnTo>
                <a:cubicBezTo>
                  <a:pt x="303695" y="350324"/>
                  <a:pt x="300915" y="347450"/>
                  <a:pt x="297440" y="347450"/>
                </a:cubicBezTo>
                <a:cubicBezTo>
                  <a:pt x="293966" y="347450"/>
                  <a:pt x="291186" y="350324"/>
                  <a:pt x="291186" y="353695"/>
                </a:cubicBezTo>
                <a:lnTo>
                  <a:pt x="291186" y="579116"/>
                </a:lnTo>
                <a:cubicBezTo>
                  <a:pt x="291186" y="595076"/>
                  <a:pt x="278181" y="608062"/>
                  <a:pt x="262098" y="608062"/>
                </a:cubicBezTo>
                <a:cubicBezTo>
                  <a:pt x="246115" y="608062"/>
                  <a:pt x="233110" y="595076"/>
                  <a:pt x="233110" y="579116"/>
                </a:cubicBezTo>
                <a:lnTo>
                  <a:pt x="233110" y="172386"/>
                </a:lnTo>
                <a:cubicBezTo>
                  <a:pt x="233110" y="170007"/>
                  <a:pt x="231323" y="168024"/>
                  <a:pt x="228940" y="167727"/>
                </a:cubicBezTo>
                <a:cubicBezTo>
                  <a:pt x="226657" y="167529"/>
                  <a:pt x="224473" y="169115"/>
                  <a:pt x="223976" y="171395"/>
                </a:cubicBezTo>
                <a:cubicBezTo>
                  <a:pt x="223679" y="172683"/>
                  <a:pt x="223778" y="166934"/>
                  <a:pt x="223381" y="260017"/>
                </a:cubicBezTo>
                <a:lnTo>
                  <a:pt x="222884" y="350523"/>
                </a:lnTo>
                <a:cubicBezTo>
                  <a:pt x="222785" y="363905"/>
                  <a:pt x="211964" y="374611"/>
                  <a:pt x="198661" y="374611"/>
                </a:cubicBezTo>
                <a:lnTo>
                  <a:pt x="198562" y="374611"/>
                </a:lnTo>
                <a:cubicBezTo>
                  <a:pt x="185259" y="374512"/>
                  <a:pt x="174438" y="363707"/>
                  <a:pt x="174537" y="350324"/>
                </a:cubicBezTo>
                <a:lnTo>
                  <a:pt x="174934" y="260711"/>
                </a:lnTo>
                <a:lnTo>
                  <a:pt x="175431" y="172882"/>
                </a:lnTo>
                <a:cubicBezTo>
                  <a:pt x="175530" y="141656"/>
                  <a:pt x="201143" y="116080"/>
                  <a:pt x="232613" y="116080"/>
                </a:cubicBezTo>
                <a:close/>
                <a:moveTo>
                  <a:pt x="54022" y="107683"/>
                </a:moveTo>
                <a:cubicBezTo>
                  <a:pt x="54022" y="107683"/>
                  <a:pt x="178450" y="107881"/>
                  <a:pt x="180436" y="108080"/>
                </a:cubicBezTo>
                <a:cubicBezTo>
                  <a:pt x="161370" y="123345"/>
                  <a:pt x="149056" y="146638"/>
                  <a:pt x="148957" y="172807"/>
                </a:cubicBezTo>
                <a:lnTo>
                  <a:pt x="148063" y="350236"/>
                </a:lnTo>
                <a:cubicBezTo>
                  <a:pt x="147963" y="369168"/>
                  <a:pt x="158390" y="385722"/>
                  <a:pt x="173783" y="394444"/>
                </a:cubicBezTo>
                <a:lnTo>
                  <a:pt x="173783" y="537379"/>
                </a:lnTo>
                <a:cubicBezTo>
                  <a:pt x="173783" y="552247"/>
                  <a:pt x="161767" y="564241"/>
                  <a:pt x="146871" y="564241"/>
                </a:cubicBezTo>
                <a:cubicBezTo>
                  <a:pt x="131975" y="564241"/>
                  <a:pt x="119960" y="552247"/>
                  <a:pt x="119960" y="537379"/>
                </a:cubicBezTo>
                <a:lnTo>
                  <a:pt x="119960" y="328231"/>
                </a:lnTo>
                <a:cubicBezTo>
                  <a:pt x="119960" y="325059"/>
                  <a:pt x="117378" y="322482"/>
                  <a:pt x="114101" y="322482"/>
                </a:cubicBezTo>
                <a:cubicBezTo>
                  <a:pt x="110923" y="322482"/>
                  <a:pt x="108341" y="325059"/>
                  <a:pt x="108341" y="328231"/>
                </a:cubicBezTo>
                <a:lnTo>
                  <a:pt x="108341" y="537379"/>
                </a:lnTo>
                <a:cubicBezTo>
                  <a:pt x="108341" y="552247"/>
                  <a:pt x="96226" y="564241"/>
                  <a:pt x="81330" y="564241"/>
                </a:cubicBezTo>
                <a:cubicBezTo>
                  <a:pt x="66534" y="564241"/>
                  <a:pt x="54419" y="552247"/>
                  <a:pt x="54419" y="537379"/>
                </a:cubicBezTo>
                <a:lnTo>
                  <a:pt x="54419" y="160714"/>
                </a:lnTo>
                <a:cubicBezTo>
                  <a:pt x="54419" y="158335"/>
                  <a:pt x="52532" y="156451"/>
                  <a:pt x="50149" y="156352"/>
                </a:cubicBezTo>
                <a:cubicBezTo>
                  <a:pt x="47765" y="156352"/>
                  <a:pt x="45779" y="158335"/>
                  <a:pt x="45779" y="160714"/>
                </a:cubicBezTo>
                <a:lnTo>
                  <a:pt x="44886" y="325356"/>
                </a:lnTo>
                <a:cubicBezTo>
                  <a:pt x="44886" y="337647"/>
                  <a:pt x="34856" y="347659"/>
                  <a:pt x="22443" y="347659"/>
                </a:cubicBezTo>
                <a:lnTo>
                  <a:pt x="22343" y="347659"/>
                </a:lnTo>
                <a:cubicBezTo>
                  <a:pt x="9930" y="347560"/>
                  <a:pt x="0" y="337449"/>
                  <a:pt x="0" y="325059"/>
                </a:cubicBezTo>
                <a:lnTo>
                  <a:pt x="894" y="160516"/>
                </a:lnTo>
                <a:cubicBezTo>
                  <a:pt x="993" y="131374"/>
                  <a:pt x="24826" y="107683"/>
                  <a:pt x="54022" y="107683"/>
                </a:cubicBezTo>
                <a:close/>
                <a:moveTo>
                  <a:pt x="520495" y="107634"/>
                </a:moveTo>
                <a:cubicBezTo>
                  <a:pt x="532204" y="107635"/>
                  <a:pt x="540303" y="107641"/>
                  <a:pt x="541197" y="107641"/>
                </a:cubicBezTo>
                <a:cubicBezTo>
                  <a:pt x="570294" y="107641"/>
                  <a:pt x="594127" y="131334"/>
                  <a:pt x="594325" y="160478"/>
                </a:cubicBezTo>
                <a:lnTo>
                  <a:pt x="595120" y="325037"/>
                </a:lnTo>
                <a:cubicBezTo>
                  <a:pt x="595219" y="337428"/>
                  <a:pt x="585189" y="347540"/>
                  <a:pt x="572776" y="347639"/>
                </a:cubicBezTo>
                <a:lnTo>
                  <a:pt x="572677" y="347639"/>
                </a:lnTo>
                <a:cubicBezTo>
                  <a:pt x="560264" y="347639"/>
                  <a:pt x="550234" y="337627"/>
                  <a:pt x="550234" y="325334"/>
                </a:cubicBezTo>
                <a:lnTo>
                  <a:pt x="549340" y="160677"/>
                </a:lnTo>
                <a:lnTo>
                  <a:pt x="549340" y="160578"/>
                </a:lnTo>
                <a:cubicBezTo>
                  <a:pt x="549340" y="158000"/>
                  <a:pt x="547255" y="155918"/>
                  <a:pt x="544673" y="155918"/>
                </a:cubicBezTo>
                <a:cubicBezTo>
                  <a:pt x="542091" y="155918"/>
                  <a:pt x="540006" y="158000"/>
                  <a:pt x="540006" y="160578"/>
                </a:cubicBezTo>
                <a:cubicBezTo>
                  <a:pt x="540006" y="385408"/>
                  <a:pt x="540502" y="181693"/>
                  <a:pt x="540502" y="537377"/>
                </a:cubicBezTo>
                <a:cubicBezTo>
                  <a:pt x="540502" y="552246"/>
                  <a:pt x="528387" y="564241"/>
                  <a:pt x="513492" y="564241"/>
                </a:cubicBezTo>
                <a:cubicBezTo>
                  <a:pt x="498695" y="564241"/>
                  <a:pt x="486580" y="552246"/>
                  <a:pt x="486580" y="537377"/>
                </a:cubicBezTo>
                <a:lnTo>
                  <a:pt x="486580" y="328209"/>
                </a:lnTo>
                <a:cubicBezTo>
                  <a:pt x="486580" y="325037"/>
                  <a:pt x="483998" y="322459"/>
                  <a:pt x="480820" y="322459"/>
                </a:cubicBezTo>
                <a:cubicBezTo>
                  <a:pt x="477543" y="322459"/>
                  <a:pt x="474961" y="325037"/>
                  <a:pt x="474961" y="328209"/>
                </a:cubicBezTo>
                <a:lnTo>
                  <a:pt x="474961" y="537377"/>
                </a:lnTo>
                <a:cubicBezTo>
                  <a:pt x="474961" y="552246"/>
                  <a:pt x="462946" y="564241"/>
                  <a:pt x="448050" y="564241"/>
                </a:cubicBezTo>
                <a:cubicBezTo>
                  <a:pt x="433154" y="564241"/>
                  <a:pt x="421138" y="552246"/>
                  <a:pt x="421138" y="537377"/>
                </a:cubicBezTo>
                <a:lnTo>
                  <a:pt x="421138" y="394627"/>
                </a:lnTo>
                <a:cubicBezTo>
                  <a:pt x="436630" y="385904"/>
                  <a:pt x="447156" y="369250"/>
                  <a:pt x="447057" y="350216"/>
                </a:cubicBezTo>
                <a:lnTo>
                  <a:pt x="446163" y="172771"/>
                </a:lnTo>
                <a:cubicBezTo>
                  <a:pt x="446064" y="146600"/>
                  <a:pt x="433750" y="123304"/>
                  <a:pt x="414783" y="108038"/>
                </a:cubicBezTo>
                <a:cubicBezTo>
                  <a:pt x="417762" y="107666"/>
                  <a:pt x="485369" y="107629"/>
                  <a:pt x="520495" y="107634"/>
                </a:cubicBezTo>
                <a:close/>
                <a:moveTo>
                  <a:pt x="481094" y="0"/>
                </a:moveTo>
                <a:cubicBezTo>
                  <a:pt x="506703" y="0"/>
                  <a:pt x="527547" y="20813"/>
                  <a:pt x="527547" y="46482"/>
                </a:cubicBezTo>
                <a:cubicBezTo>
                  <a:pt x="527547" y="60258"/>
                  <a:pt x="521492" y="72745"/>
                  <a:pt x="511864" y="81269"/>
                </a:cubicBezTo>
                <a:cubicBezTo>
                  <a:pt x="503626" y="88504"/>
                  <a:pt x="492906" y="92864"/>
                  <a:pt x="481094" y="92864"/>
                </a:cubicBezTo>
                <a:cubicBezTo>
                  <a:pt x="469282" y="92864"/>
                  <a:pt x="458463" y="88504"/>
                  <a:pt x="450324" y="81269"/>
                </a:cubicBezTo>
                <a:cubicBezTo>
                  <a:pt x="440696" y="72745"/>
                  <a:pt x="434542" y="60258"/>
                  <a:pt x="434542" y="46482"/>
                </a:cubicBezTo>
                <a:cubicBezTo>
                  <a:pt x="434542" y="20813"/>
                  <a:pt x="455386" y="0"/>
                  <a:pt x="481094" y="0"/>
                </a:cubicBezTo>
                <a:close/>
                <a:moveTo>
                  <a:pt x="297750" y="0"/>
                </a:moveTo>
                <a:cubicBezTo>
                  <a:pt x="299041" y="0"/>
                  <a:pt x="300233" y="0"/>
                  <a:pt x="301424" y="99"/>
                </a:cubicBezTo>
                <a:cubicBezTo>
                  <a:pt x="302715" y="199"/>
                  <a:pt x="303906" y="397"/>
                  <a:pt x="305097" y="496"/>
                </a:cubicBezTo>
                <a:cubicBezTo>
                  <a:pt x="306189" y="694"/>
                  <a:pt x="307281" y="893"/>
                  <a:pt x="308473" y="1190"/>
                </a:cubicBezTo>
                <a:cubicBezTo>
                  <a:pt x="309068" y="1289"/>
                  <a:pt x="309763" y="1487"/>
                  <a:pt x="310458" y="1586"/>
                </a:cubicBezTo>
                <a:cubicBezTo>
                  <a:pt x="312444" y="2181"/>
                  <a:pt x="314430" y="2776"/>
                  <a:pt x="316415" y="3569"/>
                </a:cubicBezTo>
                <a:cubicBezTo>
                  <a:pt x="334881" y="11005"/>
                  <a:pt x="347887" y="28949"/>
                  <a:pt x="347887" y="50066"/>
                </a:cubicBezTo>
                <a:cubicBezTo>
                  <a:pt x="347887" y="65532"/>
                  <a:pt x="340937" y="79313"/>
                  <a:pt x="329917" y="88434"/>
                </a:cubicBezTo>
                <a:cubicBezTo>
                  <a:pt x="329421" y="88830"/>
                  <a:pt x="328924" y="89227"/>
                  <a:pt x="328428" y="89623"/>
                </a:cubicBezTo>
                <a:cubicBezTo>
                  <a:pt x="319989" y="96167"/>
                  <a:pt x="309366" y="100132"/>
                  <a:pt x="297750" y="100132"/>
                </a:cubicBezTo>
                <a:cubicBezTo>
                  <a:pt x="286234" y="100132"/>
                  <a:pt x="275611" y="96167"/>
                  <a:pt x="267073" y="89623"/>
                </a:cubicBezTo>
                <a:cubicBezTo>
                  <a:pt x="266080" y="88830"/>
                  <a:pt x="264988" y="88037"/>
                  <a:pt x="264095" y="87145"/>
                </a:cubicBezTo>
                <a:cubicBezTo>
                  <a:pt x="263499" y="86550"/>
                  <a:pt x="262903" y="86054"/>
                  <a:pt x="262307" y="85459"/>
                </a:cubicBezTo>
                <a:cubicBezTo>
                  <a:pt x="260620" y="83774"/>
                  <a:pt x="259031" y="81890"/>
                  <a:pt x="257641" y="80007"/>
                </a:cubicBezTo>
                <a:cubicBezTo>
                  <a:pt x="257145" y="79313"/>
                  <a:pt x="256648" y="78718"/>
                  <a:pt x="256251" y="78024"/>
                </a:cubicBezTo>
                <a:cubicBezTo>
                  <a:pt x="255259" y="76735"/>
                  <a:pt x="254464" y="75347"/>
                  <a:pt x="253670" y="73959"/>
                </a:cubicBezTo>
                <a:cubicBezTo>
                  <a:pt x="252876" y="72472"/>
                  <a:pt x="252181" y="71084"/>
                  <a:pt x="251585" y="69498"/>
                </a:cubicBezTo>
                <a:cubicBezTo>
                  <a:pt x="250592" y="67317"/>
                  <a:pt x="249798" y="64937"/>
                  <a:pt x="249202" y="62558"/>
                </a:cubicBezTo>
                <a:cubicBezTo>
                  <a:pt x="248210" y="58592"/>
                  <a:pt x="247614" y="54329"/>
                  <a:pt x="247614" y="50066"/>
                </a:cubicBezTo>
                <a:cubicBezTo>
                  <a:pt x="247614" y="32816"/>
                  <a:pt x="256450" y="17548"/>
                  <a:pt x="269753" y="8526"/>
                </a:cubicBezTo>
                <a:cubicBezTo>
                  <a:pt x="271044" y="7634"/>
                  <a:pt x="272434" y="6841"/>
                  <a:pt x="273923" y="6048"/>
                </a:cubicBezTo>
                <a:cubicBezTo>
                  <a:pt x="275313" y="5255"/>
                  <a:pt x="276802" y="4561"/>
                  <a:pt x="278292" y="3966"/>
                </a:cubicBezTo>
                <a:cubicBezTo>
                  <a:pt x="278987" y="3569"/>
                  <a:pt x="279781" y="3272"/>
                  <a:pt x="280575" y="3074"/>
                </a:cubicBezTo>
                <a:cubicBezTo>
                  <a:pt x="282064" y="2479"/>
                  <a:pt x="283653" y="1983"/>
                  <a:pt x="285241" y="1586"/>
                </a:cubicBezTo>
                <a:cubicBezTo>
                  <a:pt x="286035" y="1388"/>
                  <a:pt x="286830" y="1190"/>
                  <a:pt x="287624" y="992"/>
                </a:cubicBezTo>
                <a:cubicBezTo>
                  <a:pt x="289312" y="694"/>
                  <a:pt x="290999" y="397"/>
                  <a:pt x="292687" y="298"/>
                </a:cubicBezTo>
                <a:cubicBezTo>
                  <a:pt x="294375" y="99"/>
                  <a:pt x="296063" y="0"/>
                  <a:pt x="297750" y="0"/>
                </a:cubicBezTo>
                <a:close/>
                <a:moveTo>
                  <a:pt x="114407" y="0"/>
                </a:moveTo>
                <a:cubicBezTo>
                  <a:pt x="140115" y="0"/>
                  <a:pt x="160959" y="20813"/>
                  <a:pt x="160959" y="46482"/>
                </a:cubicBezTo>
                <a:cubicBezTo>
                  <a:pt x="160959" y="48167"/>
                  <a:pt x="160860" y="49851"/>
                  <a:pt x="160661" y="51536"/>
                </a:cubicBezTo>
                <a:cubicBezTo>
                  <a:pt x="160463" y="53221"/>
                  <a:pt x="160165" y="54906"/>
                  <a:pt x="159867" y="56492"/>
                </a:cubicBezTo>
                <a:cubicBezTo>
                  <a:pt x="159669" y="57384"/>
                  <a:pt x="159470" y="58177"/>
                  <a:pt x="159272" y="58969"/>
                </a:cubicBezTo>
                <a:cubicBezTo>
                  <a:pt x="156790" y="67691"/>
                  <a:pt x="151827" y="75421"/>
                  <a:pt x="145177" y="81269"/>
                </a:cubicBezTo>
                <a:cubicBezTo>
                  <a:pt x="137038" y="88504"/>
                  <a:pt x="126219" y="92864"/>
                  <a:pt x="114407" y="92864"/>
                </a:cubicBezTo>
                <a:cubicBezTo>
                  <a:pt x="102595" y="92864"/>
                  <a:pt x="91875" y="88504"/>
                  <a:pt x="83637" y="81269"/>
                </a:cubicBezTo>
                <a:cubicBezTo>
                  <a:pt x="83041" y="80674"/>
                  <a:pt x="82446" y="80178"/>
                  <a:pt x="81949" y="79584"/>
                </a:cubicBezTo>
                <a:cubicBezTo>
                  <a:pt x="76192" y="73935"/>
                  <a:pt x="71825" y="66898"/>
                  <a:pt x="69641" y="58969"/>
                </a:cubicBezTo>
                <a:cubicBezTo>
                  <a:pt x="69443" y="58177"/>
                  <a:pt x="69244" y="57384"/>
                  <a:pt x="69046" y="56492"/>
                </a:cubicBezTo>
                <a:cubicBezTo>
                  <a:pt x="68649" y="54906"/>
                  <a:pt x="68450" y="53221"/>
                  <a:pt x="68252" y="51536"/>
                </a:cubicBezTo>
                <a:cubicBezTo>
                  <a:pt x="68053" y="49851"/>
                  <a:pt x="67954" y="48167"/>
                  <a:pt x="67954" y="46482"/>
                </a:cubicBezTo>
                <a:cubicBezTo>
                  <a:pt x="67954" y="20813"/>
                  <a:pt x="88798" y="0"/>
                  <a:pt x="114407" y="0"/>
                </a:cubicBezTo>
                <a:close/>
              </a:path>
            </a:pathLst>
          </a:custGeom>
          <a:solidFill>
            <a:schemeClr val="accent2"/>
          </a:solidFill>
          <a:ln>
            <a:noFill/>
          </a:ln>
        </p:spPr>
        <p:txBody>
          <a:bodyPr wrap="square" lIns="91440" tIns="45720" rIns="91440" bIns="45720" anchor="ctr">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dirty="0"/>
          </a:p>
        </p:txBody>
      </p:sp>
      <p:sp>
        <p:nvSpPr>
          <p:cNvPr id="27" name="îŝliḍê">
            <a:extLst>
              <a:ext uri="{FF2B5EF4-FFF2-40B4-BE49-F238E27FC236}">
                <a16:creationId xmlns:a16="http://schemas.microsoft.com/office/drawing/2014/main" id="{CB05B423-44CF-4028-A106-C157E617C5D2}"/>
              </a:ext>
            </a:extLst>
          </p:cNvPr>
          <p:cNvSpPr/>
          <p:nvPr/>
        </p:nvSpPr>
        <p:spPr bwMode="auto">
          <a:xfrm>
            <a:off x="10342748" y="4526992"/>
            <a:ext cx="363892" cy="313730"/>
          </a:xfrm>
          <a:custGeom>
            <a:avLst/>
            <a:gdLst>
              <a:gd name="connsiteX0" fmla="*/ 342420 w 607639"/>
              <a:gd name="connsiteY0" fmla="*/ 327424 h 523878"/>
              <a:gd name="connsiteX1" fmla="*/ 483638 w 607639"/>
              <a:gd name="connsiteY1" fmla="*/ 327424 h 523878"/>
              <a:gd name="connsiteX2" fmla="*/ 503837 w 607639"/>
              <a:gd name="connsiteY2" fmla="*/ 347686 h 523878"/>
              <a:gd name="connsiteX3" fmla="*/ 483638 w 607639"/>
              <a:gd name="connsiteY3" fmla="*/ 367858 h 523878"/>
              <a:gd name="connsiteX4" fmla="*/ 342420 w 607639"/>
              <a:gd name="connsiteY4" fmla="*/ 367858 h 523878"/>
              <a:gd name="connsiteX5" fmla="*/ 322131 w 607639"/>
              <a:gd name="connsiteY5" fmla="*/ 347686 h 523878"/>
              <a:gd name="connsiteX6" fmla="*/ 342420 w 607639"/>
              <a:gd name="connsiteY6" fmla="*/ 327424 h 523878"/>
              <a:gd name="connsiteX7" fmla="*/ 342420 w 607639"/>
              <a:gd name="connsiteY7" fmla="*/ 256223 h 523878"/>
              <a:gd name="connsiteX8" fmla="*/ 483638 w 607639"/>
              <a:gd name="connsiteY8" fmla="*/ 256223 h 523878"/>
              <a:gd name="connsiteX9" fmla="*/ 503837 w 607639"/>
              <a:gd name="connsiteY9" fmla="*/ 276476 h 523878"/>
              <a:gd name="connsiteX10" fmla="*/ 483638 w 607639"/>
              <a:gd name="connsiteY10" fmla="*/ 296728 h 523878"/>
              <a:gd name="connsiteX11" fmla="*/ 342420 w 607639"/>
              <a:gd name="connsiteY11" fmla="*/ 296728 h 523878"/>
              <a:gd name="connsiteX12" fmla="*/ 322131 w 607639"/>
              <a:gd name="connsiteY12" fmla="*/ 276476 h 523878"/>
              <a:gd name="connsiteX13" fmla="*/ 342420 w 607639"/>
              <a:gd name="connsiteY13" fmla="*/ 256223 h 523878"/>
              <a:gd name="connsiteX14" fmla="*/ 212436 w 607639"/>
              <a:gd name="connsiteY14" fmla="*/ 233013 h 523878"/>
              <a:gd name="connsiteX15" fmla="*/ 212436 w 607639"/>
              <a:gd name="connsiteY15" fmla="*/ 256211 h 523878"/>
              <a:gd name="connsiteX16" fmla="*/ 235758 w 607639"/>
              <a:gd name="connsiteY16" fmla="*/ 256211 h 523878"/>
              <a:gd name="connsiteX17" fmla="*/ 212436 w 607639"/>
              <a:gd name="connsiteY17" fmla="*/ 233013 h 523878"/>
              <a:gd name="connsiteX18" fmla="*/ 171935 w 607639"/>
              <a:gd name="connsiteY18" fmla="*/ 233013 h 523878"/>
              <a:gd name="connsiteX19" fmla="*/ 144252 w 607639"/>
              <a:gd name="connsiteY19" fmla="*/ 276476 h 523878"/>
              <a:gd name="connsiteX20" fmla="*/ 192230 w 607639"/>
              <a:gd name="connsiteY20" fmla="*/ 324383 h 523878"/>
              <a:gd name="connsiteX21" fmla="*/ 235758 w 607639"/>
              <a:gd name="connsiteY21" fmla="*/ 296652 h 523878"/>
              <a:gd name="connsiteX22" fmla="*/ 192230 w 607639"/>
              <a:gd name="connsiteY22" fmla="*/ 296652 h 523878"/>
              <a:gd name="connsiteX23" fmla="*/ 171935 w 607639"/>
              <a:gd name="connsiteY23" fmla="*/ 276476 h 523878"/>
              <a:gd name="connsiteX24" fmla="*/ 192230 w 607639"/>
              <a:gd name="connsiteY24" fmla="*/ 188128 h 523878"/>
              <a:gd name="connsiteX25" fmla="*/ 280710 w 607639"/>
              <a:gd name="connsiteY25" fmla="*/ 276476 h 523878"/>
              <a:gd name="connsiteX26" fmla="*/ 192230 w 607639"/>
              <a:gd name="connsiteY26" fmla="*/ 364824 h 523878"/>
              <a:gd name="connsiteX27" fmla="*/ 103661 w 607639"/>
              <a:gd name="connsiteY27" fmla="*/ 276476 h 523878"/>
              <a:gd name="connsiteX28" fmla="*/ 192230 w 607639"/>
              <a:gd name="connsiteY28" fmla="*/ 188128 h 523878"/>
              <a:gd name="connsiteX29" fmla="*/ 342420 w 607639"/>
              <a:gd name="connsiteY29" fmla="*/ 185023 h 523878"/>
              <a:gd name="connsiteX30" fmla="*/ 483638 w 607639"/>
              <a:gd name="connsiteY30" fmla="*/ 185023 h 523878"/>
              <a:gd name="connsiteX31" fmla="*/ 503837 w 607639"/>
              <a:gd name="connsiteY31" fmla="*/ 205276 h 523878"/>
              <a:gd name="connsiteX32" fmla="*/ 483638 w 607639"/>
              <a:gd name="connsiteY32" fmla="*/ 225528 h 523878"/>
              <a:gd name="connsiteX33" fmla="*/ 342420 w 607639"/>
              <a:gd name="connsiteY33" fmla="*/ 225528 h 523878"/>
              <a:gd name="connsiteX34" fmla="*/ 322131 w 607639"/>
              <a:gd name="connsiteY34" fmla="*/ 205276 h 523878"/>
              <a:gd name="connsiteX35" fmla="*/ 342420 w 607639"/>
              <a:gd name="connsiteY35" fmla="*/ 185023 h 523878"/>
              <a:gd name="connsiteX36" fmla="*/ 73251 w 607639"/>
              <a:gd name="connsiteY36" fmla="*/ 135790 h 523878"/>
              <a:gd name="connsiteX37" fmla="*/ 73251 w 607639"/>
              <a:gd name="connsiteY37" fmla="*/ 417147 h 523878"/>
              <a:gd name="connsiteX38" fmla="*/ 534299 w 607639"/>
              <a:gd name="connsiteY38" fmla="*/ 417147 h 523878"/>
              <a:gd name="connsiteX39" fmla="*/ 534299 w 607639"/>
              <a:gd name="connsiteY39" fmla="*/ 135790 h 523878"/>
              <a:gd name="connsiteX40" fmla="*/ 40497 w 607639"/>
              <a:gd name="connsiteY40" fmla="*/ 40435 h 523878"/>
              <a:gd name="connsiteX41" fmla="*/ 40497 w 607639"/>
              <a:gd name="connsiteY41" fmla="*/ 95355 h 523878"/>
              <a:gd name="connsiteX42" fmla="*/ 567142 w 607639"/>
              <a:gd name="connsiteY42" fmla="*/ 95355 h 523878"/>
              <a:gd name="connsiteX43" fmla="*/ 567142 w 607639"/>
              <a:gd name="connsiteY43" fmla="*/ 40435 h 523878"/>
              <a:gd name="connsiteX44" fmla="*/ 20293 w 607639"/>
              <a:gd name="connsiteY44" fmla="*/ 0 h 523878"/>
              <a:gd name="connsiteX45" fmla="*/ 587346 w 607639"/>
              <a:gd name="connsiteY45" fmla="*/ 0 h 523878"/>
              <a:gd name="connsiteX46" fmla="*/ 607639 w 607639"/>
              <a:gd name="connsiteY46" fmla="*/ 20173 h 523878"/>
              <a:gd name="connsiteX47" fmla="*/ 607639 w 607639"/>
              <a:gd name="connsiteY47" fmla="*/ 115617 h 523878"/>
              <a:gd name="connsiteX48" fmla="*/ 587346 w 607639"/>
              <a:gd name="connsiteY48" fmla="*/ 135790 h 523878"/>
              <a:gd name="connsiteX49" fmla="*/ 574796 w 607639"/>
              <a:gd name="connsiteY49" fmla="*/ 135790 h 523878"/>
              <a:gd name="connsiteX50" fmla="*/ 574796 w 607639"/>
              <a:gd name="connsiteY50" fmla="*/ 437321 h 523878"/>
              <a:gd name="connsiteX51" fmla="*/ 554592 w 607639"/>
              <a:gd name="connsiteY51" fmla="*/ 457582 h 523878"/>
              <a:gd name="connsiteX52" fmla="*/ 324068 w 607639"/>
              <a:gd name="connsiteY52" fmla="*/ 457582 h 523878"/>
              <a:gd name="connsiteX53" fmla="*/ 324068 w 607639"/>
              <a:gd name="connsiteY53" fmla="*/ 503705 h 523878"/>
              <a:gd name="connsiteX54" fmla="*/ 303775 w 607639"/>
              <a:gd name="connsiteY54" fmla="*/ 523878 h 523878"/>
              <a:gd name="connsiteX55" fmla="*/ 283571 w 607639"/>
              <a:gd name="connsiteY55" fmla="*/ 503705 h 523878"/>
              <a:gd name="connsiteX56" fmla="*/ 283571 w 607639"/>
              <a:gd name="connsiteY56" fmla="*/ 457582 h 523878"/>
              <a:gd name="connsiteX57" fmla="*/ 53047 w 607639"/>
              <a:gd name="connsiteY57" fmla="*/ 457582 h 523878"/>
              <a:gd name="connsiteX58" fmla="*/ 32754 w 607639"/>
              <a:gd name="connsiteY58" fmla="*/ 437321 h 523878"/>
              <a:gd name="connsiteX59" fmla="*/ 32754 w 607639"/>
              <a:gd name="connsiteY59" fmla="*/ 135790 h 523878"/>
              <a:gd name="connsiteX60" fmla="*/ 20293 w 607639"/>
              <a:gd name="connsiteY60" fmla="*/ 135790 h 523878"/>
              <a:gd name="connsiteX61" fmla="*/ 0 w 607639"/>
              <a:gd name="connsiteY61" fmla="*/ 115617 h 523878"/>
              <a:gd name="connsiteX62" fmla="*/ 0 w 607639"/>
              <a:gd name="connsiteY62" fmla="*/ 20173 h 523878"/>
              <a:gd name="connsiteX63" fmla="*/ 20293 w 607639"/>
              <a:gd name="connsiteY63" fmla="*/ 0 h 52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07639" h="523878">
                <a:moveTo>
                  <a:pt x="342420" y="327424"/>
                </a:moveTo>
                <a:lnTo>
                  <a:pt x="483638" y="327424"/>
                </a:lnTo>
                <a:cubicBezTo>
                  <a:pt x="494761" y="327424"/>
                  <a:pt x="503837" y="336488"/>
                  <a:pt x="503837" y="347686"/>
                </a:cubicBezTo>
                <a:cubicBezTo>
                  <a:pt x="503837" y="358883"/>
                  <a:pt x="494761" y="367858"/>
                  <a:pt x="483638" y="367858"/>
                </a:cubicBezTo>
                <a:lnTo>
                  <a:pt x="342420" y="367858"/>
                </a:lnTo>
                <a:cubicBezTo>
                  <a:pt x="331208" y="367858"/>
                  <a:pt x="322131" y="358883"/>
                  <a:pt x="322131" y="347686"/>
                </a:cubicBezTo>
                <a:cubicBezTo>
                  <a:pt x="322131" y="336488"/>
                  <a:pt x="331208" y="327424"/>
                  <a:pt x="342420" y="327424"/>
                </a:cubicBezTo>
                <a:close/>
                <a:moveTo>
                  <a:pt x="342420" y="256223"/>
                </a:moveTo>
                <a:lnTo>
                  <a:pt x="483638" y="256223"/>
                </a:lnTo>
                <a:cubicBezTo>
                  <a:pt x="494761" y="256223"/>
                  <a:pt x="503837" y="265283"/>
                  <a:pt x="503837" y="276476"/>
                </a:cubicBezTo>
                <a:cubicBezTo>
                  <a:pt x="503837" y="287668"/>
                  <a:pt x="494761" y="296728"/>
                  <a:pt x="483638" y="296728"/>
                </a:cubicBezTo>
                <a:lnTo>
                  <a:pt x="342420" y="296728"/>
                </a:lnTo>
                <a:cubicBezTo>
                  <a:pt x="331208" y="296728"/>
                  <a:pt x="322131" y="287668"/>
                  <a:pt x="322131" y="276476"/>
                </a:cubicBezTo>
                <a:cubicBezTo>
                  <a:pt x="322131" y="265283"/>
                  <a:pt x="331208" y="256223"/>
                  <a:pt x="342420" y="256223"/>
                </a:cubicBezTo>
                <a:close/>
                <a:moveTo>
                  <a:pt x="212436" y="233013"/>
                </a:moveTo>
                <a:lnTo>
                  <a:pt x="212436" y="256211"/>
                </a:lnTo>
                <a:lnTo>
                  <a:pt x="235758" y="256211"/>
                </a:lnTo>
                <a:cubicBezTo>
                  <a:pt x="230951" y="246079"/>
                  <a:pt x="222673" y="237813"/>
                  <a:pt x="212436" y="233013"/>
                </a:cubicBezTo>
                <a:close/>
                <a:moveTo>
                  <a:pt x="171935" y="233013"/>
                </a:moveTo>
                <a:cubicBezTo>
                  <a:pt x="155556" y="240657"/>
                  <a:pt x="144252" y="257278"/>
                  <a:pt x="144252" y="276476"/>
                </a:cubicBezTo>
                <a:cubicBezTo>
                  <a:pt x="144252" y="302874"/>
                  <a:pt x="165704" y="324383"/>
                  <a:pt x="192230" y="324383"/>
                </a:cubicBezTo>
                <a:cubicBezTo>
                  <a:pt x="211457" y="324383"/>
                  <a:pt x="228103" y="313006"/>
                  <a:pt x="235758" y="296652"/>
                </a:cubicBezTo>
                <a:lnTo>
                  <a:pt x="192230" y="296652"/>
                </a:lnTo>
                <a:cubicBezTo>
                  <a:pt x="181014" y="296652"/>
                  <a:pt x="171935" y="287675"/>
                  <a:pt x="171935" y="276476"/>
                </a:cubicBezTo>
                <a:close/>
                <a:moveTo>
                  <a:pt x="192230" y="188128"/>
                </a:moveTo>
                <a:cubicBezTo>
                  <a:pt x="241010" y="188128"/>
                  <a:pt x="280710" y="227769"/>
                  <a:pt x="280710" y="276476"/>
                </a:cubicBezTo>
                <a:cubicBezTo>
                  <a:pt x="280710" y="325183"/>
                  <a:pt x="241010" y="364824"/>
                  <a:pt x="192230" y="364824"/>
                </a:cubicBezTo>
                <a:cubicBezTo>
                  <a:pt x="143451" y="364824"/>
                  <a:pt x="103661" y="325183"/>
                  <a:pt x="103661" y="276476"/>
                </a:cubicBezTo>
                <a:cubicBezTo>
                  <a:pt x="103661" y="227769"/>
                  <a:pt x="143451" y="188128"/>
                  <a:pt x="192230" y="188128"/>
                </a:cubicBezTo>
                <a:close/>
                <a:moveTo>
                  <a:pt x="342420" y="185023"/>
                </a:moveTo>
                <a:lnTo>
                  <a:pt x="483638" y="185023"/>
                </a:lnTo>
                <a:cubicBezTo>
                  <a:pt x="494761" y="185023"/>
                  <a:pt x="503837" y="194083"/>
                  <a:pt x="503837" y="205276"/>
                </a:cubicBezTo>
                <a:cubicBezTo>
                  <a:pt x="503837" y="216468"/>
                  <a:pt x="494761" y="225528"/>
                  <a:pt x="483638" y="225528"/>
                </a:cubicBezTo>
                <a:lnTo>
                  <a:pt x="342420" y="225528"/>
                </a:lnTo>
                <a:cubicBezTo>
                  <a:pt x="331208" y="225528"/>
                  <a:pt x="322131" y="216468"/>
                  <a:pt x="322131" y="205276"/>
                </a:cubicBezTo>
                <a:cubicBezTo>
                  <a:pt x="322131" y="194083"/>
                  <a:pt x="331208" y="185023"/>
                  <a:pt x="342420" y="185023"/>
                </a:cubicBezTo>
                <a:close/>
                <a:moveTo>
                  <a:pt x="73251" y="135790"/>
                </a:moveTo>
                <a:lnTo>
                  <a:pt x="73251" y="417147"/>
                </a:lnTo>
                <a:lnTo>
                  <a:pt x="534299" y="417147"/>
                </a:lnTo>
                <a:lnTo>
                  <a:pt x="534299" y="135790"/>
                </a:lnTo>
                <a:close/>
                <a:moveTo>
                  <a:pt x="40497" y="40435"/>
                </a:moveTo>
                <a:lnTo>
                  <a:pt x="40497" y="95355"/>
                </a:lnTo>
                <a:lnTo>
                  <a:pt x="567142" y="95355"/>
                </a:lnTo>
                <a:lnTo>
                  <a:pt x="567142" y="40435"/>
                </a:lnTo>
                <a:close/>
                <a:moveTo>
                  <a:pt x="20293" y="0"/>
                </a:moveTo>
                <a:lnTo>
                  <a:pt x="587346" y="0"/>
                </a:lnTo>
                <a:cubicBezTo>
                  <a:pt x="598561" y="0"/>
                  <a:pt x="607639" y="8976"/>
                  <a:pt x="607639" y="20173"/>
                </a:cubicBezTo>
                <a:lnTo>
                  <a:pt x="607639" y="115617"/>
                </a:lnTo>
                <a:cubicBezTo>
                  <a:pt x="607639" y="126726"/>
                  <a:pt x="598561" y="135790"/>
                  <a:pt x="587346" y="135790"/>
                </a:cubicBezTo>
                <a:lnTo>
                  <a:pt x="574796" y="135790"/>
                </a:lnTo>
                <a:lnTo>
                  <a:pt x="574796" y="437321"/>
                </a:lnTo>
                <a:cubicBezTo>
                  <a:pt x="574796" y="448518"/>
                  <a:pt x="565718" y="457582"/>
                  <a:pt x="554592" y="457582"/>
                </a:cubicBezTo>
                <a:lnTo>
                  <a:pt x="324068" y="457582"/>
                </a:lnTo>
                <a:lnTo>
                  <a:pt x="324068" y="503705"/>
                </a:lnTo>
                <a:cubicBezTo>
                  <a:pt x="324068" y="514814"/>
                  <a:pt x="314990" y="523878"/>
                  <a:pt x="303775" y="523878"/>
                </a:cubicBezTo>
                <a:cubicBezTo>
                  <a:pt x="292650" y="523878"/>
                  <a:pt x="283571" y="514814"/>
                  <a:pt x="283571" y="503705"/>
                </a:cubicBezTo>
                <a:lnTo>
                  <a:pt x="283571" y="457582"/>
                </a:lnTo>
                <a:lnTo>
                  <a:pt x="53047" y="457582"/>
                </a:lnTo>
                <a:cubicBezTo>
                  <a:pt x="41832" y="457582"/>
                  <a:pt x="32754" y="448518"/>
                  <a:pt x="32754" y="437321"/>
                </a:cubicBezTo>
                <a:lnTo>
                  <a:pt x="32754" y="135790"/>
                </a:lnTo>
                <a:lnTo>
                  <a:pt x="20293" y="135790"/>
                </a:lnTo>
                <a:cubicBezTo>
                  <a:pt x="9078" y="135790"/>
                  <a:pt x="0" y="126726"/>
                  <a:pt x="0" y="115617"/>
                </a:cubicBezTo>
                <a:lnTo>
                  <a:pt x="0" y="20173"/>
                </a:lnTo>
                <a:cubicBezTo>
                  <a:pt x="0" y="8976"/>
                  <a:pt x="9078" y="0"/>
                  <a:pt x="20293" y="0"/>
                </a:cubicBezTo>
                <a:close/>
              </a:path>
            </a:pathLst>
          </a:custGeom>
          <a:solidFill>
            <a:schemeClr val="accent2"/>
          </a:solidFill>
          <a:ln>
            <a:noFill/>
          </a:ln>
        </p:spPr>
        <p:txBody>
          <a:bodyPr wrap="square" lIns="91440" tIns="45720" rIns="91440" bIns="45720" anchor="ctr">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dirty="0"/>
          </a:p>
        </p:txBody>
      </p:sp>
    </p:spTree>
    <p:extLst>
      <p:ext uri="{BB962C8B-B14F-4D97-AF65-F5344CB8AC3E}">
        <p14:creationId xmlns:p14="http://schemas.microsoft.com/office/powerpoint/2010/main" val="3875508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占位符 8">
            <a:extLst>
              <a:ext uri="{FF2B5EF4-FFF2-40B4-BE49-F238E27FC236}">
                <a16:creationId xmlns:a16="http://schemas.microsoft.com/office/drawing/2014/main" id="{2ADAD967-ECA1-442E-9C5C-2C3157C1590A}"/>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10" name="文本占位符 9">
            <a:extLst>
              <a:ext uri="{FF2B5EF4-FFF2-40B4-BE49-F238E27FC236}">
                <a16:creationId xmlns:a16="http://schemas.microsoft.com/office/drawing/2014/main" id="{C1E8713B-8203-4E0C-9E7D-44A178E41695}"/>
              </a:ext>
            </a:extLst>
          </p:cNvPr>
          <p:cNvSpPr>
            <a:spLocks noGrp="1"/>
          </p:cNvSpPr>
          <p:nvPr>
            <p:ph type="body" sz="quarter" idx="11"/>
          </p:nvPr>
        </p:nvSpPr>
        <p:spPr/>
        <p:txBody>
          <a:bodyPr/>
          <a:lstStyle/>
          <a:p>
            <a:r>
              <a:rPr lang="zh-CN" altLang="en-US" dirty="0"/>
              <a:t>请输入内容</a:t>
            </a:r>
          </a:p>
          <a:p>
            <a:endParaRPr lang="zh-CN" altLang="en-US" dirty="0"/>
          </a:p>
        </p:txBody>
      </p:sp>
      <p:sp>
        <p:nvSpPr>
          <p:cNvPr id="12" name="文本占位符 11">
            <a:extLst>
              <a:ext uri="{FF2B5EF4-FFF2-40B4-BE49-F238E27FC236}">
                <a16:creationId xmlns:a16="http://schemas.microsoft.com/office/drawing/2014/main" id="{A89A6B6C-D2A5-4620-979E-FA2557950DB3}"/>
              </a:ext>
            </a:extLst>
          </p:cNvPr>
          <p:cNvSpPr>
            <a:spLocks noGrp="1"/>
          </p:cNvSpPr>
          <p:nvPr>
            <p:ph type="body" sz="quarter" idx="13"/>
          </p:nvPr>
        </p:nvSpPr>
        <p:spPr/>
        <p:txBody>
          <a:bodyPr/>
          <a:lstStyle/>
          <a:p>
            <a:r>
              <a:rPr lang="zh-CN" altLang="en-US" dirty="0"/>
              <a:t>请输入标题</a:t>
            </a:r>
          </a:p>
        </p:txBody>
      </p:sp>
      <p:pic>
        <p:nvPicPr>
          <p:cNvPr id="42" name="图片占位符 41">
            <a:extLst>
              <a:ext uri="{FF2B5EF4-FFF2-40B4-BE49-F238E27FC236}">
                <a16:creationId xmlns:a16="http://schemas.microsoft.com/office/drawing/2014/main" id="{130E682A-941C-4339-813E-E4FE7AE4B3AA}"/>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13186" r="13186"/>
          <a:stretch>
            <a:fillRect/>
          </a:stretch>
        </p:blipFill>
        <p:spPr>
          <a:prstGeom prst="rect">
            <a:avLst/>
          </a:prstGeom>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250461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图片占位符 55">
            <a:extLst>
              <a:ext uri="{FF2B5EF4-FFF2-40B4-BE49-F238E27FC236}">
                <a16:creationId xmlns:a16="http://schemas.microsoft.com/office/drawing/2014/main" id="{33377629-FEA9-4A1D-A23E-8842FEBFEB71}"/>
              </a:ext>
            </a:extLst>
          </p:cNvPr>
          <p:cNvPicPr>
            <a:picLocks noGrp="1" noChangeAspect="1"/>
          </p:cNvPicPr>
          <p:nvPr>
            <p:ph type="pic" sz="quarter" idx="11"/>
          </p:nvPr>
        </p:nvPicPr>
        <p:blipFill>
          <a:blip r:embed="rId21">
            <a:extLst>
              <a:ext uri="{28A0092B-C50C-407E-A947-70E740481C1C}">
                <a14:useLocalDpi xmlns:a14="http://schemas.microsoft.com/office/drawing/2010/main" val="0"/>
              </a:ext>
            </a:extLst>
          </a:blip>
          <a:srcRect t="15780" b="15780"/>
          <a:stretch>
            <a:fillRect/>
          </a:stretch>
        </p:blipFill>
        <p:spPr/>
      </p:pic>
      <p:pic>
        <p:nvPicPr>
          <p:cNvPr id="48" name="图片占位符 47">
            <a:extLst>
              <a:ext uri="{FF2B5EF4-FFF2-40B4-BE49-F238E27FC236}">
                <a16:creationId xmlns:a16="http://schemas.microsoft.com/office/drawing/2014/main" id="{A57A3E8F-704F-490B-BA06-2C91066643A3}"/>
              </a:ext>
            </a:extLst>
          </p:cNvPr>
          <p:cNvPicPr>
            <a:picLocks noGrp="1" noChangeAspect="1"/>
          </p:cNvPicPr>
          <p:nvPr>
            <p:ph type="pic" sz="quarter" idx="13"/>
          </p:nvPr>
        </p:nvPicPr>
        <p:blipFill>
          <a:blip r:embed="rId21">
            <a:extLst>
              <a:ext uri="{28A0092B-C50C-407E-A947-70E740481C1C}">
                <a14:useLocalDpi xmlns:a14="http://schemas.microsoft.com/office/drawing/2010/main" val="0"/>
              </a:ext>
            </a:extLst>
          </a:blip>
          <a:srcRect t="15780" b="15780"/>
          <a:stretch>
            <a:fillRect/>
          </a:stretch>
        </p:blipFill>
        <p:spPr/>
      </p:pic>
      <p:pic>
        <p:nvPicPr>
          <p:cNvPr id="50" name="图片占位符 49">
            <a:extLst>
              <a:ext uri="{FF2B5EF4-FFF2-40B4-BE49-F238E27FC236}">
                <a16:creationId xmlns:a16="http://schemas.microsoft.com/office/drawing/2014/main" id="{D1F6B28F-96DE-461D-AD3E-831EE6398EF1}"/>
              </a:ext>
            </a:extLst>
          </p:cNvPr>
          <p:cNvPicPr>
            <a:picLocks noGrp="1" noChangeAspect="1"/>
          </p:cNvPicPr>
          <p:nvPr>
            <p:ph type="pic" sz="quarter" idx="12"/>
          </p:nvPr>
        </p:nvPicPr>
        <p:blipFill>
          <a:blip r:embed="rId21">
            <a:extLst>
              <a:ext uri="{28A0092B-C50C-407E-A947-70E740481C1C}">
                <a14:useLocalDpi xmlns:a14="http://schemas.microsoft.com/office/drawing/2010/main" val="0"/>
              </a:ext>
            </a:extLst>
          </a:blip>
          <a:srcRect t="15780" b="15780"/>
          <a:stretch>
            <a:fillRect/>
          </a:stretch>
        </p:blipFill>
        <p:spPr/>
      </p:pic>
      <p:sp>
        <p:nvSpPr>
          <p:cNvPr id="27" name="文本占位符 26">
            <a:extLst>
              <a:ext uri="{FF2B5EF4-FFF2-40B4-BE49-F238E27FC236}">
                <a16:creationId xmlns:a16="http://schemas.microsoft.com/office/drawing/2014/main" id="{387293FF-7940-46ED-8E17-0C474C9F2A0A}"/>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6" name="PA-等腰三角形 6">
            <a:extLst>
              <a:ext uri="{FF2B5EF4-FFF2-40B4-BE49-F238E27FC236}">
                <a16:creationId xmlns:a16="http://schemas.microsoft.com/office/drawing/2014/main" id="{D62F88AF-F978-4EBF-9C7F-03CFC185C1E7}"/>
              </a:ext>
            </a:extLst>
          </p:cNvPr>
          <p:cNvSpPr/>
          <p:nvPr>
            <p:custDataLst>
              <p:tags r:id="rId1"/>
            </p:custDataLst>
          </p:nvPr>
        </p:nvSpPr>
        <p:spPr>
          <a:xfrm rot="5400000">
            <a:off x="1055688" y="2075543"/>
            <a:ext cx="827314" cy="827314"/>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contourW="6350"/>
          </a:bodyPr>
          <a:lstStyle/>
          <a:p>
            <a:pPr algn="ctr"/>
            <a:endParaRPr lang="zh-CN" altLang="en-US">
              <a:solidFill>
                <a:schemeClr val="tx1">
                  <a:lumMod val="65000"/>
                  <a:lumOff val="35000"/>
                </a:schemeClr>
              </a:solidFill>
            </a:endParaRPr>
          </a:p>
        </p:txBody>
      </p:sp>
      <p:sp>
        <p:nvSpPr>
          <p:cNvPr id="7" name="PA-等腰三角形 7">
            <a:extLst>
              <a:ext uri="{FF2B5EF4-FFF2-40B4-BE49-F238E27FC236}">
                <a16:creationId xmlns:a16="http://schemas.microsoft.com/office/drawing/2014/main" id="{B2623D50-E6F0-4E0C-825B-2F9F52D935C8}"/>
              </a:ext>
            </a:extLst>
          </p:cNvPr>
          <p:cNvSpPr/>
          <p:nvPr>
            <p:custDataLst>
              <p:tags r:id="rId2"/>
            </p:custDataLst>
          </p:nvPr>
        </p:nvSpPr>
        <p:spPr>
          <a:xfrm rot="5400000">
            <a:off x="4506274" y="2075543"/>
            <a:ext cx="827314" cy="827314"/>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contourW="6350"/>
          </a:bodyPr>
          <a:lstStyle/>
          <a:p>
            <a:pPr algn="ctr"/>
            <a:endParaRPr lang="zh-CN" altLang="en-US">
              <a:solidFill>
                <a:schemeClr val="tx1">
                  <a:lumMod val="65000"/>
                  <a:lumOff val="35000"/>
                </a:schemeClr>
              </a:solidFill>
            </a:endParaRPr>
          </a:p>
        </p:txBody>
      </p:sp>
      <p:sp>
        <p:nvSpPr>
          <p:cNvPr id="8" name="PA-等腰三角形 8">
            <a:extLst>
              <a:ext uri="{FF2B5EF4-FFF2-40B4-BE49-F238E27FC236}">
                <a16:creationId xmlns:a16="http://schemas.microsoft.com/office/drawing/2014/main" id="{7E79A31A-B280-42B8-985E-BC85E9A60EF3}"/>
              </a:ext>
            </a:extLst>
          </p:cNvPr>
          <p:cNvSpPr/>
          <p:nvPr>
            <p:custDataLst>
              <p:tags r:id="rId3"/>
            </p:custDataLst>
          </p:nvPr>
        </p:nvSpPr>
        <p:spPr>
          <a:xfrm rot="5400000">
            <a:off x="7969560" y="2075543"/>
            <a:ext cx="827314" cy="827314"/>
          </a:xfrm>
          <a:prstGeom prst="triangle">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contourW="6350"/>
          </a:bodyPr>
          <a:lstStyle/>
          <a:p>
            <a:pPr algn="ctr"/>
            <a:endParaRPr lang="zh-CN" altLang="en-US">
              <a:solidFill>
                <a:schemeClr val="tx1">
                  <a:lumMod val="65000"/>
                  <a:lumOff val="35000"/>
                </a:schemeClr>
              </a:solidFill>
            </a:endParaRPr>
          </a:p>
        </p:txBody>
      </p:sp>
      <p:sp>
        <p:nvSpPr>
          <p:cNvPr id="9" name="PA-文本框 9">
            <a:extLst>
              <a:ext uri="{FF2B5EF4-FFF2-40B4-BE49-F238E27FC236}">
                <a16:creationId xmlns:a16="http://schemas.microsoft.com/office/drawing/2014/main" id="{4CF41579-BDE1-4599-BE6F-93DB38170A42}"/>
              </a:ext>
            </a:extLst>
          </p:cNvPr>
          <p:cNvSpPr txBox="1"/>
          <p:nvPr>
            <p:custDataLst>
              <p:tags r:id="rId4"/>
            </p:custDataLst>
          </p:nvPr>
        </p:nvSpPr>
        <p:spPr>
          <a:xfrm>
            <a:off x="1106460" y="2121263"/>
            <a:ext cx="312906" cy="369332"/>
          </a:xfrm>
          <a:prstGeom prst="rect">
            <a:avLst/>
          </a:prstGeom>
          <a:noFill/>
        </p:spPr>
        <p:txBody>
          <a:bodyPr wrap="none" rtlCol="0">
            <a:spAutoFit/>
            <a:scene3d>
              <a:camera prst="orthographicFront"/>
              <a:lightRig rig="threePt" dir="t"/>
            </a:scene3d>
            <a:sp3d contourW="6350"/>
          </a:bodyPr>
          <a:lstStyle/>
          <a:p>
            <a:r>
              <a:rPr lang="en-US" altLang="zh-CN" dirty="0">
                <a:solidFill>
                  <a:schemeClr val="bg1"/>
                </a:solidFill>
              </a:rPr>
              <a:t>1</a:t>
            </a:r>
            <a:endParaRPr lang="zh-CN" altLang="en-US" dirty="0">
              <a:solidFill>
                <a:schemeClr val="bg1"/>
              </a:solidFill>
            </a:endParaRPr>
          </a:p>
        </p:txBody>
      </p:sp>
      <p:sp>
        <p:nvSpPr>
          <p:cNvPr id="10" name="PA-文本框 10">
            <a:extLst>
              <a:ext uri="{FF2B5EF4-FFF2-40B4-BE49-F238E27FC236}">
                <a16:creationId xmlns:a16="http://schemas.microsoft.com/office/drawing/2014/main" id="{CC249028-A092-41D4-A07E-B8429E17AADD}"/>
              </a:ext>
            </a:extLst>
          </p:cNvPr>
          <p:cNvSpPr txBox="1"/>
          <p:nvPr>
            <p:custDataLst>
              <p:tags r:id="rId5"/>
            </p:custDataLst>
          </p:nvPr>
        </p:nvSpPr>
        <p:spPr>
          <a:xfrm>
            <a:off x="4558344" y="2121263"/>
            <a:ext cx="312906" cy="369332"/>
          </a:xfrm>
          <a:prstGeom prst="rect">
            <a:avLst/>
          </a:prstGeom>
          <a:noFill/>
        </p:spPr>
        <p:txBody>
          <a:bodyPr wrap="none" rtlCol="0">
            <a:spAutoFit/>
            <a:scene3d>
              <a:camera prst="orthographicFront"/>
              <a:lightRig rig="threePt" dir="t"/>
            </a:scene3d>
            <a:sp3d contourW="6350"/>
          </a:bodyPr>
          <a:lstStyle/>
          <a:p>
            <a:r>
              <a:rPr lang="en-US" altLang="zh-CN" dirty="0">
                <a:solidFill>
                  <a:schemeClr val="bg1"/>
                </a:solidFill>
              </a:rPr>
              <a:t>2</a:t>
            </a:r>
            <a:endParaRPr lang="zh-CN" altLang="en-US" dirty="0">
              <a:solidFill>
                <a:schemeClr val="bg1"/>
              </a:solidFill>
            </a:endParaRPr>
          </a:p>
        </p:txBody>
      </p:sp>
      <p:sp>
        <p:nvSpPr>
          <p:cNvPr id="11" name="PA-文本框 11">
            <a:extLst>
              <a:ext uri="{FF2B5EF4-FFF2-40B4-BE49-F238E27FC236}">
                <a16:creationId xmlns:a16="http://schemas.microsoft.com/office/drawing/2014/main" id="{A5996835-4D09-47F1-8190-76BA29C4AB12}"/>
              </a:ext>
            </a:extLst>
          </p:cNvPr>
          <p:cNvSpPr txBox="1"/>
          <p:nvPr>
            <p:custDataLst>
              <p:tags r:id="rId6"/>
            </p:custDataLst>
          </p:nvPr>
        </p:nvSpPr>
        <p:spPr>
          <a:xfrm>
            <a:off x="8025468" y="2121263"/>
            <a:ext cx="312906" cy="369332"/>
          </a:xfrm>
          <a:prstGeom prst="rect">
            <a:avLst/>
          </a:prstGeom>
          <a:noFill/>
        </p:spPr>
        <p:txBody>
          <a:bodyPr wrap="none" rtlCol="0">
            <a:spAutoFit/>
            <a:scene3d>
              <a:camera prst="orthographicFront"/>
              <a:lightRig rig="threePt" dir="t"/>
            </a:scene3d>
            <a:sp3d contourW="6350"/>
          </a:bodyPr>
          <a:lstStyle/>
          <a:p>
            <a:r>
              <a:rPr lang="en-US" altLang="zh-CN" dirty="0">
                <a:solidFill>
                  <a:schemeClr val="bg1"/>
                </a:solidFill>
              </a:rPr>
              <a:t>3</a:t>
            </a:r>
            <a:endParaRPr lang="zh-CN" altLang="en-US" dirty="0">
              <a:solidFill>
                <a:schemeClr val="bg1"/>
              </a:solidFill>
            </a:endParaRPr>
          </a:p>
        </p:txBody>
      </p:sp>
      <p:sp>
        <p:nvSpPr>
          <p:cNvPr id="12" name="PA-矩形 12">
            <a:extLst>
              <a:ext uri="{FF2B5EF4-FFF2-40B4-BE49-F238E27FC236}">
                <a16:creationId xmlns:a16="http://schemas.microsoft.com/office/drawing/2014/main" id="{1235E544-DBDB-4AA7-BC99-C3BB3852DF67}"/>
              </a:ext>
            </a:extLst>
          </p:cNvPr>
          <p:cNvSpPr/>
          <p:nvPr>
            <p:custDataLst>
              <p:tags r:id="rId7"/>
            </p:custDataLst>
          </p:nvPr>
        </p:nvSpPr>
        <p:spPr>
          <a:xfrm>
            <a:off x="2613664" y="3825649"/>
            <a:ext cx="1479241" cy="3381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contourW="6350"/>
          </a:bodyPr>
          <a:lstStyle/>
          <a:p>
            <a:pPr algn="ctr"/>
            <a:endParaRPr lang="zh-CN" altLang="en-US">
              <a:solidFill>
                <a:schemeClr val="tx1">
                  <a:lumMod val="65000"/>
                  <a:lumOff val="35000"/>
                </a:schemeClr>
              </a:solidFill>
            </a:endParaRPr>
          </a:p>
        </p:txBody>
      </p:sp>
      <p:sp>
        <p:nvSpPr>
          <p:cNvPr id="14" name="PA-矩形 14">
            <a:extLst>
              <a:ext uri="{FF2B5EF4-FFF2-40B4-BE49-F238E27FC236}">
                <a16:creationId xmlns:a16="http://schemas.microsoft.com/office/drawing/2014/main" id="{80DABA0E-313A-45EC-B2E9-C75D3544B918}"/>
              </a:ext>
            </a:extLst>
          </p:cNvPr>
          <p:cNvSpPr/>
          <p:nvPr>
            <p:custDataLst>
              <p:tags r:id="rId8"/>
            </p:custDataLst>
          </p:nvPr>
        </p:nvSpPr>
        <p:spPr>
          <a:xfrm>
            <a:off x="966788" y="4812965"/>
            <a:ext cx="3255653" cy="658898"/>
          </a:xfrm>
          <a:prstGeom prst="rect">
            <a:avLst/>
          </a:prstGeom>
        </p:spPr>
        <p:txBody>
          <a:bodyPr wrap="square">
            <a:spAutoFit/>
            <a:scene3d>
              <a:camera prst="orthographicFront"/>
              <a:lightRig rig="threePt" dir="t"/>
            </a:scene3d>
            <a:sp3d contourW="6350"/>
          </a:bodyPr>
          <a:lstStyle/>
          <a:p>
            <a:pPr algn="just">
              <a:lnSpc>
                <a:spcPct val="120000"/>
              </a:lnSpc>
            </a:pPr>
            <a:r>
              <a:rPr lang="zh-CN" altLang="en-US" sz="1600" dirty="0">
                <a:solidFill>
                  <a:schemeClr val="tx1">
                    <a:lumMod val="95000"/>
                    <a:lumOff val="5000"/>
                  </a:schemeClr>
                </a:solidFill>
                <a:latin typeface="Century Gothic" panose="020B0502020202020204" pitchFamily="34" charset="0"/>
              </a:rPr>
              <a:t>请输入内容请输入内容请输入内容请输入内容</a:t>
            </a:r>
            <a:endParaRPr lang="en-US" altLang="zh-CN" sz="1600" dirty="0">
              <a:solidFill>
                <a:schemeClr val="tx1">
                  <a:lumMod val="95000"/>
                  <a:lumOff val="5000"/>
                </a:schemeClr>
              </a:solidFill>
              <a:latin typeface="Century Gothic" panose="020B0502020202020204" pitchFamily="34" charset="0"/>
            </a:endParaRPr>
          </a:p>
        </p:txBody>
      </p:sp>
      <p:sp>
        <p:nvSpPr>
          <p:cNvPr id="15" name="PA-文本框 15">
            <a:extLst>
              <a:ext uri="{FF2B5EF4-FFF2-40B4-BE49-F238E27FC236}">
                <a16:creationId xmlns:a16="http://schemas.microsoft.com/office/drawing/2014/main" id="{7BCE7239-B216-4D2E-ABA0-2A48F403FD4A}"/>
              </a:ext>
            </a:extLst>
          </p:cNvPr>
          <p:cNvSpPr txBox="1"/>
          <p:nvPr>
            <p:custDataLst>
              <p:tags r:id="rId9"/>
            </p:custDataLst>
          </p:nvPr>
        </p:nvSpPr>
        <p:spPr>
          <a:xfrm>
            <a:off x="966789" y="4375433"/>
            <a:ext cx="1338828" cy="369332"/>
          </a:xfrm>
          <a:prstGeom prst="rect">
            <a:avLst/>
          </a:prstGeom>
          <a:noFill/>
        </p:spPr>
        <p:txBody>
          <a:bodyPr wrap="none" rtlCol="0">
            <a:spAutoFit/>
            <a:scene3d>
              <a:camera prst="orthographicFront"/>
              <a:lightRig rig="threePt" dir="t"/>
            </a:scene3d>
            <a:sp3d contourW="6350"/>
          </a:bodyPr>
          <a:lstStyle/>
          <a:p>
            <a:r>
              <a:rPr lang="zh-CN" altLang="en-US" b="1" dirty="0">
                <a:solidFill>
                  <a:schemeClr val="tx1">
                    <a:lumMod val="85000"/>
                    <a:lumOff val="15000"/>
                  </a:schemeClr>
                </a:solidFill>
                <a:latin typeface="+mj-ea"/>
                <a:ea typeface="+mj-ea"/>
              </a:rPr>
              <a:t>请输入标题</a:t>
            </a:r>
          </a:p>
        </p:txBody>
      </p:sp>
      <p:sp>
        <p:nvSpPr>
          <p:cNvPr id="18" name="PA-文本框 21">
            <a:extLst>
              <a:ext uri="{FF2B5EF4-FFF2-40B4-BE49-F238E27FC236}">
                <a16:creationId xmlns:a16="http://schemas.microsoft.com/office/drawing/2014/main" id="{4D7425B0-9C3C-4A99-86F2-653E86FCC51D}"/>
              </a:ext>
            </a:extLst>
          </p:cNvPr>
          <p:cNvSpPr txBox="1"/>
          <p:nvPr>
            <p:custDataLst>
              <p:tags r:id="rId10"/>
            </p:custDataLst>
          </p:nvPr>
        </p:nvSpPr>
        <p:spPr>
          <a:xfrm>
            <a:off x="4423725" y="4375433"/>
            <a:ext cx="1338828" cy="369332"/>
          </a:xfrm>
          <a:prstGeom prst="rect">
            <a:avLst/>
          </a:prstGeom>
          <a:noFill/>
        </p:spPr>
        <p:txBody>
          <a:bodyPr wrap="none" rtlCol="0">
            <a:spAutoFit/>
            <a:scene3d>
              <a:camera prst="orthographicFront"/>
              <a:lightRig rig="threePt" dir="t"/>
            </a:scene3d>
            <a:sp3d contourW="6350"/>
          </a:bodyPr>
          <a:lstStyle/>
          <a:p>
            <a:r>
              <a:rPr lang="zh-CN" altLang="en-US" b="1" dirty="0">
                <a:solidFill>
                  <a:schemeClr val="tx1">
                    <a:lumMod val="85000"/>
                    <a:lumOff val="15000"/>
                  </a:schemeClr>
                </a:solidFill>
                <a:latin typeface="+mj-ea"/>
                <a:ea typeface="+mj-ea"/>
              </a:rPr>
              <a:t>请输入标题</a:t>
            </a:r>
          </a:p>
        </p:txBody>
      </p:sp>
      <p:sp>
        <p:nvSpPr>
          <p:cNvPr id="21" name="PA-文本框 24">
            <a:extLst>
              <a:ext uri="{FF2B5EF4-FFF2-40B4-BE49-F238E27FC236}">
                <a16:creationId xmlns:a16="http://schemas.microsoft.com/office/drawing/2014/main" id="{7F76EF7D-9781-4426-9902-B2B7BA02AA84}"/>
              </a:ext>
            </a:extLst>
          </p:cNvPr>
          <p:cNvSpPr txBox="1"/>
          <p:nvPr>
            <p:custDataLst>
              <p:tags r:id="rId11"/>
            </p:custDataLst>
          </p:nvPr>
        </p:nvSpPr>
        <p:spPr>
          <a:xfrm>
            <a:off x="7880661" y="4375433"/>
            <a:ext cx="1338828" cy="369332"/>
          </a:xfrm>
          <a:prstGeom prst="rect">
            <a:avLst/>
          </a:prstGeom>
          <a:noFill/>
        </p:spPr>
        <p:txBody>
          <a:bodyPr wrap="none" rtlCol="0">
            <a:spAutoFit/>
            <a:scene3d>
              <a:camera prst="orthographicFront"/>
              <a:lightRig rig="threePt" dir="t"/>
            </a:scene3d>
            <a:sp3d contourW="6350"/>
          </a:bodyPr>
          <a:lstStyle/>
          <a:p>
            <a:r>
              <a:rPr lang="zh-CN" altLang="en-US" b="1" dirty="0">
                <a:solidFill>
                  <a:schemeClr val="tx1">
                    <a:lumMod val="85000"/>
                    <a:lumOff val="15000"/>
                  </a:schemeClr>
                </a:solidFill>
                <a:latin typeface="+mj-ea"/>
                <a:ea typeface="+mj-ea"/>
              </a:rPr>
              <a:t>请输入标题</a:t>
            </a:r>
          </a:p>
        </p:txBody>
      </p:sp>
      <p:sp>
        <p:nvSpPr>
          <p:cNvPr id="22" name="PA-矩形 25">
            <a:extLst>
              <a:ext uri="{FF2B5EF4-FFF2-40B4-BE49-F238E27FC236}">
                <a16:creationId xmlns:a16="http://schemas.microsoft.com/office/drawing/2014/main" id="{EE42A790-46AC-4B6F-8B84-04EDD4CD2A4D}"/>
              </a:ext>
            </a:extLst>
          </p:cNvPr>
          <p:cNvSpPr/>
          <p:nvPr>
            <p:custDataLst>
              <p:tags r:id="rId12"/>
            </p:custDataLst>
          </p:nvPr>
        </p:nvSpPr>
        <p:spPr>
          <a:xfrm>
            <a:off x="6096000" y="3825649"/>
            <a:ext cx="1479241" cy="3381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contourW="6350"/>
          </a:bodyPr>
          <a:lstStyle/>
          <a:p>
            <a:pPr algn="ctr"/>
            <a:endParaRPr lang="zh-CN" altLang="en-US">
              <a:solidFill>
                <a:schemeClr val="tx1">
                  <a:lumMod val="65000"/>
                  <a:lumOff val="35000"/>
                </a:schemeClr>
              </a:solidFill>
            </a:endParaRPr>
          </a:p>
        </p:txBody>
      </p:sp>
      <p:sp>
        <p:nvSpPr>
          <p:cNvPr id="23" name="PA-矩形 26">
            <a:extLst>
              <a:ext uri="{FF2B5EF4-FFF2-40B4-BE49-F238E27FC236}">
                <a16:creationId xmlns:a16="http://schemas.microsoft.com/office/drawing/2014/main" id="{5AF2C904-6A77-4E25-A6DC-3AE28048C379}"/>
              </a:ext>
            </a:extLst>
          </p:cNvPr>
          <p:cNvSpPr/>
          <p:nvPr>
            <p:custDataLst>
              <p:tags r:id="rId13"/>
            </p:custDataLst>
          </p:nvPr>
        </p:nvSpPr>
        <p:spPr>
          <a:xfrm>
            <a:off x="9538966" y="3825649"/>
            <a:ext cx="1479241" cy="33813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contourW="6350"/>
          </a:bodyPr>
          <a:lstStyle/>
          <a:p>
            <a:pPr algn="ctr"/>
            <a:endParaRPr lang="zh-CN" altLang="en-US">
              <a:solidFill>
                <a:schemeClr val="tx1">
                  <a:lumMod val="65000"/>
                  <a:lumOff val="35000"/>
                </a:schemeClr>
              </a:solidFill>
            </a:endParaRPr>
          </a:p>
        </p:txBody>
      </p:sp>
      <p:sp>
        <p:nvSpPr>
          <p:cNvPr id="24" name="PA-文本框 27">
            <a:extLst>
              <a:ext uri="{FF2B5EF4-FFF2-40B4-BE49-F238E27FC236}">
                <a16:creationId xmlns:a16="http://schemas.microsoft.com/office/drawing/2014/main" id="{D14A8906-C205-4C3C-81D3-403D66E88D39}"/>
              </a:ext>
            </a:extLst>
          </p:cNvPr>
          <p:cNvSpPr txBox="1"/>
          <p:nvPr>
            <p:custDataLst>
              <p:tags r:id="rId14"/>
            </p:custDataLst>
          </p:nvPr>
        </p:nvSpPr>
        <p:spPr>
          <a:xfrm>
            <a:off x="2818136" y="3844282"/>
            <a:ext cx="1082348" cy="307777"/>
          </a:xfrm>
          <a:prstGeom prst="rect">
            <a:avLst/>
          </a:prstGeom>
          <a:noFill/>
        </p:spPr>
        <p:txBody>
          <a:bodyPr wrap="none" rtlCol="0">
            <a:spAutoFit/>
            <a:scene3d>
              <a:camera prst="orthographicFront"/>
              <a:lightRig rig="threePt" dir="t"/>
            </a:scene3d>
            <a:sp3d contourW="6350"/>
          </a:bodyPr>
          <a:lstStyle/>
          <a:p>
            <a:pPr algn="ctr"/>
            <a:r>
              <a:rPr lang="zh-CN" altLang="en-US" sz="1400" dirty="0">
                <a:solidFill>
                  <a:schemeClr val="bg1"/>
                </a:solidFill>
                <a:latin typeface="+mj-ea"/>
                <a:ea typeface="+mj-ea"/>
              </a:rPr>
              <a:t>请输入标题</a:t>
            </a:r>
          </a:p>
        </p:txBody>
      </p:sp>
      <p:sp>
        <p:nvSpPr>
          <p:cNvPr id="25" name="PA-文本框 28">
            <a:extLst>
              <a:ext uri="{FF2B5EF4-FFF2-40B4-BE49-F238E27FC236}">
                <a16:creationId xmlns:a16="http://schemas.microsoft.com/office/drawing/2014/main" id="{D956EBDD-176C-4CB1-B468-06BDB3503EA6}"/>
              </a:ext>
            </a:extLst>
          </p:cNvPr>
          <p:cNvSpPr txBox="1"/>
          <p:nvPr>
            <p:custDataLst>
              <p:tags r:id="rId15"/>
            </p:custDataLst>
          </p:nvPr>
        </p:nvSpPr>
        <p:spPr>
          <a:xfrm>
            <a:off x="6294446" y="3844282"/>
            <a:ext cx="1082348" cy="307777"/>
          </a:xfrm>
          <a:prstGeom prst="rect">
            <a:avLst/>
          </a:prstGeom>
          <a:solidFill>
            <a:schemeClr val="accent1"/>
          </a:solidFill>
        </p:spPr>
        <p:txBody>
          <a:bodyPr wrap="none" rtlCol="0">
            <a:spAutoFit/>
            <a:scene3d>
              <a:camera prst="orthographicFront"/>
              <a:lightRig rig="threePt" dir="t"/>
            </a:scene3d>
            <a:sp3d contourW="6350"/>
          </a:bodyPr>
          <a:lstStyle/>
          <a:p>
            <a:pPr algn="ctr"/>
            <a:r>
              <a:rPr lang="zh-CN" altLang="en-US" sz="1400" dirty="0">
                <a:solidFill>
                  <a:schemeClr val="bg1"/>
                </a:solidFill>
                <a:latin typeface="+mj-ea"/>
                <a:ea typeface="+mj-ea"/>
              </a:rPr>
              <a:t>请输入标题</a:t>
            </a:r>
          </a:p>
        </p:txBody>
      </p:sp>
      <p:sp>
        <p:nvSpPr>
          <p:cNvPr id="26" name="PA-文本框 29">
            <a:extLst>
              <a:ext uri="{FF2B5EF4-FFF2-40B4-BE49-F238E27FC236}">
                <a16:creationId xmlns:a16="http://schemas.microsoft.com/office/drawing/2014/main" id="{8C4DB5F2-6460-495F-A3E3-A0B9F096FEFD}"/>
              </a:ext>
            </a:extLst>
          </p:cNvPr>
          <p:cNvSpPr txBox="1"/>
          <p:nvPr>
            <p:custDataLst>
              <p:tags r:id="rId16"/>
            </p:custDataLst>
          </p:nvPr>
        </p:nvSpPr>
        <p:spPr>
          <a:xfrm>
            <a:off x="9739507" y="3844282"/>
            <a:ext cx="1082348" cy="307777"/>
          </a:xfrm>
          <a:prstGeom prst="rect">
            <a:avLst/>
          </a:prstGeom>
          <a:solidFill>
            <a:schemeClr val="accent1"/>
          </a:solidFill>
        </p:spPr>
        <p:txBody>
          <a:bodyPr wrap="none" rtlCol="0">
            <a:spAutoFit/>
            <a:scene3d>
              <a:camera prst="orthographicFront"/>
              <a:lightRig rig="threePt" dir="t"/>
            </a:scene3d>
            <a:sp3d contourW="6350"/>
          </a:bodyPr>
          <a:lstStyle/>
          <a:p>
            <a:pPr algn="ctr"/>
            <a:r>
              <a:rPr lang="zh-CN" altLang="en-US" sz="1400" dirty="0">
                <a:solidFill>
                  <a:schemeClr val="bg1"/>
                </a:solidFill>
                <a:latin typeface="+mj-ea"/>
                <a:ea typeface="+mj-ea"/>
              </a:rPr>
              <a:t>请输入标题</a:t>
            </a:r>
          </a:p>
        </p:txBody>
      </p:sp>
      <p:sp>
        <p:nvSpPr>
          <p:cNvPr id="58" name="PA-矩形 14">
            <a:extLst>
              <a:ext uri="{FF2B5EF4-FFF2-40B4-BE49-F238E27FC236}">
                <a16:creationId xmlns:a16="http://schemas.microsoft.com/office/drawing/2014/main" id="{6B3E795E-3AF6-419E-B833-AA60CCFF9838}"/>
              </a:ext>
            </a:extLst>
          </p:cNvPr>
          <p:cNvSpPr/>
          <p:nvPr>
            <p:custDataLst>
              <p:tags r:id="rId17"/>
            </p:custDataLst>
          </p:nvPr>
        </p:nvSpPr>
        <p:spPr>
          <a:xfrm>
            <a:off x="4433888" y="4812965"/>
            <a:ext cx="3255653" cy="658898"/>
          </a:xfrm>
          <a:prstGeom prst="rect">
            <a:avLst/>
          </a:prstGeom>
        </p:spPr>
        <p:txBody>
          <a:bodyPr wrap="square">
            <a:spAutoFit/>
            <a:scene3d>
              <a:camera prst="orthographicFront"/>
              <a:lightRig rig="threePt" dir="t"/>
            </a:scene3d>
            <a:sp3d contourW="6350"/>
          </a:bodyPr>
          <a:lstStyle/>
          <a:p>
            <a:pPr algn="just">
              <a:lnSpc>
                <a:spcPct val="120000"/>
              </a:lnSpc>
            </a:pPr>
            <a:r>
              <a:rPr lang="zh-CN" altLang="en-US" sz="1600" dirty="0">
                <a:solidFill>
                  <a:schemeClr val="tx1">
                    <a:lumMod val="95000"/>
                    <a:lumOff val="5000"/>
                  </a:schemeClr>
                </a:solidFill>
                <a:latin typeface="Century Gothic" panose="020B0502020202020204" pitchFamily="34" charset="0"/>
              </a:rPr>
              <a:t>请输入内容请输入内容请输入内容请输入内容</a:t>
            </a:r>
            <a:endParaRPr lang="en-US" altLang="zh-CN" sz="1600" dirty="0">
              <a:solidFill>
                <a:schemeClr val="tx1">
                  <a:lumMod val="95000"/>
                  <a:lumOff val="5000"/>
                </a:schemeClr>
              </a:solidFill>
              <a:latin typeface="Century Gothic" panose="020B0502020202020204" pitchFamily="34" charset="0"/>
            </a:endParaRPr>
          </a:p>
        </p:txBody>
      </p:sp>
      <p:sp>
        <p:nvSpPr>
          <p:cNvPr id="59" name="PA-矩形 14">
            <a:extLst>
              <a:ext uri="{FF2B5EF4-FFF2-40B4-BE49-F238E27FC236}">
                <a16:creationId xmlns:a16="http://schemas.microsoft.com/office/drawing/2014/main" id="{012CE526-15F0-424C-98C7-61AA1D61517F}"/>
              </a:ext>
            </a:extLst>
          </p:cNvPr>
          <p:cNvSpPr/>
          <p:nvPr>
            <p:custDataLst>
              <p:tags r:id="rId18"/>
            </p:custDataLst>
          </p:nvPr>
        </p:nvSpPr>
        <p:spPr>
          <a:xfrm>
            <a:off x="7900988" y="4812965"/>
            <a:ext cx="3255653" cy="658898"/>
          </a:xfrm>
          <a:prstGeom prst="rect">
            <a:avLst/>
          </a:prstGeom>
        </p:spPr>
        <p:txBody>
          <a:bodyPr wrap="square">
            <a:spAutoFit/>
            <a:scene3d>
              <a:camera prst="orthographicFront"/>
              <a:lightRig rig="threePt" dir="t"/>
            </a:scene3d>
            <a:sp3d contourW="6350"/>
          </a:bodyPr>
          <a:lstStyle/>
          <a:p>
            <a:pPr algn="just">
              <a:lnSpc>
                <a:spcPct val="120000"/>
              </a:lnSpc>
            </a:pPr>
            <a:r>
              <a:rPr lang="zh-CN" altLang="en-US" sz="1600" dirty="0">
                <a:solidFill>
                  <a:schemeClr val="tx1">
                    <a:lumMod val="95000"/>
                    <a:lumOff val="5000"/>
                  </a:schemeClr>
                </a:solidFill>
                <a:latin typeface="Century Gothic" panose="020B0502020202020204" pitchFamily="34" charset="0"/>
              </a:rPr>
              <a:t>请输入内容请输入内容请输入内容请输入内容</a:t>
            </a:r>
            <a:endParaRPr lang="en-US" altLang="zh-CN" sz="1600" dirty="0">
              <a:solidFill>
                <a:schemeClr val="tx1">
                  <a:lumMod val="95000"/>
                  <a:lumOff val="5000"/>
                </a:schemeClr>
              </a:solidFill>
              <a:latin typeface="Century Gothic" panose="020B0502020202020204" pitchFamily="34" charset="0"/>
            </a:endParaRPr>
          </a:p>
        </p:txBody>
      </p:sp>
    </p:spTree>
    <p:extLst>
      <p:ext uri="{BB962C8B-B14F-4D97-AF65-F5344CB8AC3E}">
        <p14:creationId xmlns:p14="http://schemas.microsoft.com/office/powerpoint/2010/main" val="16333479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a:extLst>
              <a:ext uri="{FF2B5EF4-FFF2-40B4-BE49-F238E27FC236}">
                <a16:creationId xmlns:a16="http://schemas.microsoft.com/office/drawing/2014/main" id="{D9A290E4-A31A-43FE-8012-0241F68DE15C}"/>
              </a:ext>
            </a:extLst>
          </p:cNvPr>
          <p:cNvSpPr>
            <a:spLocks noGrp="1"/>
          </p:cNvSpPr>
          <p:nvPr>
            <p:ph type="body" sz="quarter" idx="10"/>
          </p:nvPr>
        </p:nvSpPr>
        <p:spPr/>
        <p:txBody>
          <a:bodyPr/>
          <a:lstStyle/>
          <a:p>
            <a:r>
              <a:rPr lang="zh-CN" altLang="en-US" dirty="0"/>
              <a:t>请输入标题</a:t>
            </a:r>
          </a:p>
        </p:txBody>
      </p:sp>
      <p:sp>
        <p:nvSpPr>
          <p:cNvPr id="7" name="文本占位符 6">
            <a:extLst>
              <a:ext uri="{FF2B5EF4-FFF2-40B4-BE49-F238E27FC236}">
                <a16:creationId xmlns:a16="http://schemas.microsoft.com/office/drawing/2014/main" id="{CCEF3D50-D582-4B62-A20E-106469955C3A}"/>
              </a:ext>
            </a:extLst>
          </p:cNvPr>
          <p:cNvSpPr>
            <a:spLocks noGrp="1"/>
          </p:cNvSpPr>
          <p:nvPr>
            <p:ph type="body" sz="quarter" idx="11"/>
          </p:nvPr>
        </p:nvSpPr>
        <p:spPr/>
        <p:txBody>
          <a:bodyPr/>
          <a:lstStyle/>
          <a:p>
            <a:r>
              <a:rPr lang="zh-CN" altLang="en-US" dirty="0"/>
              <a:t>输入内容</a:t>
            </a:r>
          </a:p>
        </p:txBody>
      </p:sp>
      <p:pic>
        <p:nvPicPr>
          <p:cNvPr id="26" name="图片占位符 25">
            <a:extLst>
              <a:ext uri="{FF2B5EF4-FFF2-40B4-BE49-F238E27FC236}">
                <a16:creationId xmlns:a16="http://schemas.microsoft.com/office/drawing/2014/main" id="{8D36D57B-8383-43D2-9461-0C0EB602D0BE}"/>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6819" r="26819"/>
          <a:stretch>
            <a:fillRect/>
          </a:stretch>
        </p:blipFill>
        <p:spPr>
          <a:effectLst>
            <a:outerShdw blurRad="50800" dist="38100" dir="2700000" algn="tl" rotWithShape="0">
              <a:prstClr val="black">
                <a:alpha val="40000"/>
              </a:prstClr>
            </a:outerShdw>
          </a:effectLst>
        </p:spPr>
      </p:pic>
      <p:pic>
        <p:nvPicPr>
          <p:cNvPr id="28" name="图片占位符 27">
            <a:extLst>
              <a:ext uri="{FF2B5EF4-FFF2-40B4-BE49-F238E27FC236}">
                <a16:creationId xmlns:a16="http://schemas.microsoft.com/office/drawing/2014/main" id="{272846A8-631B-48C0-B4CF-D6CB8359D770}"/>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6819" r="26819"/>
          <a:stretch>
            <a:fillRect/>
          </a:stretch>
        </p:blipFill>
        <p:spPr>
          <a:effectLst>
            <a:outerShdw blurRad="50800" dist="38100" dir="2700000" algn="tl" rotWithShape="0">
              <a:prstClr val="black">
                <a:alpha val="40000"/>
              </a:prstClr>
            </a:outerShdw>
          </a:effectLst>
        </p:spPr>
      </p:pic>
      <p:pic>
        <p:nvPicPr>
          <p:cNvPr id="30" name="图片占位符 29">
            <a:extLst>
              <a:ext uri="{FF2B5EF4-FFF2-40B4-BE49-F238E27FC236}">
                <a16:creationId xmlns:a16="http://schemas.microsoft.com/office/drawing/2014/main" id="{43435509-14C4-4F81-A56C-C2585C9F9655}"/>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l="26819" r="26819"/>
          <a:stretch>
            <a:fillRect/>
          </a:stretch>
        </p:blipFill>
        <p:spPr>
          <a:effectLst>
            <a:outerShdw blurRad="50800" dist="38100" dir="2700000" algn="tl" rotWithShape="0">
              <a:prstClr val="black">
                <a:alpha val="40000"/>
              </a:prstClr>
            </a:outerShdw>
          </a:effectLst>
        </p:spPr>
      </p:pic>
      <p:sp>
        <p:nvSpPr>
          <p:cNvPr id="12" name="文本占位符 11">
            <a:extLst>
              <a:ext uri="{FF2B5EF4-FFF2-40B4-BE49-F238E27FC236}">
                <a16:creationId xmlns:a16="http://schemas.microsoft.com/office/drawing/2014/main" id="{BB75AB40-A22C-4EF4-8EDA-E98686ECDC2E}"/>
              </a:ext>
            </a:extLst>
          </p:cNvPr>
          <p:cNvSpPr>
            <a:spLocks noGrp="1"/>
          </p:cNvSpPr>
          <p:nvPr>
            <p:ph type="body" sz="quarter" idx="16"/>
          </p:nvPr>
        </p:nvSpPr>
        <p:spPr/>
        <p:txBody>
          <a:bodyPr/>
          <a:lstStyle/>
          <a:p>
            <a:r>
              <a:rPr lang="zh-CN" altLang="en-US" dirty="0"/>
              <a:t>请输入内容</a:t>
            </a:r>
          </a:p>
          <a:p>
            <a:endParaRPr lang="zh-CN" altLang="en-US" dirty="0"/>
          </a:p>
        </p:txBody>
      </p:sp>
      <p:sp>
        <p:nvSpPr>
          <p:cNvPr id="13" name="文本占位符 12">
            <a:extLst>
              <a:ext uri="{FF2B5EF4-FFF2-40B4-BE49-F238E27FC236}">
                <a16:creationId xmlns:a16="http://schemas.microsoft.com/office/drawing/2014/main" id="{C19AA6D4-E832-4B22-AFA8-9EFC6511D8E0}"/>
              </a:ext>
            </a:extLst>
          </p:cNvPr>
          <p:cNvSpPr>
            <a:spLocks noGrp="1"/>
          </p:cNvSpPr>
          <p:nvPr>
            <p:ph type="body" sz="quarter" idx="17"/>
          </p:nvPr>
        </p:nvSpPr>
        <p:spPr/>
        <p:txBody>
          <a:bodyPr/>
          <a:lstStyle/>
          <a:p>
            <a:r>
              <a:rPr lang="zh-CN" altLang="en-US" dirty="0"/>
              <a:t>请输入内容</a:t>
            </a:r>
          </a:p>
          <a:p>
            <a:endParaRPr lang="zh-CN" altLang="en-US" dirty="0"/>
          </a:p>
        </p:txBody>
      </p:sp>
      <p:sp>
        <p:nvSpPr>
          <p:cNvPr id="14" name="文本占位符 13">
            <a:extLst>
              <a:ext uri="{FF2B5EF4-FFF2-40B4-BE49-F238E27FC236}">
                <a16:creationId xmlns:a16="http://schemas.microsoft.com/office/drawing/2014/main" id="{3495BA57-F374-4BEA-A23A-A6E0D850038D}"/>
              </a:ext>
            </a:extLst>
          </p:cNvPr>
          <p:cNvSpPr>
            <a:spLocks noGrp="1"/>
          </p:cNvSpPr>
          <p:nvPr>
            <p:ph type="body" sz="quarter" idx="18"/>
          </p:nvPr>
        </p:nvSpPr>
        <p:spPr/>
        <p:txBody>
          <a:bodyPr/>
          <a:lstStyle/>
          <a:p>
            <a:r>
              <a:rPr lang="zh-CN" altLang="en-US" dirty="0"/>
              <a:t>请输入内容</a:t>
            </a:r>
          </a:p>
          <a:p>
            <a:endParaRPr lang="zh-CN" altLang="en-US" dirty="0"/>
          </a:p>
        </p:txBody>
      </p:sp>
      <p:pic>
        <p:nvPicPr>
          <p:cNvPr id="24" name="图片占位符 23">
            <a:extLst>
              <a:ext uri="{FF2B5EF4-FFF2-40B4-BE49-F238E27FC236}">
                <a16:creationId xmlns:a16="http://schemas.microsoft.com/office/drawing/2014/main" id="{62A9CFB8-D0BA-4A74-8F56-6AB35E97CAB2}"/>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26803" r="26803"/>
          <a:stretch>
            <a:fillRect/>
          </a:stretch>
        </p:blipFill>
        <p:spPr>
          <a:xfrm>
            <a:off x="696005" y="1901372"/>
            <a:ext cx="2224722" cy="3178175"/>
          </a:xfr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61227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占位符 22">
            <a:extLst>
              <a:ext uri="{FF2B5EF4-FFF2-40B4-BE49-F238E27FC236}">
                <a16:creationId xmlns:a16="http://schemas.microsoft.com/office/drawing/2014/main" id="{05C6CF3E-B679-4E8D-A889-ABB88F8A0E8C}"/>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3" name="椭圆 2">
            <a:extLst>
              <a:ext uri="{FF2B5EF4-FFF2-40B4-BE49-F238E27FC236}">
                <a16:creationId xmlns:a16="http://schemas.microsoft.com/office/drawing/2014/main" id="{1EEE9852-9DF2-4090-B4BD-CDDC9B1A7CB7}"/>
              </a:ext>
            </a:extLst>
          </p:cNvPr>
          <p:cNvSpPr/>
          <p:nvPr/>
        </p:nvSpPr>
        <p:spPr>
          <a:xfrm>
            <a:off x="1034270" y="2752133"/>
            <a:ext cx="1465896" cy="1465896"/>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chemeClr val="accent1"/>
              </a:solidFill>
              <a:effectLst/>
              <a:uLnTx/>
              <a:uFillTx/>
              <a:cs typeface="+mn-ea"/>
              <a:sym typeface="+mn-lt"/>
            </a:endParaRPr>
          </a:p>
        </p:txBody>
      </p:sp>
      <p:sp>
        <p:nvSpPr>
          <p:cNvPr id="4" name="椭圆 3">
            <a:extLst>
              <a:ext uri="{FF2B5EF4-FFF2-40B4-BE49-F238E27FC236}">
                <a16:creationId xmlns:a16="http://schemas.microsoft.com/office/drawing/2014/main" id="{9F325564-C983-4371-9989-B721DBEBC409}"/>
              </a:ext>
            </a:extLst>
          </p:cNvPr>
          <p:cNvSpPr/>
          <p:nvPr/>
        </p:nvSpPr>
        <p:spPr>
          <a:xfrm>
            <a:off x="3837330" y="2752133"/>
            <a:ext cx="1465896" cy="1465896"/>
          </a:xfrm>
          <a:prstGeom prst="ellipse">
            <a:avLst/>
          </a:prstGeom>
          <a:solidFill>
            <a:schemeClr val="accent2"/>
          </a:solidFill>
          <a:ln w="12700" cap="flat" cmpd="sng" algn="ctr">
            <a:noFill/>
            <a:prstDash val="solid"/>
            <a:miter lim="800000"/>
          </a:ln>
          <a:effectLst/>
        </p:spPr>
        <p:txBody>
          <a:bodyPr rtlCol="0" anchor="ctr"/>
          <a:lstStyle/>
          <a:p>
            <a:pPr algn="ctr"/>
            <a:endParaRPr lang="zh-CN" altLang="en-US" kern="0">
              <a:solidFill>
                <a:schemeClr val="accent1"/>
              </a:solidFill>
              <a:cs typeface="+mn-ea"/>
              <a:sym typeface="+mn-lt"/>
            </a:endParaRPr>
          </a:p>
        </p:txBody>
      </p:sp>
      <p:sp>
        <p:nvSpPr>
          <p:cNvPr id="5" name="椭圆 4">
            <a:extLst>
              <a:ext uri="{FF2B5EF4-FFF2-40B4-BE49-F238E27FC236}">
                <a16:creationId xmlns:a16="http://schemas.microsoft.com/office/drawing/2014/main" id="{3850762D-0C64-41F8-84AA-AE94784681A2}"/>
              </a:ext>
            </a:extLst>
          </p:cNvPr>
          <p:cNvSpPr/>
          <p:nvPr/>
        </p:nvSpPr>
        <p:spPr>
          <a:xfrm>
            <a:off x="6877211" y="2752133"/>
            <a:ext cx="1465896" cy="1465896"/>
          </a:xfrm>
          <a:prstGeom prst="ellipse">
            <a:avLst/>
          </a:prstGeom>
          <a:solidFill>
            <a:schemeClr val="accent3"/>
          </a:solidFill>
          <a:ln w="12700" cap="flat" cmpd="sng" algn="ctr">
            <a:noFill/>
            <a:prstDash val="solid"/>
            <a:miter lim="800000"/>
          </a:ln>
          <a:effectLst/>
        </p:spPr>
        <p:txBody>
          <a:bodyPr rtlCol="0" anchor="ctr"/>
          <a:lstStyle/>
          <a:p>
            <a:pPr algn="ctr"/>
            <a:endParaRPr lang="zh-CN" altLang="en-US" kern="0">
              <a:solidFill>
                <a:schemeClr val="accent1"/>
              </a:solidFill>
              <a:cs typeface="+mn-ea"/>
              <a:sym typeface="+mn-lt"/>
            </a:endParaRPr>
          </a:p>
        </p:txBody>
      </p:sp>
      <p:sp>
        <p:nvSpPr>
          <p:cNvPr id="6" name="椭圆 5">
            <a:extLst>
              <a:ext uri="{FF2B5EF4-FFF2-40B4-BE49-F238E27FC236}">
                <a16:creationId xmlns:a16="http://schemas.microsoft.com/office/drawing/2014/main" id="{11C0173E-0FBD-4D6C-BEF4-71D4C050034C}"/>
              </a:ext>
            </a:extLst>
          </p:cNvPr>
          <p:cNvSpPr/>
          <p:nvPr/>
        </p:nvSpPr>
        <p:spPr>
          <a:xfrm>
            <a:off x="9691835" y="2752133"/>
            <a:ext cx="1465896" cy="1465896"/>
          </a:xfrm>
          <a:prstGeom prst="ellipse">
            <a:avLst/>
          </a:prstGeom>
          <a:solidFill>
            <a:schemeClr val="accent4"/>
          </a:solidFill>
          <a:ln w="12700" cap="flat" cmpd="sng" algn="ctr">
            <a:noFill/>
            <a:prstDash val="solid"/>
            <a:miter lim="800000"/>
          </a:ln>
          <a:effectLst/>
        </p:spPr>
        <p:txBody>
          <a:bodyPr rtlCol="0" anchor="ctr"/>
          <a:lstStyle/>
          <a:p>
            <a:pPr algn="ctr"/>
            <a:endParaRPr lang="zh-CN" altLang="en-US" kern="0">
              <a:solidFill>
                <a:schemeClr val="accent1"/>
              </a:solidFill>
              <a:cs typeface="+mn-ea"/>
              <a:sym typeface="+mn-lt"/>
            </a:endParaRPr>
          </a:p>
        </p:txBody>
      </p:sp>
      <p:sp>
        <p:nvSpPr>
          <p:cNvPr id="7" name="文本框 6">
            <a:extLst>
              <a:ext uri="{FF2B5EF4-FFF2-40B4-BE49-F238E27FC236}">
                <a16:creationId xmlns:a16="http://schemas.microsoft.com/office/drawing/2014/main" id="{2519DDD7-373A-4790-9679-C5AAA1B6618F}"/>
              </a:ext>
            </a:extLst>
          </p:cNvPr>
          <p:cNvSpPr txBox="1"/>
          <p:nvPr/>
        </p:nvSpPr>
        <p:spPr>
          <a:xfrm>
            <a:off x="526580" y="4359419"/>
            <a:ext cx="2481276" cy="1312789"/>
          </a:xfrm>
          <a:prstGeom prst="rect">
            <a:avLst/>
          </a:prstGeom>
          <a:noFill/>
        </p:spPr>
        <p:txBody>
          <a:bodyPr wrap="square" rtlCol="0">
            <a:spAutoFit/>
          </a:bodyPr>
          <a:lstStyle/>
          <a:p>
            <a:pPr algn="ctr">
              <a:lnSpc>
                <a:spcPct val="150000"/>
              </a:lnSpc>
            </a:pPr>
            <a:r>
              <a:rPr lang="zh-CN" altLang="en-US" dirty="0">
                <a:solidFill>
                  <a:schemeClr val="tx1">
                    <a:lumMod val="65000"/>
                    <a:lumOff val="35000"/>
                  </a:schemeClr>
                </a:solidFill>
                <a:cs typeface="+mn-ea"/>
                <a:sym typeface="+mn-lt"/>
              </a:rPr>
              <a:t>请在这里添加相应的文字内容请在这里添加相应的文字内容</a:t>
            </a:r>
          </a:p>
        </p:txBody>
      </p:sp>
      <p:sp>
        <p:nvSpPr>
          <p:cNvPr id="8" name="文本框 7">
            <a:extLst>
              <a:ext uri="{FF2B5EF4-FFF2-40B4-BE49-F238E27FC236}">
                <a16:creationId xmlns:a16="http://schemas.microsoft.com/office/drawing/2014/main" id="{E9AB6130-11B7-41A1-A8F4-0719B723B25D}"/>
              </a:ext>
            </a:extLst>
          </p:cNvPr>
          <p:cNvSpPr txBox="1"/>
          <p:nvPr/>
        </p:nvSpPr>
        <p:spPr>
          <a:xfrm>
            <a:off x="3341203" y="4359419"/>
            <a:ext cx="2481276" cy="1312789"/>
          </a:xfrm>
          <a:prstGeom prst="rect">
            <a:avLst/>
          </a:prstGeom>
          <a:noFill/>
        </p:spPr>
        <p:txBody>
          <a:bodyPr wrap="square" rtlCol="0">
            <a:spAutoFit/>
          </a:bodyPr>
          <a:lstStyle/>
          <a:p>
            <a:pPr algn="ctr">
              <a:lnSpc>
                <a:spcPct val="150000"/>
              </a:lnSpc>
            </a:pPr>
            <a:r>
              <a:rPr lang="zh-CN" altLang="en-US" dirty="0">
                <a:solidFill>
                  <a:schemeClr val="tx1">
                    <a:lumMod val="65000"/>
                    <a:lumOff val="35000"/>
                  </a:schemeClr>
                </a:solidFill>
                <a:cs typeface="+mn-ea"/>
                <a:sym typeface="+mn-lt"/>
              </a:rPr>
              <a:t>请在这里添加相应的文字内容请在这里添加相应的文字内容</a:t>
            </a:r>
          </a:p>
        </p:txBody>
      </p:sp>
      <p:sp>
        <p:nvSpPr>
          <p:cNvPr id="9" name="文本框 8">
            <a:extLst>
              <a:ext uri="{FF2B5EF4-FFF2-40B4-BE49-F238E27FC236}">
                <a16:creationId xmlns:a16="http://schemas.microsoft.com/office/drawing/2014/main" id="{AD1A7E64-8C5C-4570-92AB-3F1B359D3C99}"/>
              </a:ext>
            </a:extLst>
          </p:cNvPr>
          <p:cNvSpPr txBox="1"/>
          <p:nvPr/>
        </p:nvSpPr>
        <p:spPr>
          <a:xfrm>
            <a:off x="6369521" y="4359419"/>
            <a:ext cx="2481276" cy="1312789"/>
          </a:xfrm>
          <a:prstGeom prst="rect">
            <a:avLst/>
          </a:prstGeom>
          <a:noFill/>
        </p:spPr>
        <p:txBody>
          <a:bodyPr wrap="square" rtlCol="0">
            <a:spAutoFit/>
          </a:bodyPr>
          <a:lstStyle/>
          <a:p>
            <a:pPr algn="ctr">
              <a:lnSpc>
                <a:spcPct val="150000"/>
              </a:lnSpc>
            </a:pPr>
            <a:r>
              <a:rPr lang="zh-CN" altLang="en-US" dirty="0">
                <a:solidFill>
                  <a:schemeClr val="tx1">
                    <a:lumMod val="65000"/>
                    <a:lumOff val="35000"/>
                  </a:schemeClr>
                </a:solidFill>
                <a:cs typeface="+mn-ea"/>
                <a:sym typeface="+mn-lt"/>
              </a:rPr>
              <a:t>请在这里添加相应的文字内容请在这里添加相应的文字内容</a:t>
            </a:r>
          </a:p>
        </p:txBody>
      </p:sp>
      <p:sp>
        <p:nvSpPr>
          <p:cNvPr id="10" name="文本框 9">
            <a:extLst>
              <a:ext uri="{FF2B5EF4-FFF2-40B4-BE49-F238E27FC236}">
                <a16:creationId xmlns:a16="http://schemas.microsoft.com/office/drawing/2014/main" id="{0B3849B0-8F2E-492F-88D0-6D61D0E5519B}"/>
              </a:ext>
            </a:extLst>
          </p:cNvPr>
          <p:cNvSpPr txBox="1"/>
          <p:nvPr/>
        </p:nvSpPr>
        <p:spPr>
          <a:xfrm>
            <a:off x="9184145" y="4359419"/>
            <a:ext cx="2481276" cy="1312789"/>
          </a:xfrm>
          <a:prstGeom prst="rect">
            <a:avLst/>
          </a:prstGeom>
          <a:noFill/>
        </p:spPr>
        <p:txBody>
          <a:bodyPr wrap="square" rtlCol="0">
            <a:spAutoFit/>
          </a:bodyPr>
          <a:lstStyle/>
          <a:p>
            <a:pPr algn="ctr">
              <a:lnSpc>
                <a:spcPct val="150000"/>
              </a:lnSpc>
            </a:pPr>
            <a:r>
              <a:rPr lang="zh-CN" altLang="en-US" dirty="0">
                <a:solidFill>
                  <a:schemeClr val="tx1">
                    <a:lumMod val="65000"/>
                    <a:lumOff val="35000"/>
                  </a:schemeClr>
                </a:solidFill>
                <a:cs typeface="+mn-ea"/>
                <a:sym typeface="+mn-lt"/>
              </a:rPr>
              <a:t>请在这里添加相应的文字内容请在这里添加相应的文字内容</a:t>
            </a:r>
          </a:p>
        </p:txBody>
      </p:sp>
      <p:cxnSp>
        <p:nvCxnSpPr>
          <p:cNvPr id="11" name="直接连接符 10">
            <a:extLst>
              <a:ext uri="{FF2B5EF4-FFF2-40B4-BE49-F238E27FC236}">
                <a16:creationId xmlns:a16="http://schemas.microsoft.com/office/drawing/2014/main" id="{3F851868-8EEF-4277-8034-39A69BA8D516}"/>
              </a:ext>
            </a:extLst>
          </p:cNvPr>
          <p:cNvCxnSpPr/>
          <p:nvPr/>
        </p:nvCxnSpPr>
        <p:spPr>
          <a:xfrm>
            <a:off x="701383" y="2479988"/>
            <a:ext cx="2157038" cy="0"/>
          </a:xfrm>
          <a:prstGeom prst="line">
            <a:avLst/>
          </a:prstGeom>
          <a:noFill/>
          <a:ln w="6350" cap="flat" cmpd="sng" algn="ctr">
            <a:solidFill>
              <a:schemeClr val="accent1"/>
            </a:solidFill>
            <a:prstDash val="solid"/>
            <a:miter lim="800000"/>
            <a:headEnd type="oval"/>
            <a:tailEnd type="oval"/>
          </a:ln>
          <a:effectLst/>
        </p:spPr>
      </p:cxnSp>
      <p:cxnSp>
        <p:nvCxnSpPr>
          <p:cNvPr id="12" name="直接连接符 11">
            <a:extLst>
              <a:ext uri="{FF2B5EF4-FFF2-40B4-BE49-F238E27FC236}">
                <a16:creationId xmlns:a16="http://schemas.microsoft.com/office/drawing/2014/main" id="{49D0302B-167F-456C-A431-C89EC0BA5973}"/>
              </a:ext>
            </a:extLst>
          </p:cNvPr>
          <p:cNvCxnSpPr/>
          <p:nvPr/>
        </p:nvCxnSpPr>
        <p:spPr>
          <a:xfrm>
            <a:off x="3484628" y="2479988"/>
            <a:ext cx="2157038" cy="0"/>
          </a:xfrm>
          <a:prstGeom prst="line">
            <a:avLst/>
          </a:prstGeom>
          <a:noFill/>
          <a:ln w="6350" cap="flat" cmpd="sng" algn="ctr">
            <a:solidFill>
              <a:schemeClr val="accent2"/>
            </a:solidFill>
            <a:prstDash val="solid"/>
            <a:miter lim="800000"/>
            <a:headEnd type="oval"/>
            <a:tailEnd type="oval"/>
          </a:ln>
          <a:effectLst/>
        </p:spPr>
      </p:cxnSp>
      <p:cxnSp>
        <p:nvCxnSpPr>
          <p:cNvPr id="13" name="直接连接符 12">
            <a:extLst>
              <a:ext uri="{FF2B5EF4-FFF2-40B4-BE49-F238E27FC236}">
                <a16:creationId xmlns:a16="http://schemas.microsoft.com/office/drawing/2014/main" id="{011A75F4-70CA-4B1E-A9AA-A443BCFA8298}"/>
              </a:ext>
            </a:extLst>
          </p:cNvPr>
          <p:cNvCxnSpPr/>
          <p:nvPr/>
        </p:nvCxnSpPr>
        <p:spPr>
          <a:xfrm>
            <a:off x="6529385" y="2479988"/>
            <a:ext cx="2157038" cy="0"/>
          </a:xfrm>
          <a:prstGeom prst="line">
            <a:avLst/>
          </a:prstGeom>
          <a:noFill/>
          <a:ln w="6350" cap="flat" cmpd="sng" algn="ctr">
            <a:solidFill>
              <a:schemeClr val="accent3"/>
            </a:solidFill>
            <a:prstDash val="solid"/>
            <a:miter lim="800000"/>
            <a:headEnd type="oval"/>
            <a:tailEnd type="oval"/>
          </a:ln>
          <a:effectLst/>
        </p:spPr>
      </p:cxnSp>
      <p:cxnSp>
        <p:nvCxnSpPr>
          <p:cNvPr id="14" name="直接连接符 13">
            <a:extLst>
              <a:ext uri="{FF2B5EF4-FFF2-40B4-BE49-F238E27FC236}">
                <a16:creationId xmlns:a16="http://schemas.microsoft.com/office/drawing/2014/main" id="{A30F9D9B-2CF8-42B3-984F-1238150A7578}"/>
              </a:ext>
            </a:extLst>
          </p:cNvPr>
          <p:cNvCxnSpPr/>
          <p:nvPr/>
        </p:nvCxnSpPr>
        <p:spPr>
          <a:xfrm>
            <a:off x="9349989" y="2479988"/>
            <a:ext cx="2157038" cy="0"/>
          </a:xfrm>
          <a:prstGeom prst="line">
            <a:avLst/>
          </a:prstGeom>
          <a:noFill/>
          <a:ln w="6350" cap="flat" cmpd="sng" algn="ctr">
            <a:solidFill>
              <a:schemeClr val="accent4"/>
            </a:solidFill>
            <a:prstDash val="solid"/>
            <a:miter lim="800000"/>
            <a:headEnd type="oval"/>
            <a:tailEnd type="oval"/>
          </a:ln>
          <a:effectLst/>
        </p:spPr>
      </p:cxnSp>
      <p:sp>
        <p:nvSpPr>
          <p:cNvPr id="15" name="KSO_Shape">
            <a:extLst>
              <a:ext uri="{FF2B5EF4-FFF2-40B4-BE49-F238E27FC236}">
                <a16:creationId xmlns:a16="http://schemas.microsoft.com/office/drawing/2014/main" id="{9887D1E7-65DA-4AE0-B82A-41E92C055686}"/>
              </a:ext>
            </a:extLst>
          </p:cNvPr>
          <p:cNvSpPr/>
          <p:nvPr/>
        </p:nvSpPr>
        <p:spPr>
          <a:xfrm>
            <a:off x="1433213" y="3051088"/>
            <a:ext cx="668010" cy="803218"/>
          </a:xfrm>
          <a:custGeom>
            <a:avLst/>
            <a:gdLst>
              <a:gd name="connsiteX0" fmla="*/ 331068 w 1208088"/>
              <a:gd name="connsiteY0" fmla="*/ 665573 h 1452563"/>
              <a:gd name="connsiteX1" fmla="*/ 508820 w 1208088"/>
              <a:gd name="connsiteY1" fmla="*/ 932822 h 1452563"/>
              <a:gd name="connsiteX2" fmla="*/ 369158 w 1208088"/>
              <a:gd name="connsiteY2" fmla="*/ 932822 h 1452563"/>
              <a:gd name="connsiteX3" fmla="*/ 369158 w 1208088"/>
              <a:gd name="connsiteY3" fmla="*/ 983727 h 1452563"/>
              <a:gd name="connsiteX4" fmla="*/ 534213 w 1208088"/>
              <a:gd name="connsiteY4" fmla="*/ 983727 h 1452563"/>
              <a:gd name="connsiteX5" fmla="*/ 534213 w 1208088"/>
              <a:gd name="connsiteY5" fmla="*/ 1034632 h 1452563"/>
              <a:gd name="connsiteX6" fmla="*/ 369158 w 1208088"/>
              <a:gd name="connsiteY6" fmla="*/ 1034632 h 1452563"/>
              <a:gd name="connsiteX7" fmla="*/ 369158 w 1208088"/>
              <a:gd name="connsiteY7" fmla="*/ 1085536 h 1452563"/>
              <a:gd name="connsiteX8" fmla="*/ 534213 w 1208088"/>
              <a:gd name="connsiteY8" fmla="*/ 1085536 h 1452563"/>
              <a:gd name="connsiteX9" fmla="*/ 534213 w 1208088"/>
              <a:gd name="connsiteY9" fmla="*/ 1238250 h 1452563"/>
              <a:gd name="connsiteX10" fmla="*/ 673875 w 1208088"/>
              <a:gd name="connsiteY10" fmla="*/ 1238250 h 1452563"/>
              <a:gd name="connsiteX11" fmla="*/ 673875 w 1208088"/>
              <a:gd name="connsiteY11" fmla="*/ 1085536 h 1452563"/>
              <a:gd name="connsiteX12" fmla="*/ 864324 w 1208088"/>
              <a:gd name="connsiteY12" fmla="*/ 1085536 h 1452563"/>
              <a:gd name="connsiteX13" fmla="*/ 864324 w 1208088"/>
              <a:gd name="connsiteY13" fmla="*/ 1034632 h 1452563"/>
              <a:gd name="connsiteX14" fmla="*/ 673875 w 1208088"/>
              <a:gd name="connsiteY14" fmla="*/ 1034632 h 1452563"/>
              <a:gd name="connsiteX15" fmla="*/ 673875 w 1208088"/>
              <a:gd name="connsiteY15" fmla="*/ 983727 h 1452563"/>
              <a:gd name="connsiteX16" fmla="*/ 864324 w 1208088"/>
              <a:gd name="connsiteY16" fmla="*/ 983727 h 1452563"/>
              <a:gd name="connsiteX17" fmla="*/ 864324 w 1208088"/>
              <a:gd name="connsiteY17" fmla="*/ 932822 h 1452563"/>
              <a:gd name="connsiteX18" fmla="*/ 699268 w 1208088"/>
              <a:gd name="connsiteY18" fmla="*/ 932822 h 1452563"/>
              <a:gd name="connsiteX19" fmla="*/ 877020 w 1208088"/>
              <a:gd name="connsiteY19" fmla="*/ 665573 h 1452563"/>
              <a:gd name="connsiteX20" fmla="*/ 737358 w 1208088"/>
              <a:gd name="connsiteY20" fmla="*/ 665573 h 1452563"/>
              <a:gd name="connsiteX21" fmla="*/ 597696 w 1208088"/>
              <a:gd name="connsiteY21" fmla="*/ 881918 h 1452563"/>
              <a:gd name="connsiteX22" fmla="*/ 458034 w 1208088"/>
              <a:gd name="connsiteY22" fmla="*/ 665573 h 1452563"/>
              <a:gd name="connsiteX23" fmla="*/ 331068 w 1208088"/>
              <a:gd name="connsiteY23" fmla="*/ 665573 h 1452563"/>
              <a:gd name="connsiteX24" fmla="*/ 719206 w 1208088"/>
              <a:gd name="connsiteY24" fmla="*/ 0 h 1452563"/>
              <a:gd name="connsiteX25" fmla="*/ 727454 w 1208088"/>
              <a:gd name="connsiteY25" fmla="*/ 317 h 1452563"/>
              <a:gd name="connsiteX26" fmla="*/ 736654 w 1208088"/>
              <a:gd name="connsiteY26" fmla="*/ 952 h 1452563"/>
              <a:gd name="connsiteX27" fmla="*/ 746172 w 1208088"/>
              <a:gd name="connsiteY27" fmla="*/ 2538 h 1452563"/>
              <a:gd name="connsiteX28" fmla="*/ 756641 w 1208088"/>
              <a:gd name="connsiteY28" fmla="*/ 4125 h 1452563"/>
              <a:gd name="connsiteX29" fmla="*/ 767428 w 1208088"/>
              <a:gd name="connsiteY29" fmla="*/ 6028 h 1452563"/>
              <a:gd name="connsiteX30" fmla="*/ 778849 w 1208088"/>
              <a:gd name="connsiteY30" fmla="*/ 8567 h 1452563"/>
              <a:gd name="connsiteX31" fmla="*/ 791222 w 1208088"/>
              <a:gd name="connsiteY31" fmla="*/ 11422 h 1452563"/>
              <a:gd name="connsiteX32" fmla="*/ 804546 w 1208088"/>
              <a:gd name="connsiteY32" fmla="*/ 14913 h 1452563"/>
              <a:gd name="connsiteX33" fmla="*/ 818822 w 1208088"/>
              <a:gd name="connsiteY33" fmla="*/ 18720 h 1452563"/>
              <a:gd name="connsiteX34" fmla="*/ 833416 w 1208088"/>
              <a:gd name="connsiteY34" fmla="*/ 23480 h 1452563"/>
              <a:gd name="connsiteX35" fmla="*/ 829609 w 1208088"/>
              <a:gd name="connsiteY35" fmla="*/ 36171 h 1452563"/>
              <a:gd name="connsiteX36" fmla="*/ 825802 w 1208088"/>
              <a:gd name="connsiteY36" fmla="*/ 48228 h 1452563"/>
              <a:gd name="connsiteX37" fmla="*/ 818188 w 1208088"/>
              <a:gd name="connsiteY37" fmla="*/ 70439 h 1452563"/>
              <a:gd name="connsiteX38" fmla="*/ 810256 w 1208088"/>
              <a:gd name="connsiteY38" fmla="*/ 91063 h 1452563"/>
              <a:gd name="connsiteX39" fmla="*/ 802960 w 1208088"/>
              <a:gd name="connsiteY39" fmla="*/ 108831 h 1452563"/>
              <a:gd name="connsiteX40" fmla="*/ 795663 w 1208088"/>
              <a:gd name="connsiteY40" fmla="*/ 125013 h 1452563"/>
              <a:gd name="connsiteX41" fmla="*/ 788684 w 1208088"/>
              <a:gd name="connsiteY41" fmla="*/ 138974 h 1452563"/>
              <a:gd name="connsiteX42" fmla="*/ 782021 w 1208088"/>
              <a:gd name="connsiteY42" fmla="*/ 151983 h 1452563"/>
              <a:gd name="connsiteX43" fmla="*/ 775994 w 1208088"/>
              <a:gd name="connsiteY43" fmla="*/ 163405 h 1452563"/>
              <a:gd name="connsiteX44" fmla="*/ 764572 w 1208088"/>
              <a:gd name="connsiteY44" fmla="*/ 183077 h 1452563"/>
              <a:gd name="connsiteX45" fmla="*/ 760131 w 1208088"/>
              <a:gd name="connsiteY45" fmla="*/ 191644 h 1452563"/>
              <a:gd name="connsiteX46" fmla="*/ 756007 w 1208088"/>
              <a:gd name="connsiteY46" fmla="*/ 200211 h 1452563"/>
              <a:gd name="connsiteX47" fmla="*/ 752517 w 1208088"/>
              <a:gd name="connsiteY47" fmla="*/ 207826 h 1452563"/>
              <a:gd name="connsiteX48" fmla="*/ 749662 w 1208088"/>
              <a:gd name="connsiteY48" fmla="*/ 215759 h 1452563"/>
              <a:gd name="connsiteX49" fmla="*/ 748393 w 1208088"/>
              <a:gd name="connsiteY49" fmla="*/ 219566 h 1452563"/>
              <a:gd name="connsiteX50" fmla="*/ 747441 w 1208088"/>
              <a:gd name="connsiteY50" fmla="*/ 223374 h 1452563"/>
              <a:gd name="connsiteX51" fmla="*/ 746806 w 1208088"/>
              <a:gd name="connsiteY51" fmla="*/ 227181 h 1452563"/>
              <a:gd name="connsiteX52" fmla="*/ 746489 w 1208088"/>
              <a:gd name="connsiteY52" fmla="*/ 231623 h 1452563"/>
              <a:gd name="connsiteX53" fmla="*/ 748076 w 1208088"/>
              <a:gd name="connsiteY53" fmla="*/ 231623 h 1452563"/>
              <a:gd name="connsiteX54" fmla="*/ 750931 w 1208088"/>
              <a:gd name="connsiteY54" fmla="*/ 231623 h 1452563"/>
              <a:gd name="connsiteX55" fmla="*/ 753786 w 1208088"/>
              <a:gd name="connsiteY55" fmla="*/ 231940 h 1452563"/>
              <a:gd name="connsiteX56" fmla="*/ 756324 w 1208088"/>
              <a:gd name="connsiteY56" fmla="*/ 232258 h 1452563"/>
              <a:gd name="connsiteX57" fmla="*/ 758862 w 1208088"/>
              <a:gd name="connsiteY57" fmla="*/ 233210 h 1452563"/>
              <a:gd name="connsiteX58" fmla="*/ 761400 w 1208088"/>
              <a:gd name="connsiteY58" fmla="*/ 233844 h 1452563"/>
              <a:gd name="connsiteX59" fmla="*/ 763621 w 1208088"/>
              <a:gd name="connsiteY59" fmla="*/ 234796 h 1452563"/>
              <a:gd name="connsiteX60" fmla="*/ 765842 w 1208088"/>
              <a:gd name="connsiteY60" fmla="*/ 236065 h 1452563"/>
              <a:gd name="connsiteX61" fmla="*/ 768062 w 1208088"/>
              <a:gd name="connsiteY61" fmla="*/ 237334 h 1452563"/>
              <a:gd name="connsiteX62" fmla="*/ 769966 w 1208088"/>
              <a:gd name="connsiteY62" fmla="*/ 238921 h 1452563"/>
              <a:gd name="connsiteX63" fmla="*/ 771552 w 1208088"/>
              <a:gd name="connsiteY63" fmla="*/ 240190 h 1452563"/>
              <a:gd name="connsiteX64" fmla="*/ 772821 w 1208088"/>
              <a:gd name="connsiteY64" fmla="*/ 242094 h 1452563"/>
              <a:gd name="connsiteX65" fmla="*/ 774090 w 1208088"/>
              <a:gd name="connsiteY65" fmla="*/ 243680 h 1452563"/>
              <a:gd name="connsiteX66" fmla="*/ 775042 w 1208088"/>
              <a:gd name="connsiteY66" fmla="*/ 245901 h 1452563"/>
              <a:gd name="connsiteX67" fmla="*/ 775676 w 1208088"/>
              <a:gd name="connsiteY67" fmla="*/ 247805 h 1452563"/>
              <a:gd name="connsiteX68" fmla="*/ 775994 w 1208088"/>
              <a:gd name="connsiteY68" fmla="*/ 249709 h 1452563"/>
              <a:gd name="connsiteX69" fmla="*/ 776311 w 1208088"/>
              <a:gd name="connsiteY69" fmla="*/ 251930 h 1452563"/>
              <a:gd name="connsiteX70" fmla="*/ 776311 w 1208088"/>
              <a:gd name="connsiteY70" fmla="*/ 253834 h 1452563"/>
              <a:gd name="connsiteX71" fmla="*/ 775676 w 1208088"/>
              <a:gd name="connsiteY71" fmla="*/ 255420 h 1452563"/>
              <a:gd name="connsiteX72" fmla="*/ 775359 w 1208088"/>
              <a:gd name="connsiteY72" fmla="*/ 257324 h 1452563"/>
              <a:gd name="connsiteX73" fmla="*/ 774407 w 1208088"/>
              <a:gd name="connsiteY73" fmla="*/ 258910 h 1452563"/>
              <a:gd name="connsiteX74" fmla="*/ 773456 w 1208088"/>
              <a:gd name="connsiteY74" fmla="*/ 260497 h 1452563"/>
              <a:gd name="connsiteX75" fmla="*/ 772186 w 1208088"/>
              <a:gd name="connsiteY75" fmla="*/ 262083 h 1452563"/>
              <a:gd name="connsiteX76" fmla="*/ 769331 w 1208088"/>
              <a:gd name="connsiteY76" fmla="*/ 265256 h 1452563"/>
              <a:gd name="connsiteX77" fmla="*/ 765524 w 1208088"/>
              <a:gd name="connsiteY77" fmla="*/ 267794 h 1452563"/>
              <a:gd name="connsiteX78" fmla="*/ 761717 w 1208088"/>
              <a:gd name="connsiteY78" fmla="*/ 269698 h 1452563"/>
              <a:gd name="connsiteX79" fmla="*/ 756958 w 1208088"/>
              <a:gd name="connsiteY79" fmla="*/ 270967 h 1452563"/>
              <a:gd name="connsiteX80" fmla="*/ 752200 w 1208088"/>
              <a:gd name="connsiteY80" fmla="*/ 271919 h 1452563"/>
              <a:gd name="connsiteX81" fmla="*/ 756324 w 1208088"/>
              <a:gd name="connsiteY81" fmla="*/ 284611 h 1452563"/>
              <a:gd name="connsiteX82" fmla="*/ 757910 w 1208088"/>
              <a:gd name="connsiteY82" fmla="*/ 289053 h 1452563"/>
              <a:gd name="connsiteX83" fmla="*/ 760448 w 1208088"/>
              <a:gd name="connsiteY83" fmla="*/ 293812 h 1452563"/>
              <a:gd name="connsiteX84" fmla="*/ 763621 w 1208088"/>
              <a:gd name="connsiteY84" fmla="*/ 299206 h 1452563"/>
              <a:gd name="connsiteX85" fmla="*/ 768062 w 1208088"/>
              <a:gd name="connsiteY85" fmla="*/ 304283 h 1452563"/>
              <a:gd name="connsiteX86" fmla="*/ 772504 w 1208088"/>
              <a:gd name="connsiteY86" fmla="*/ 309677 h 1452563"/>
              <a:gd name="connsiteX87" fmla="*/ 777580 w 1208088"/>
              <a:gd name="connsiteY87" fmla="*/ 315706 h 1452563"/>
              <a:gd name="connsiteX88" fmla="*/ 783608 w 1208088"/>
              <a:gd name="connsiteY88" fmla="*/ 321417 h 1452563"/>
              <a:gd name="connsiteX89" fmla="*/ 789952 w 1208088"/>
              <a:gd name="connsiteY89" fmla="*/ 327445 h 1452563"/>
              <a:gd name="connsiteX90" fmla="*/ 796615 w 1208088"/>
              <a:gd name="connsiteY90" fmla="*/ 333791 h 1452563"/>
              <a:gd name="connsiteX91" fmla="*/ 803912 w 1208088"/>
              <a:gd name="connsiteY91" fmla="*/ 339820 h 1452563"/>
              <a:gd name="connsiteX92" fmla="*/ 819774 w 1208088"/>
              <a:gd name="connsiteY92" fmla="*/ 353146 h 1452563"/>
              <a:gd name="connsiteX93" fmla="*/ 836588 w 1208088"/>
              <a:gd name="connsiteY93" fmla="*/ 366155 h 1452563"/>
              <a:gd name="connsiteX94" fmla="*/ 854672 w 1208088"/>
              <a:gd name="connsiteY94" fmla="*/ 379798 h 1452563"/>
              <a:gd name="connsiteX95" fmla="*/ 891472 w 1208088"/>
              <a:gd name="connsiteY95" fmla="*/ 407720 h 1452563"/>
              <a:gd name="connsiteX96" fmla="*/ 928274 w 1208088"/>
              <a:gd name="connsiteY96" fmla="*/ 435008 h 1452563"/>
              <a:gd name="connsiteX97" fmla="*/ 945405 w 1208088"/>
              <a:gd name="connsiteY97" fmla="*/ 448334 h 1452563"/>
              <a:gd name="connsiteX98" fmla="*/ 961902 w 1208088"/>
              <a:gd name="connsiteY98" fmla="*/ 461343 h 1452563"/>
              <a:gd name="connsiteX99" fmla="*/ 976496 w 1208088"/>
              <a:gd name="connsiteY99" fmla="*/ 474034 h 1452563"/>
              <a:gd name="connsiteX100" fmla="*/ 983158 w 1208088"/>
              <a:gd name="connsiteY100" fmla="*/ 479746 h 1452563"/>
              <a:gd name="connsiteX101" fmla="*/ 989186 w 1208088"/>
              <a:gd name="connsiteY101" fmla="*/ 485457 h 1452563"/>
              <a:gd name="connsiteX102" fmla="*/ 996482 w 1208088"/>
              <a:gd name="connsiteY102" fmla="*/ 493072 h 1452563"/>
              <a:gd name="connsiteX103" fmla="*/ 1003779 w 1208088"/>
              <a:gd name="connsiteY103" fmla="*/ 501004 h 1452563"/>
              <a:gd name="connsiteX104" fmla="*/ 1011393 w 1208088"/>
              <a:gd name="connsiteY104" fmla="*/ 510206 h 1452563"/>
              <a:gd name="connsiteX105" fmla="*/ 1019007 w 1208088"/>
              <a:gd name="connsiteY105" fmla="*/ 519725 h 1452563"/>
              <a:gd name="connsiteX106" fmla="*/ 1026938 w 1208088"/>
              <a:gd name="connsiteY106" fmla="*/ 530830 h 1452563"/>
              <a:gd name="connsiteX107" fmla="*/ 1034552 w 1208088"/>
              <a:gd name="connsiteY107" fmla="*/ 542252 h 1452563"/>
              <a:gd name="connsiteX108" fmla="*/ 1042801 w 1208088"/>
              <a:gd name="connsiteY108" fmla="*/ 554309 h 1452563"/>
              <a:gd name="connsiteX109" fmla="*/ 1050732 w 1208088"/>
              <a:gd name="connsiteY109" fmla="*/ 567318 h 1452563"/>
              <a:gd name="connsiteX110" fmla="*/ 1058663 w 1208088"/>
              <a:gd name="connsiteY110" fmla="*/ 581279 h 1452563"/>
              <a:gd name="connsiteX111" fmla="*/ 1066912 w 1208088"/>
              <a:gd name="connsiteY111" fmla="*/ 595557 h 1452563"/>
              <a:gd name="connsiteX112" fmla="*/ 1074843 w 1208088"/>
              <a:gd name="connsiteY112" fmla="*/ 610153 h 1452563"/>
              <a:gd name="connsiteX113" fmla="*/ 1083092 w 1208088"/>
              <a:gd name="connsiteY113" fmla="*/ 626017 h 1452563"/>
              <a:gd name="connsiteX114" fmla="*/ 1091023 w 1208088"/>
              <a:gd name="connsiteY114" fmla="*/ 641882 h 1452563"/>
              <a:gd name="connsiteX115" fmla="*/ 1098954 w 1208088"/>
              <a:gd name="connsiteY115" fmla="*/ 658698 h 1452563"/>
              <a:gd name="connsiteX116" fmla="*/ 1106568 w 1208088"/>
              <a:gd name="connsiteY116" fmla="*/ 675832 h 1452563"/>
              <a:gd name="connsiteX117" fmla="*/ 1114499 w 1208088"/>
              <a:gd name="connsiteY117" fmla="*/ 693283 h 1452563"/>
              <a:gd name="connsiteX118" fmla="*/ 1122113 w 1208088"/>
              <a:gd name="connsiteY118" fmla="*/ 711369 h 1452563"/>
              <a:gd name="connsiteX119" fmla="*/ 1129727 w 1208088"/>
              <a:gd name="connsiteY119" fmla="*/ 729772 h 1452563"/>
              <a:gd name="connsiteX120" fmla="*/ 1136707 w 1208088"/>
              <a:gd name="connsiteY120" fmla="*/ 748492 h 1452563"/>
              <a:gd name="connsiteX121" fmla="*/ 1143686 w 1208088"/>
              <a:gd name="connsiteY121" fmla="*/ 768164 h 1452563"/>
              <a:gd name="connsiteX122" fmla="*/ 1150348 w 1208088"/>
              <a:gd name="connsiteY122" fmla="*/ 787519 h 1452563"/>
              <a:gd name="connsiteX123" fmla="*/ 1157011 w 1208088"/>
              <a:gd name="connsiteY123" fmla="*/ 807191 h 1452563"/>
              <a:gd name="connsiteX124" fmla="*/ 1163038 w 1208088"/>
              <a:gd name="connsiteY124" fmla="*/ 826863 h 1452563"/>
              <a:gd name="connsiteX125" fmla="*/ 1169066 w 1208088"/>
              <a:gd name="connsiteY125" fmla="*/ 847170 h 1452563"/>
              <a:gd name="connsiteX126" fmla="*/ 1174460 w 1208088"/>
              <a:gd name="connsiteY126" fmla="*/ 867477 h 1452563"/>
              <a:gd name="connsiteX127" fmla="*/ 1179853 w 1208088"/>
              <a:gd name="connsiteY127" fmla="*/ 887783 h 1452563"/>
              <a:gd name="connsiteX128" fmla="*/ 1184929 w 1208088"/>
              <a:gd name="connsiteY128" fmla="*/ 908407 h 1452563"/>
              <a:gd name="connsiteX129" fmla="*/ 1189370 w 1208088"/>
              <a:gd name="connsiteY129" fmla="*/ 929031 h 1452563"/>
              <a:gd name="connsiteX130" fmla="*/ 1193177 w 1208088"/>
              <a:gd name="connsiteY130" fmla="*/ 949655 h 1452563"/>
              <a:gd name="connsiteX131" fmla="*/ 1196667 w 1208088"/>
              <a:gd name="connsiteY131" fmla="*/ 970279 h 1452563"/>
              <a:gd name="connsiteX132" fmla="*/ 1200157 w 1208088"/>
              <a:gd name="connsiteY132" fmla="*/ 990903 h 1452563"/>
              <a:gd name="connsiteX133" fmla="*/ 1202695 w 1208088"/>
              <a:gd name="connsiteY133" fmla="*/ 1011845 h 1452563"/>
              <a:gd name="connsiteX134" fmla="*/ 1204916 w 1208088"/>
              <a:gd name="connsiteY134" fmla="*/ 1032151 h 1452563"/>
              <a:gd name="connsiteX135" fmla="*/ 1206502 w 1208088"/>
              <a:gd name="connsiteY135" fmla="*/ 1052458 h 1452563"/>
              <a:gd name="connsiteX136" fmla="*/ 1207454 w 1208088"/>
              <a:gd name="connsiteY136" fmla="*/ 1072447 h 1452563"/>
              <a:gd name="connsiteX137" fmla="*/ 1208088 w 1208088"/>
              <a:gd name="connsiteY137" fmla="*/ 1092437 h 1452563"/>
              <a:gd name="connsiteX138" fmla="*/ 1207771 w 1208088"/>
              <a:gd name="connsiteY138" fmla="*/ 1112426 h 1452563"/>
              <a:gd name="connsiteX139" fmla="*/ 1207136 w 1208088"/>
              <a:gd name="connsiteY139" fmla="*/ 1131781 h 1452563"/>
              <a:gd name="connsiteX140" fmla="*/ 1205867 w 1208088"/>
              <a:gd name="connsiteY140" fmla="*/ 1151453 h 1452563"/>
              <a:gd name="connsiteX141" fmla="*/ 1203646 w 1208088"/>
              <a:gd name="connsiteY141" fmla="*/ 1170173 h 1452563"/>
              <a:gd name="connsiteX142" fmla="*/ 1201108 w 1208088"/>
              <a:gd name="connsiteY142" fmla="*/ 1188893 h 1452563"/>
              <a:gd name="connsiteX143" fmla="*/ 1199522 w 1208088"/>
              <a:gd name="connsiteY143" fmla="*/ 1197778 h 1452563"/>
              <a:gd name="connsiteX144" fmla="*/ 1197302 w 1208088"/>
              <a:gd name="connsiteY144" fmla="*/ 1206979 h 1452563"/>
              <a:gd name="connsiteX145" fmla="*/ 1195398 w 1208088"/>
              <a:gd name="connsiteY145" fmla="*/ 1215863 h 1452563"/>
              <a:gd name="connsiteX146" fmla="*/ 1193177 w 1208088"/>
              <a:gd name="connsiteY146" fmla="*/ 1224747 h 1452563"/>
              <a:gd name="connsiteX147" fmla="*/ 1190956 w 1208088"/>
              <a:gd name="connsiteY147" fmla="*/ 1233314 h 1452563"/>
              <a:gd name="connsiteX148" fmla="*/ 1188418 w 1208088"/>
              <a:gd name="connsiteY148" fmla="*/ 1242199 h 1452563"/>
              <a:gd name="connsiteX149" fmla="*/ 1185563 w 1208088"/>
              <a:gd name="connsiteY149" fmla="*/ 1250448 h 1452563"/>
              <a:gd name="connsiteX150" fmla="*/ 1182708 w 1208088"/>
              <a:gd name="connsiteY150" fmla="*/ 1259015 h 1452563"/>
              <a:gd name="connsiteX151" fmla="*/ 1179218 w 1208088"/>
              <a:gd name="connsiteY151" fmla="*/ 1266947 h 1452563"/>
              <a:gd name="connsiteX152" fmla="*/ 1175728 w 1208088"/>
              <a:gd name="connsiteY152" fmla="*/ 1275197 h 1452563"/>
              <a:gd name="connsiteX153" fmla="*/ 1172239 w 1208088"/>
              <a:gd name="connsiteY153" fmla="*/ 1283129 h 1452563"/>
              <a:gd name="connsiteX154" fmla="*/ 1168749 w 1208088"/>
              <a:gd name="connsiteY154" fmla="*/ 1291062 h 1452563"/>
              <a:gd name="connsiteX155" fmla="*/ 1164625 w 1208088"/>
              <a:gd name="connsiteY155" fmla="*/ 1298677 h 1452563"/>
              <a:gd name="connsiteX156" fmla="*/ 1160183 w 1208088"/>
              <a:gd name="connsiteY156" fmla="*/ 1305974 h 1452563"/>
              <a:gd name="connsiteX157" fmla="*/ 1155742 w 1208088"/>
              <a:gd name="connsiteY157" fmla="*/ 1313589 h 1452563"/>
              <a:gd name="connsiteX158" fmla="*/ 1151300 w 1208088"/>
              <a:gd name="connsiteY158" fmla="*/ 1320570 h 1452563"/>
              <a:gd name="connsiteX159" fmla="*/ 1146542 w 1208088"/>
              <a:gd name="connsiteY159" fmla="*/ 1327867 h 1452563"/>
              <a:gd name="connsiteX160" fmla="*/ 1141148 w 1208088"/>
              <a:gd name="connsiteY160" fmla="*/ 1334531 h 1452563"/>
              <a:gd name="connsiteX161" fmla="*/ 1135755 w 1208088"/>
              <a:gd name="connsiteY161" fmla="*/ 1341194 h 1452563"/>
              <a:gd name="connsiteX162" fmla="*/ 1130362 w 1208088"/>
              <a:gd name="connsiteY162" fmla="*/ 1347857 h 1452563"/>
              <a:gd name="connsiteX163" fmla="*/ 1124334 w 1208088"/>
              <a:gd name="connsiteY163" fmla="*/ 1354203 h 1452563"/>
              <a:gd name="connsiteX164" fmla="*/ 1118306 w 1208088"/>
              <a:gd name="connsiteY164" fmla="*/ 1360548 h 1452563"/>
              <a:gd name="connsiteX165" fmla="*/ 1112278 w 1208088"/>
              <a:gd name="connsiteY165" fmla="*/ 1366577 h 1452563"/>
              <a:gd name="connsiteX166" fmla="*/ 1105299 w 1208088"/>
              <a:gd name="connsiteY166" fmla="*/ 1372288 h 1452563"/>
              <a:gd name="connsiteX167" fmla="*/ 1098637 w 1208088"/>
              <a:gd name="connsiteY167" fmla="*/ 1378000 h 1452563"/>
              <a:gd name="connsiteX168" fmla="*/ 1091657 w 1208088"/>
              <a:gd name="connsiteY168" fmla="*/ 1383394 h 1452563"/>
              <a:gd name="connsiteX169" fmla="*/ 1084360 w 1208088"/>
              <a:gd name="connsiteY169" fmla="*/ 1388470 h 1452563"/>
              <a:gd name="connsiteX170" fmla="*/ 1076746 w 1208088"/>
              <a:gd name="connsiteY170" fmla="*/ 1393230 h 1452563"/>
              <a:gd name="connsiteX171" fmla="*/ 1068815 w 1208088"/>
              <a:gd name="connsiteY171" fmla="*/ 1398306 h 1452563"/>
              <a:gd name="connsiteX172" fmla="*/ 1061201 w 1208088"/>
              <a:gd name="connsiteY172" fmla="*/ 1402748 h 1452563"/>
              <a:gd name="connsiteX173" fmla="*/ 1052636 w 1208088"/>
              <a:gd name="connsiteY173" fmla="*/ 1407190 h 1452563"/>
              <a:gd name="connsiteX174" fmla="*/ 1044070 w 1208088"/>
              <a:gd name="connsiteY174" fmla="*/ 1411633 h 1452563"/>
              <a:gd name="connsiteX175" fmla="*/ 1035187 w 1208088"/>
              <a:gd name="connsiteY175" fmla="*/ 1415440 h 1452563"/>
              <a:gd name="connsiteX176" fmla="*/ 1025986 w 1208088"/>
              <a:gd name="connsiteY176" fmla="*/ 1418930 h 1452563"/>
              <a:gd name="connsiteX177" fmla="*/ 1016469 w 1208088"/>
              <a:gd name="connsiteY177" fmla="*/ 1422420 h 1452563"/>
              <a:gd name="connsiteX178" fmla="*/ 1006634 w 1208088"/>
              <a:gd name="connsiteY178" fmla="*/ 1425593 h 1452563"/>
              <a:gd name="connsiteX179" fmla="*/ 996800 w 1208088"/>
              <a:gd name="connsiteY179" fmla="*/ 1428766 h 1452563"/>
              <a:gd name="connsiteX180" fmla="*/ 986330 w 1208088"/>
              <a:gd name="connsiteY180" fmla="*/ 1431305 h 1452563"/>
              <a:gd name="connsiteX181" fmla="*/ 976178 w 1208088"/>
              <a:gd name="connsiteY181" fmla="*/ 1433843 h 1452563"/>
              <a:gd name="connsiteX182" fmla="*/ 965074 w 1208088"/>
              <a:gd name="connsiteY182" fmla="*/ 1436064 h 1452563"/>
              <a:gd name="connsiteX183" fmla="*/ 953971 w 1208088"/>
              <a:gd name="connsiteY183" fmla="*/ 1437968 h 1452563"/>
              <a:gd name="connsiteX184" fmla="*/ 942550 w 1208088"/>
              <a:gd name="connsiteY184" fmla="*/ 1439554 h 1452563"/>
              <a:gd name="connsiteX185" fmla="*/ 930812 w 1208088"/>
              <a:gd name="connsiteY185" fmla="*/ 1440823 h 1452563"/>
              <a:gd name="connsiteX186" fmla="*/ 918756 w 1208088"/>
              <a:gd name="connsiteY186" fmla="*/ 1442093 h 1452563"/>
              <a:gd name="connsiteX187" fmla="*/ 906383 w 1208088"/>
              <a:gd name="connsiteY187" fmla="*/ 1443044 h 1452563"/>
              <a:gd name="connsiteX188" fmla="*/ 893693 w 1208088"/>
              <a:gd name="connsiteY188" fmla="*/ 1443362 h 1452563"/>
              <a:gd name="connsiteX189" fmla="*/ 740144 w 1208088"/>
              <a:gd name="connsiteY189" fmla="*/ 1448756 h 1452563"/>
              <a:gd name="connsiteX190" fmla="*/ 652583 w 1208088"/>
              <a:gd name="connsiteY190" fmla="*/ 1451611 h 1452563"/>
              <a:gd name="connsiteX191" fmla="*/ 613244 w 1208088"/>
              <a:gd name="connsiteY191" fmla="*/ 1452563 h 1452563"/>
              <a:gd name="connsiteX192" fmla="*/ 604044 w 1208088"/>
              <a:gd name="connsiteY192" fmla="*/ 1452563 h 1452563"/>
              <a:gd name="connsiteX193" fmla="*/ 595161 w 1208088"/>
              <a:gd name="connsiteY193" fmla="*/ 1452563 h 1452563"/>
              <a:gd name="connsiteX194" fmla="*/ 555505 w 1208088"/>
              <a:gd name="connsiteY194" fmla="*/ 1451611 h 1452563"/>
              <a:gd name="connsiteX195" fmla="*/ 467944 w 1208088"/>
              <a:gd name="connsiteY195" fmla="*/ 1448756 h 1452563"/>
              <a:gd name="connsiteX196" fmla="*/ 314395 w 1208088"/>
              <a:gd name="connsiteY196" fmla="*/ 1443362 h 1452563"/>
              <a:gd name="connsiteX197" fmla="*/ 302022 w 1208088"/>
              <a:gd name="connsiteY197" fmla="*/ 1443044 h 1452563"/>
              <a:gd name="connsiteX198" fmla="*/ 289332 w 1208088"/>
              <a:gd name="connsiteY198" fmla="*/ 1442093 h 1452563"/>
              <a:gd name="connsiteX199" fmla="*/ 277276 w 1208088"/>
              <a:gd name="connsiteY199" fmla="*/ 1440823 h 1452563"/>
              <a:gd name="connsiteX200" fmla="*/ 265856 w 1208088"/>
              <a:gd name="connsiteY200" fmla="*/ 1439554 h 1452563"/>
              <a:gd name="connsiteX201" fmla="*/ 254117 w 1208088"/>
              <a:gd name="connsiteY201" fmla="*/ 1437968 h 1452563"/>
              <a:gd name="connsiteX202" fmla="*/ 243014 w 1208088"/>
              <a:gd name="connsiteY202" fmla="*/ 1436064 h 1452563"/>
              <a:gd name="connsiteX203" fmla="*/ 232227 w 1208088"/>
              <a:gd name="connsiteY203" fmla="*/ 1433843 h 1452563"/>
              <a:gd name="connsiteX204" fmla="*/ 221758 w 1208088"/>
              <a:gd name="connsiteY204" fmla="*/ 1431305 h 1452563"/>
              <a:gd name="connsiteX205" fmla="*/ 211288 w 1208088"/>
              <a:gd name="connsiteY205" fmla="*/ 1428766 h 1452563"/>
              <a:gd name="connsiteX206" fmla="*/ 201454 w 1208088"/>
              <a:gd name="connsiteY206" fmla="*/ 1425593 h 1452563"/>
              <a:gd name="connsiteX207" fmla="*/ 191619 w 1208088"/>
              <a:gd name="connsiteY207" fmla="*/ 1422420 h 1452563"/>
              <a:gd name="connsiteX208" fmla="*/ 182419 w 1208088"/>
              <a:gd name="connsiteY208" fmla="*/ 1418930 h 1452563"/>
              <a:gd name="connsiteX209" fmla="*/ 172901 w 1208088"/>
              <a:gd name="connsiteY209" fmla="*/ 1415440 h 1452563"/>
              <a:gd name="connsiteX210" fmla="*/ 164336 w 1208088"/>
              <a:gd name="connsiteY210" fmla="*/ 1411633 h 1452563"/>
              <a:gd name="connsiteX211" fmla="*/ 155452 w 1208088"/>
              <a:gd name="connsiteY211" fmla="*/ 1407190 h 1452563"/>
              <a:gd name="connsiteX212" fmla="*/ 147521 w 1208088"/>
              <a:gd name="connsiteY212" fmla="*/ 1402748 h 1452563"/>
              <a:gd name="connsiteX213" fmla="*/ 139273 w 1208088"/>
              <a:gd name="connsiteY213" fmla="*/ 1398306 h 1452563"/>
              <a:gd name="connsiteX214" fmla="*/ 131342 w 1208088"/>
              <a:gd name="connsiteY214" fmla="*/ 1393230 h 1452563"/>
              <a:gd name="connsiteX215" fmla="*/ 123728 w 1208088"/>
              <a:gd name="connsiteY215" fmla="*/ 1388470 h 1452563"/>
              <a:gd name="connsiteX216" fmla="*/ 116431 w 1208088"/>
              <a:gd name="connsiteY216" fmla="*/ 1383394 h 1452563"/>
              <a:gd name="connsiteX217" fmla="*/ 109768 w 1208088"/>
              <a:gd name="connsiteY217" fmla="*/ 1378000 h 1452563"/>
              <a:gd name="connsiteX218" fmla="*/ 102789 w 1208088"/>
              <a:gd name="connsiteY218" fmla="*/ 1372288 h 1452563"/>
              <a:gd name="connsiteX219" fmla="*/ 96127 w 1208088"/>
              <a:gd name="connsiteY219" fmla="*/ 1366577 h 1452563"/>
              <a:gd name="connsiteX220" fmla="*/ 89782 w 1208088"/>
              <a:gd name="connsiteY220" fmla="*/ 1360548 h 1452563"/>
              <a:gd name="connsiteX221" fmla="*/ 83754 w 1208088"/>
              <a:gd name="connsiteY221" fmla="*/ 1354203 h 1452563"/>
              <a:gd name="connsiteX222" fmla="*/ 78044 w 1208088"/>
              <a:gd name="connsiteY222" fmla="*/ 1347857 h 1452563"/>
              <a:gd name="connsiteX223" fmla="*/ 72333 w 1208088"/>
              <a:gd name="connsiteY223" fmla="*/ 1341194 h 1452563"/>
              <a:gd name="connsiteX224" fmla="*/ 66940 w 1208088"/>
              <a:gd name="connsiteY224" fmla="*/ 1334531 h 1452563"/>
              <a:gd name="connsiteX225" fmla="*/ 61864 w 1208088"/>
              <a:gd name="connsiteY225" fmla="*/ 1327867 h 1452563"/>
              <a:gd name="connsiteX226" fmla="*/ 56788 w 1208088"/>
              <a:gd name="connsiteY226" fmla="*/ 1320570 h 1452563"/>
              <a:gd name="connsiteX227" fmla="*/ 52346 w 1208088"/>
              <a:gd name="connsiteY227" fmla="*/ 1313589 h 1452563"/>
              <a:gd name="connsiteX228" fmla="*/ 47905 w 1208088"/>
              <a:gd name="connsiteY228" fmla="*/ 1305974 h 1452563"/>
              <a:gd name="connsiteX229" fmla="*/ 43780 w 1208088"/>
              <a:gd name="connsiteY229" fmla="*/ 1298677 h 1452563"/>
              <a:gd name="connsiteX230" fmla="*/ 39339 w 1208088"/>
              <a:gd name="connsiteY230" fmla="*/ 1291062 h 1452563"/>
              <a:gd name="connsiteX231" fmla="*/ 35849 w 1208088"/>
              <a:gd name="connsiteY231" fmla="*/ 1283129 h 1452563"/>
              <a:gd name="connsiteX232" fmla="*/ 32360 w 1208088"/>
              <a:gd name="connsiteY232" fmla="*/ 1275197 h 1452563"/>
              <a:gd name="connsiteX233" fmla="*/ 28870 w 1208088"/>
              <a:gd name="connsiteY233" fmla="*/ 1266947 h 1452563"/>
              <a:gd name="connsiteX234" fmla="*/ 25697 w 1208088"/>
              <a:gd name="connsiteY234" fmla="*/ 1259015 h 1452563"/>
              <a:gd name="connsiteX235" fmla="*/ 22525 w 1208088"/>
              <a:gd name="connsiteY235" fmla="*/ 1250448 h 1452563"/>
              <a:gd name="connsiteX236" fmla="*/ 19670 w 1208088"/>
              <a:gd name="connsiteY236" fmla="*/ 1242199 h 1452563"/>
              <a:gd name="connsiteX237" fmla="*/ 17132 w 1208088"/>
              <a:gd name="connsiteY237" fmla="*/ 1233314 h 1452563"/>
              <a:gd name="connsiteX238" fmla="*/ 14911 w 1208088"/>
              <a:gd name="connsiteY238" fmla="*/ 1224747 h 1452563"/>
              <a:gd name="connsiteX239" fmla="*/ 12690 w 1208088"/>
              <a:gd name="connsiteY239" fmla="*/ 1215863 h 1452563"/>
              <a:gd name="connsiteX240" fmla="*/ 10786 w 1208088"/>
              <a:gd name="connsiteY240" fmla="*/ 1206979 h 1452563"/>
              <a:gd name="connsiteX241" fmla="*/ 8883 w 1208088"/>
              <a:gd name="connsiteY241" fmla="*/ 1197778 h 1452563"/>
              <a:gd name="connsiteX242" fmla="*/ 7297 w 1208088"/>
              <a:gd name="connsiteY242" fmla="*/ 1188893 h 1452563"/>
              <a:gd name="connsiteX243" fmla="*/ 4442 w 1208088"/>
              <a:gd name="connsiteY243" fmla="*/ 1170173 h 1452563"/>
              <a:gd name="connsiteX244" fmla="*/ 2221 w 1208088"/>
              <a:gd name="connsiteY244" fmla="*/ 1151453 h 1452563"/>
              <a:gd name="connsiteX245" fmla="*/ 952 w 1208088"/>
              <a:gd name="connsiteY245" fmla="*/ 1131781 h 1452563"/>
              <a:gd name="connsiteX246" fmla="*/ 317 w 1208088"/>
              <a:gd name="connsiteY246" fmla="*/ 1112426 h 1452563"/>
              <a:gd name="connsiteX247" fmla="*/ 0 w 1208088"/>
              <a:gd name="connsiteY247" fmla="*/ 1092437 h 1452563"/>
              <a:gd name="connsiteX248" fmla="*/ 634 w 1208088"/>
              <a:gd name="connsiteY248" fmla="*/ 1072447 h 1452563"/>
              <a:gd name="connsiteX249" fmla="*/ 1586 w 1208088"/>
              <a:gd name="connsiteY249" fmla="*/ 1052458 h 1452563"/>
              <a:gd name="connsiteX250" fmla="*/ 3172 w 1208088"/>
              <a:gd name="connsiteY250" fmla="*/ 1032151 h 1452563"/>
              <a:gd name="connsiteX251" fmla="*/ 5393 w 1208088"/>
              <a:gd name="connsiteY251" fmla="*/ 1011845 h 1452563"/>
              <a:gd name="connsiteX252" fmla="*/ 8248 w 1208088"/>
              <a:gd name="connsiteY252" fmla="*/ 990903 h 1452563"/>
              <a:gd name="connsiteX253" fmla="*/ 11421 w 1208088"/>
              <a:gd name="connsiteY253" fmla="*/ 970279 h 1452563"/>
              <a:gd name="connsiteX254" fmla="*/ 14911 w 1208088"/>
              <a:gd name="connsiteY254" fmla="*/ 949655 h 1452563"/>
              <a:gd name="connsiteX255" fmla="*/ 19035 w 1208088"/>
              <a:gd name="connsiteY255" fmla="*/ 929031 h 1452563"/>
              <a:gd name="connsiteX256" fmla="*/ 23476 w 1208088"/>
              <a:gd name="connsiteY256" fmla="*/ 908407 h 1452563"/>
              <a:gd name="connsiteX257" fmla="*/ 28235 w 1208088"/>
              <a:gd name="connsiteY257" fmla="*/ 887783 h 1452563"/>
              <a:gd name="connsiteX258" fmla="*/ 33628 w 1208088"/>
              <a:gd name="connsiteY258" fmla="*/ 867477 h 1452563"/>
              <a:gd name="connsiteX259" fmla="*/ 39022 w 1208088"/>
              <a:gd name="connsiteY259" fmla="*/ 847170 h 1452563"/>
              <a:gd name="connsiteX260" fmla="*/ 45050 w 1208088"/>
              <a:gd name="connsiteY260" fmla="*/ 826863 h 1452563"/>
              <a:gd name="connsiteX261" fmla="*/ 51077 w 1208088"/>
              <a:gd name="connsiteY261" fmla="*/ 807191 h 1452563"/>
              <a:gd name="connsiteX262" fmla="*/ 58057 w 1208088"/>
              <a:gd name="connsiteY262" fmla="*/ 787519 h 1452563"/>
              <a:gd name="connsiteX263" fmla="*/ 64402 w 1208088"/>
              <a:gd name="connsiteY263" fmla="*/ 768164 h 1452563"/>
              <a:gd name="connsiteX264" fmla="*/ 71381 w 1208088"/>
              <a:gd name="connsiteY264" fmla="*/ 748492 h 1452563"/>
              <a:gd name="connsiteX265" fmla="*/ 78678 w 1208088"/>
              <a:gd name="connsiteY265" fmla="*/ 729772 h 1452563"/>
              <a:gd name="connsiteX266" fmla="*/ 85975 w 1208088"/>
              <a:gd name="connsiteY266" fmla="*/ 711369 h 1452563"/>
              <a:gd name="connsiteX267" fmla="*/ 93906 w 1208088"/>
              <a:gd name="connsiteY267" fmla="*/ 693283 h 1452563"/>
              <a:gd name="connsiteX268" fmla="*/ 101520 w 1208088"/>
              <a:gd name="connsiteY268" fmla="*/ 675832 h 1452563"/>
              <a:gd name="connsiteX269" fmla="*/ 109134 w 1208088"/>
              <a:gd name="connsiteY269" fmla="*/ 658698 h 1452563"/>
              <a:gd name="connsiteX270" fmla="*/ 117065 w 1208088"/>
              <a:gd name="connsiteY270" fmla="*/ 641882 h 1452563"/>
              <a:gd name="connsiteX271" fmla="*/ 124996 w 1208088"/>
              <a:gd name="connsiteY271" fmla="*/ 626017 h 1452563"/>
              <a:gd name="connsiteX272" fmla="*/ 133245 w 1208088"/>
              <a:gd name="connsiteY272" fmla="*/ 610153 h 1452563"/>
              <a:gd name="connsiteX273" fmla="*/ 141176 w 1208088"/>
              <a:gd name="connsiteY273" fmla="*/ 595557 h 1452563"/>
              <a:gd name="connsiteX274" fmla="*/ 149425 w 1208088"/>
              <a:gd name="connsiteY274" fmla="*/ 581279 h 1452563"/>
              <a:gd name="connsiteX275" fmla="*/ 157356 w 1208088"/>
              <a:gd name="connsiteY275" fmla="*/ 567318 h 1452563"/>
              <a:gd name="connsiteX276" fmla="*/ 165604 w 1208088"/>
              <a:gd name="connsiteY276" fmla="*/ 554309 h 1452563"/>
              <a:gd name="connsiteX277" fmla="*/ 173536 w 1208088"/>
              <a:gd name="connsiteY277" fmla="*/ 542252 h 1452563"/>
              <a:gd name="connsiteX278" fmla="*/ 181467 w 1208088"/>
              <a:gd name="connsiteY278" fmla="*/ 530830 h 1452563"/>
              <a:gd name="connsiteX279" fmla="*/ 189081 w 1208088"/>
              <a:gd name="connsiteY279" fmla="*/ 519725 h 1452563"/>
              <a:gd name="connsiteX280" fmla="*/ 197012 w 1208088"/>
              <a:gd name="connsiteY280" fmla="*/ 510206 h 1452563"/>
              <a:gd name="connsiteX281" fmla="*/ 204309 w 1208088"/>
              <a:gd name="connsiteY281" fmla="*/ 501004 h 1452563"/>
              <a:gd name="connsiteX282" fmla="*/ 211606 w 1208088"/>
              <a:gd name="connsiteY282" fmla="*/ 493072 h 1452563"/>
              <a:gd name="connsiteX283" fmla="*/ 218902 w 1208088"/>
              <a:gd name="connsiteY283" fmla="*/ 485457 h 1452563"/>
              <a:gd name="connsiteX284" fmla="*/ 225248 w 1208088"/>
              <a:gd name="connsiteY284" fmla="*/ 479428 h 1452563"/>
              <a:gd name="connsiteX285" fmla="*/ 232862 w 1208088"/>
              <a:gd name="connsiteY285" fmla="*/ 473083 h 1452563"/>
              <a:gd name="connsiteX286" fmla="*/ 248407 w 1208088"/>
              <a:gd name="connsiteY286" fmla="*/ 460074 h 1452563"/>
              <a:gd name="connsiteX287" fmla="*/ 265538 w 1208088"/>
              <a:gd name="connsiteY287" fmla="*/ 446430 h 1452563"/>
              <a:gd name="connsiteX288" fmla="*/ 283622 w 1208088"/>
              <a:gd name="connsiteY288" fmla="*/ 432469 h 1452563"/>
              <a:gd name="connsiteX289" fmla="*/ 322009 w 1208088"/>
              <a:gd name="connsiteY289" fmla="*/ 404548 h 1452563"/>
              <a:gd name="connsiteX290" fmla="*/ 360396 w 1208088"/>
              <a:gd name="connsiteY290" fmla="*/ 375991 h 1452563"/>
              <a:gd name="connsiteX291" fmla="*/ 379114 w 1208088"/>
              <a:gd name="connsiteY291" fmla="*/ 362030 h 1452563"/>
              <a:gd name="connsiteX292" fmla="*/ 396562 w 1208088"/>
              <a:gd name="connsiteY292" fmla="*/ 348387 h 1452563"/>
              <a:gd name="connsiteX293" fmla="*/ 412742 w 1208088"/>
              <a:gd name="connsiteY293" fmla="*/ 335060 h 1452563"/>
              <a:gd name="connsiteX294" fmla="*/ 420039 w 1208088"/>
              <a:gd name="connsiteY294" fmla="*/ 328397 h 1452563"/>
              <a:gd name="connsiteX295" fmla="*/ 427018 w 1208088"/>
              <a:gd name="connsiteY295" fmla="*/ 322369 h 1452563"/>
              <a:gd name="connsiteX296" fmla="*/ 433364 w 1208088"/>
              <a:gd name="connsiteY296" fmla="*/ 316340 h 1452563"/>
              <a:gd name="connsiteX297" fmla="*/ 439391 w 1208088"/>
              <a:gd name="connsiteY297" fmla="*/ 309994 h 1452563"/>
              <a:gd name="connsiteX298" fmla="*/ 444784 w 1208088"/>
              <a:gd name="connsiteY298" fmla="*/ 304283 h 1452563"/>
              <a:gd name="connsiteX299" fmla="*/ 449226 w 1208088"/>
              <a:gd name="connsiteY299" fmla="*/ 298572 h 1452563"/>
              <a:gd name="connsiteX300" fmla="*/ 453033 w 1208088"/>
              <a:gd name="connsiteY300" fmla="*/ 293178 h 1452563"/>
              <a:gd name="connsiteX301" fmla="*/ 456523 w 1208088"/>
              <a:gd name="connsiteY301" fmla="*/ 287784 h 1452563"/>
              <a:gd name="connsiteX302" fmla="*/ 459061 w 1208088"/>
              <a:gd name="connsiteY302" fmla="*/ 283024 h 1452563"/>
              <a:gd name="connsiteX303" fmla="*/ 460647 w 1208088"/>
              <a:gd name="connsiteY303" fmla="*/ 277948 h 1452563"/>
              <a:gd name="connsiteX304" fmla="*/ 461282 w 1208088"/>
              <a:gd name="connsiteY304" fmla="*/ 274775 h 1452563"/>
              <a:gd name="connsiteX305" fmla="*/ 461916 w 1208088"/>
              <a:gd name="connsiteY305" fmla="*/ 271919 h 1452563"/>
              <a:gd name="connsiteX306" fmla="*/ 456840 w 1208088"/>
              <a:gd name="connsiteY306" fmla="*/ 270967 h 1452563"/>
              <a:gd name="connsiteX307" fmla="*/ 452081 w 1208088"/>
              <a:gd name="connsiteY307" fmla="*/ 269698 h 1452563"/>
              <a:gd name="connsiteX308" fmla="*/ 448274 w 1208088"/>
              <a:gd name="connsiteY308" fmla="*/ 267794 h 1452563"/>
              <a:gd name="connsiteX309" fmla="*/ 444784 w 1208088"/>
              <a:gd name="connsiteY309" fmla="*/ 265256 h 1452563"/>
              <a:gd name="connsiteX310" fmla="*/ 441929 w 1208088"/>
              <a:gd name="connsiteY310" fmla="*/ 262083 h 1452563"/>
              <a:gd name="connsiteX311" fmla="*/ 440660 w 1208088"/>
              <a:gd name="connsiteY311" fmla="*/ 260497 h 1452563"/>
              <a:gd name="connsiteX312" fmla="*/ 439708 w 1208088"/>
              <a:gd name="connsiteY312" fmla="*/ 258910 h 1452563"/>
              <a:gd name="connsiteX313" fmla="*/ 438757 w 1208088"/>
              <a:gd name="connsiteY313" fmla="*/ 257324 h 1452563"/>
              <a:gd name="connsiteX314" fmla="*/ 438440 w 1208088"/>
              <a:gd name="connsiteY314" fmla="*/ 255420 h 1452563"/>
              <a:gd name="connsiteX315" fmla="*/ 438122 w 1208088"/>
              <a:gd name="connsiteY315" fmla="*/ 253834 h 1452563"/>
              <a:gd name="connsiteX316" fmla="*/ 437488 w 1208088"/>
              <a:gd name="connsiteY316" fmla="*/ 251930 h 1452563"/>
              <a:gd name="connsiteX317" fmla="*/ 438122 w 1208088"/>
              <a:gd name="connsiteY317" fmla="*/ 250026 h 1452563"/>
              <a:gd name="connsiteX318" fmla="*/ 438440 w 1208088"/>
              <a:gd name="connsiteY318" fmla="*/ 248122 h 1452563"/>
              <a:gd name="connsiteX319" fmla="*/ 438757 w 1208088"/>
              <a:gd name="connsiteY319" fmla="*/ 246536 h 1452563"/>
              <a:gd name="connsiteX320" fmla="*/ 439708 w 1208088"/>
              <a:gd name="connsiteY320" fmla="*/ 244315 h 1452563"/>
              <a:gd name="connsiteX321" fmla="*/ 440660 w 1208088"/>
              <a:gd name="connsiteY321" fmla="*/ 242728 h 1452563"/>
              <a:gd name="connsiteX322" fmla="*/ 441929 w 1208088"/>
              <a:gd name="connsiteY322" fmla="*/ 241142 h 1452563"/>
              <a:gd name="connsiteX323" fmla="*/ 444784 w 1208088"/>
              <a:gd name="connsiteY323" fmla="*/ 238286 h 1452563"/>
              <a:gd name="connsiteX324" fmla="*/ 448274 w 1208088"/>
              <a:gd name="connsiteY324" fmla="*/ 236065 h 1452563"/>
              <a:gd name="connsiteX325" fmla="*/ 452081 w 1208088"/>
              <a:gd name="connsiteY325" fmla="*/ 234161 h 1452563"/>
              <a:gd name="connsiteX326" fmla="*/ 456840 w 1208088"/>
              <a:gd name="connsiteY326" fmla="*/ 232575 h 1452563"/>
              <a:gd name="connsiteX327" fmla="*/ 461916 w 1208088"/>
              <a:gd name="connsiteY327" fmla="*/ 231940 h 1452563"/>
              <a:gd name="connsiteX328" fmla="*/ 460647 w 1208088"/>
              <a:gd name="connsiteY328" fmla="*/ 227498 h 1452563"/>
              <a:gd name="connsiteX329" fmla="*/ 459378 w 1208088"/>
              <a:gd name="connsiteY329" fmla="*/ 223374 h 1452563"/>
              <a:gd name="connsiteX330" fmla="*/ 457792 w 1208088"/>
              <a:gd name="connsiteY330" fmla="*/ 219249 h 1452563"/>
              <a:gd name="connsiteX331" fmla="*/ 456206 w 1208088"/>
              <a:gd name="connsiteY331" fmla="*/ 215124 h 1452563"/>
              <a:gd name="connsiteX332" fmla="*/ 451764 w 1208088"/>
              <a:gd name="connsiteY332" fmla="*/ 206874 h 1452563"/>
              <a:gd name="connsiteX333" fmla="*/ 447005 w 1208088"/>
              <a:gd name="connsiteY333" fmla="*/ 198307 h 1452563"/>
              <a:gd name="connsiteX334" fmla="*/ 441295 w 1208088"/>
              <a:gd name="connsiteY334" fmla="*/ 189423 h 1452563"/>
              <a:gd name="connsiteX335" fmla="*/ 434632 w 1208088"/>
              <a:gd name="connsiteY335" fmla="*/ 180222 h 1452563"/>
              <a:gd name="connsiteX336" fmla="*/ 420039 w 1208088"/>
              <a:gd name="connsiteY336" fmla="*/ 159598 h 1452563"/>
              <a:gd name="connsiteX337" fmla="*/ 412108 w 1208088"/>
              <a:gd name="connsiteY337" fmla="*/ 147541 h 1452563"/>
              <a:gd name="connsiteX338" fmla="*/ 403542 w 1208088"/>
              <a:gd name="connsiteY338" fmla="*/ 134532 h 1452563"/>
              <a:gd name="connsiteX339" fmla="*/ 394024 w 1208088"/>
              <a:gd name="connsiteY339" fmla="*/ 120254 h 1452563"/>
              <a:gd name="connsiteX340" fmla="*/ 384190 w 1208088"/>
              <a:gd name="connsiteY340" fmla="*/ 104706 h 1452563"/>
              <a:gd name="connsiteX341" fmla="*/ 374355 w 1208088"/>
              <a:gd name="connsiteY341" fmla="*/ 87573 h 1452563"/>
              <a:gd name="connsiteX342" fmla="*/ 363886 w 1208088"/>
              <a:gd name="connsiteY342" fmla="*/ 68535 h 1452563"/>
              <a:gd name="connsiteX343" fmla="*/ 353099 w 1208088"/>
              <a:gd name="connsiteY343" fmla="*/ 47911 h 1452563"/>
              <a:gd name="connsiteX344" fmla="*/ 341996 w 1208088"/>
              <a:gd name="connsiteY344" fmla="*/ 25066 h 1452563"/>
              <a:gd name="connsiteX345" fmla="*/ 352782 w 1208088"/>
              <a:gd name="connsiteY345" fmla="*/ 20307 h 1452563"/>
              <a:gd name="connsiteX346" fmla="*/ 362617 w 1208088"/>
              <a:gd name="connsiteY346" fmla="*/ 15865 h 1452563"/>
              <a:gd name="connsiteX347" fmla="*/ 372134 w 1208088"/>
              <a:gd name="connsiteY347" fmla="*/ 13009 h 1452563"/>
              <a:gd name="connsiteX348" fmla="*/ 380700 w 1208088"/>
              <a:gd name="connsiteY348" fmla="*/ 11105 h 1452563"/>
              <a:gd name="connsiteX349" fmla="*/ 388948 w 1208088"/>
              <a:gd name="connsiteY349" fmla="*/ 9836 h 1452563"/>
              <a:gd name="connsiteX350" fmla="*/ 396562 w 1208088"/>
              <a:gd name="connsiteY350" fmla="*/ 9519 h 1452563"/>
              <a:gd name="connsiteX351" fmla="*/ 403859 w 1208088"/>
              <a:gd name="connsiteY351" fmla="*/ 9519 h 1452563"/>
              <a:gd name="connsiteX352" fmla="*/ 410522 w 1208088"/>
              <a:gd name="connsiteY352" fmla="*/ 10471 h 1452563"/>
              <a:gd name="connsiteX353" fmla="*/ 416549 w 1208088"/>
              <a:gd name="connsiteY353" fmla="*/ 12057 h 1452563"/>
              <a:gd name="connsiteX354" fmla="*/ 422894 w 1208088"/>
              <a:gd name="connsiteY354" fmla="*/ 14278 h 1452563"/>
              <a:gd name="connsiteX355" fmla="*/ 428288 w 1208088"/>
              <a:gd name="connsiteY355" fmla="*/ 16816 h 1452563"/>
              <a:gd name="connsiteX356" fmla="*/ 433681 w 1208088"/>
              <a:gd name="connsiteY356" fmla="*/ 19989 h 1452563"/>
              <a:gd name="connsiteX357" fmla="*/ 439074 w 1208088"/>
              <a:gd name="connsiteY357" fmla="*/ 23162 h 1452563"/>
              <a:gd name="connsiteX358" fmla="*/ 443833 w 1208088"/>
              <a:gd name="connsiteY358" fmla="*/ 26970 h 1452563"/>
              <a:gd name="connsiteX359" fmla="*/ 448592 w 1208088"/>
              <a:gd name="connsiteY359" fmla="*/ 30777 h 1452563"/>
              <a:gd name="connsiteX360" fmla="*/ 453033 w 1208088"/>
              <a:gd name="connsiteY360" fmla="*/ 34585 h 1452563"/>
              <a:gd name="connsiteX361" fmla="*/ 462550 w 1208088"/>
              <a:gd name="connsiteY361" fmla="*/ 43152 h 1452563"/>
              <a:gd name="connsiteX362" fmla="*/ 471434 w 1208088"/>
              <a:gd name="connsiteY362" fmla="*/ 51401 h 1452563"/>
              <a:gd name="connsiteX363" fmla="*/ 476510 w 1208088"/>
              <a:gd name="connsiteY363" fmla="*/ 55843 h 1452563"/>
              <a:gd name="connsiteX364" fmla="*/ 481268 w 1208088"/>
              <a:gd name="connsiteY364" fmla="*/ 59651 h 1452563"/>
              <a:gd name="connsiteX365" fmla="*/ 486027 w 1208088"/>
              <a:gd name="connsiteY365" fmla="*/ 63141 h 1452563"/>
              <a:gd name="connsiteX366" fmla="*/ 491738 w 1208088"/>
              <a:gd name="connsiteY366" fmla="*/ 66314 h 1452563"/>
              <a:gd name="connsiteX367" fmla="*/ 497131 w 1208088"/>
              <a:gd name="connsiteY367" fmla="*/ 69170 h 1452563"/>
              <a:gd name="connsiteX368" fmla="*/ 502841 w 1208088"/>
              <a:gd name="connsiteY368" fmla="*/ 72025 h 1452563"/>
              <a:gd name="connsiteX369" fmla="*/ 509186 w 1208088"/>
              <a:gd name="connsiteY369" fmla="*/ 73929 h 1452563"/>
              <a:gd name="connsiteX370" fmla="*/ 515531 w 1208088"/>
              <a:gd name="connsiteY370" fmla="*/ 75198 h 1452563"/>
              <a:gd name="connsiteX371" fmla="*/ 522194 w 1208088"/>
              <a:gd name="connsiteY371" fmla="*/ 76150 h 1452563"/>
              <a:gd name="connsiteX372" fmla="*/ 529808 w 1208088"/>
              <a:gd name="connsiteY372" fmla="*/ 76150 h 1452563"/>
              <a:gd name="connsiteX373" fmla="*/ 537739 w 1208088"/>
              <a:gd name="connsiteY373" fmla="*/ 75515 h 1452563"/>
              <a:gd name="connsiteX374" fmla="*/ 546304 w 1208088"/>
              <a:gd name="connsiteY374" fmla="*/ 74246 h 1452563"/>
              <a:gd name="connsiteX375" fmla="*/ 557408 w 1208088"/>
              <a:gd name="connsiteY375" fmla="*/ 68218 h 1452563"/>
              <a:gd name="connsiteX376" fmla="*/ 568195 w 1208088"/>
              <a:gd name="connsiteY376" fmla="*/ 62824 h 1452563"/>
              <a:gd name="connsiteX377" fmla="*/ 587864 w 1208088"/>
              <a:gd name="connsiteY377" fmla="*/ 51719 h 1452563"/>
              <a:gd name="connsiteX378" fmla="*/ 605313 w 1208088"/>
              <a:gd name="connsiteY378" fmla="*/ 41882 h 1452563"/>
              <a:gd name="connsiteX379" fmla="*/ 620858 w 1208088"/>
              <a:gd name="connsiteY379" fmla="*/ 32681 h 1452563"/>
              <a:gd name="connsiteX380" fmla="*/ 635452 w 1208088"/>
              <a:gd name="connsiteY380" fmla="*/ 24749 h 1452563"/>
              <a:gd name="connsiteX381" fmla="*/ 648776 w 1208088"/>
              <a:gd name="connsiteY381" fmla="*/ 17134 h 1452563"/>
              <a:gd name="connsiteX382" fmla="*/ 655438 w 1208088"/>
              <a:gd name="connsiteY382" fmla="*/ 13961 h 1452563"/>
              <a:gd name="connsiteX383" fmla="*/ 661784 w 1208088"/>
              <a:gd name="connsiteY383" fmla="*/ 11422 h 1452563"/>
              <a:gd name="connsiteX384" fmla="*/ 668446 w 1208088"/>
              <a:gd name="connsiteY384" fmla="*/ 8884 h 1452563"/>
              <a:gd name="connsiteX385" fmla="*/ 675108 w 1208088"/>
              <a:gd name="connsiteY385" fmla="*/ 6663 h 1452563"/>
              <a:gd name="connsiteX386" fmla="*/ 682088 w 1208088"/>
              <a:gd name="connsiteY386" fmla="*/ 4759 h 1452563"/>
              <a:gd name="connsiteX387" fmla="*/ 688750 w 1208088"/>
              <a:gd name="connsiteY387" fmla="*/ 3173 h 1452563"/>
              <a:gd name="connsiteX388" fmla="*/ 695729 w 1208088"/>
              <a:gd name="connsiteY388" fmla="*/ 1586 h 1452563"/>
              <a:gd name="connsiteX389" fmla="*/ 703343 w 1208088"/>
              <a:gd name="connsiteY389" fmla="*/ 635 h 1452563"/>
              <a:gd name="connsiteX390" fmla="*/ 710957 w 1208088"/>
              <a:gd name="connsiteY390" fmla="*/ 317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Lst>
            <a:rect l="l" t="t" r="r" b="b"/>
            <a:pathLst>
              <a:path w="1208088" h="1452563">
                <a:moveTo>
                  <a:pt x="331068" y="665573"/>
                </a:moveTo>
                <a:cubicBezTo>
                  <a:pt x="331068" y="665573"/>
                  <a:pt x="331068" y="665573"/>
                  <a:pt x="508820" y="932822"/>
                </a:cubicBezTo>
                <a:cubicBezTo>
                  <a:pt x="508820" y="932822"/>
                  <a:pt x="508820" y="932822"/>
                  <a:pt x="369158" y="932822"/>
                </a:cubicBezTo>
                <a:cubicBezTo>
                  <a:pt x="369158" y="932822"/>
                  <a:pt x="369158" y="932822"/>
                  <a:pt x="369158" y="983727"/>
                </a:cubicBezTo>
                <a:cubicBezTo>
                  <a:pt x="369158" y="983727"/>
                  <a:pt x="369158" y="983727"/>
                  <a:pt x="534213" y="983727"/>
                </a:cubicBezTo>
                <a:cubicBezTo>
                  <a:pt x="534213" y="983727"/>
                  <a:pt x="534213" y="983727"/>
                  <a:pt x="534213" y="1034632"/>
                </a:cubicBezTo>
                <a:cubicBezTo>
                  <a:pt x="534213" y="1034632"/>
                  <a:pt x="534213" y="1034632"/>
                  <a:pt x="369158" y="1034632"/>
                </a:cubicBezTo>
                <a:cubicBezTo>
                  <a:pt x="369158" y="1034632"/>
                  <a:pt x="369158" y="1034632"/>
                  <a:pt x="369158" y="1085536"/>
                </a:cubicBezTo>
                <a:cubicBezTo>
                  <a:pt x="369158" y="1085536"/>
                  <a:pt x="369158" y="1085536"/>
                  <a:pt x="534213" y="1085536"/>
                </a:cubicBezTo>
                <a:cubicBezTo>
                  <a:pt x="534213" y="1085536"/>
                  <a:pt x="534213" y="1085536"/>
                  <a:pt x="534213" y="1238250"/>
                </a:cubicBezTo>
                <a:cubicBezTo>
                  <a:pt x="534213" y="1238250"/>
                  <a:pt x="534213" y="1238250"/>
                  <a:pt x="673875" y="1238250"/>
                </a:cubicBezTo>
                <a:cubicBezTo>
                  <a:pt x="673875" y="1238250"/>
                  <a:pt x="673875" y="1238250"/>
                  <a:pt x="673875" y="1085536"/>
                </a:cubicBezTo>
                <a:cubicBezTo>
                  <a:pt x="673875" y="1085536"/>
                  <a:pt x="673875" y="1085536"/>
                  <a:pt x="864324" y="1085536"/>
                </a:cubicBezTo>
                <a:cubicBezTo>
                  <a:pt x="864324" y="1085536"/>
                  <a:pt x="864324" y="1085536"/>
                  <a:pt x="864324" y="1034632"/>
                </a:cubicBezTo>
                <a:cubicBezTo>
                  <a:pt x="864324" y="1034632"/>
                  <a:pt x="864324" y="1034632"/>
                  <a:pt x="673875" y="1034632"/>
                </a:cubicBezTo>
                <a:cubicBezTo>
                  <a:pt x="673875" y="1034632"/>
                  <a:pt x="673875" y="1034632"/>
                  <a:pt x="673875" y="983727"/>
                </a:cubicBezTo>
                <a:cubicBezTo>
                  <a:pt x="673875" y="983727"/>
                  <a:pt x="673875" y="983727"/>
                  <a:pt x="864324" y="983727"/>
                </a:cubicBezTo>
                <a:cubicBezTo>
                  <a:pt x="864324" y="983727"/>
                  <a:pt x="864324" y="983727"/>
                  <a:pt x="864324" y="932822"/>
                </a:cubicBezTo>
                <a:cubicBezTo>
                  <a:pt x="864324" y="932822"/>
                  <a:pt x="864324" y="932822"/>
                  <a:pt x="699268" y="932822"/>
                </a:cubicBezTo>
                <a:cubicBezTo>
                  <a:pt x="699268" y="932822"/>
                  <a:pt x="699268" y="932822"/>
                  <a:pt x="877020" y="665573"/>
                </a:cubicBezTo>
                <a:cubicBezTo>
                  <a:pt x="877020" y="665573"/>
                  <a:pt x="877020" y="665573"/>
                  <a:pt x="737358" y="665573"/>
                </a:cubicBezTo>
                <a:cubicBezTo>
                  <a:pt x="737358" y="665573"/>
                  <a:pt x="737358" y="665573"/>
                  <a:pt x="597696" y="881918"/>
                </a:cubicBezTo>
                <a:cubicBezTo>
                  <a:pt x="597696" y="881918"/>
                  <a:pt x="597696" y="881918"/>
                  <a:pt x="458034" y="665573"/>
                </a:cubicBezTo>
                <a:cubicBezTo>
                  <a:pt x="458034" y="665573"/>
                  <a:pt x="458034" y="665573"/>
                  <a:pt x="331068" y="665573"/>
                </a:cubicBezTo>
                <a:close/>
                <a:moveTo>
                  <a:pt x="719206" y="0"/>
                </a:moveTo>
                <a:lnTo>
                  <a:pt x="727454" y="317"/>
                </a:lnTo>
                <a:lnTo>
                  <a:pt x="736654" y="952"/>
                </a:lnTo>
                <a:lnTo>
                  <a:pt x="746172" y="2538"/>
                </a:lnTo>
                <a:lnTo>
                  <a:pt x="756641" y="4125"/>
                </a:lnTo>
                <a:lnTo>
                  <a:pt x="767428" y="6028"/>
                </a:lnTo>
                <a:lnTo>
                  <a:pt x="778849" y="8567"/>
                </a:lnTo>
                <a:lnTo>
                  <a:pt x="791222" y="11422"/>
                </a:lnTo>
                <a:lnTo>
                  <a:pt x="804546" y="14913"/>
                </a:lnTo>
                <a:lnTo>
                  <a:pt x="818822" y="18720"/>
                </a:lnTo>
                <a:lnTo>
                  <a:pt x="833416" y="23480"/>
                </a:lnTo>
                <a:lnTo>
                  <a:pt x="829609" y="36171"/>
                </a:lnTo>
                <a:lnTo>
                  <a:pt x="825802" y="48228"/>
                </a:lnTo>
                <a:lnTo>
                  <a:pt x="818188" y="70439"/>
                </a:lnTo>
                <a:lnTo>
                  <a:pt x="810256" y="91063"/>
                </a:lnTo>
                <a:lnTo>
                  <a:pt x="802960" y="108831"/>
                </a:lnTo>
                <a:lnTo>
                  <a:pt x="795663" y="125013"/>
                </a:lnTo>
                <a:lnTo>
                  <a:pt x="788684" y="138974"/>
                </a:lnTo>
                <a:lnTo>
                  <a:pt x="782021" y="151983"/>
                </a:lnTo>
                <a:lnTo>
                  <a:pt x="775994" y="163405"/>
                </a:lnTo>
                <a:lnTo>
                  <a:pt x="764572" y="183077"/>
                </a:lnTo>
                <a:lnTo>
                  <a:pt x="760131" y="191644"/>
                </a:lnTo>
                <a:lnTo>
                  <a:pt x="756007" y="200211"/>
                </a:lnTo>
                <a:lnTo>
                  <a:pt x="752517" y="207826"/>
                </a:lnTo>
                <a:lnTo>
                  <a:pt x="749662" y="215759"/>
                </a:lnTo>
                <a:lnTo>
                  <a:pt x="748393" y="219566"/>
                </a:lnTo>
                <a:lnTo>
                  <a:pt x="747441" y="223374"/>
                </a:lnTo>
                <a:lnTo>
                  <a:pt x="746806" y="227181"/>
                </a:lnTo>
                <a:lnTo>
                  <a:pt x="746489" y="231623"/>
                </a:lnTo>
                <a:lnTo>
                  <a:pt x="748076" y="231623"/>
                </a:lnTo>
                <a:lnTo>
                  <a:pt x="750931" y="231623"/>
                </a:lnTo>
                <a:lnTo>
                  <a:pt x="753786" y="231940"/>
                </a:lnTo>
                <a:lnTo>
                  <a:pt x="756324" y="232258"/>
                </a:lnTo>
                <a:lnTo>
                  <a:pt x="758862" y="233210"/>
                </a:lnTo>
                <a:lnTo>
                  <a:pt x="761400" y="233844"/>
                </a:lnTo>
                <a:lnTo>
                  <a:pt x="763621" y="234796"/>
                </a:lnTo>
                <a:lnTo>
                  <a:pt x="765842" y="236065"/>
                </a:lnTo>
                <a:lnTo>
                  <a:pt x="768062" y="237334"/>
                </a:lnTo>
                <a:lnTo>
                  <a:pt x="769966" y="238921"/>
                </a:lnTo>
                <a:lnTo>
                  <a:pt x="771552" y="240190"/>
                </a:lnTo>
                <a:lnTo>
                  <a:pt x="772821" y="242094"/>
                </a:lnTo>
                <a:lnTo>
                  <a:pt x="774090" y="243680"/>
                </a:lnTo>
                <a:lnTo>
                  <a:pt x="775042" y="245901"/>
                </a:lnTo>
                <a:lnTo>
                  <a:pt x="775676" y="247805"/>
                </a:lnTo>
                <a:lnTo>
                  <a:pt x="775994" y="249709"/>
                </a:lnTo>
                <a:lnTo>
                  <a:pt x="776311" y="251930"/>
                </a:lnTo>
                <a:lnTo>
                  <a:pt x="776311" y="253834"/>
                </a:lnTo>
                <a:lnTo>
                  <a:pt x="775676" y="255420"/>
                </a:lnTo>
                <a:lnTo>
                  <a:pt x="775359" y="257324"/>
                </a:lnTo>
                <a:lnTo>
                  <a:pt x="774407" y="258910"/>
                </a:lnTo>
                <a:lnTo>
                  <a:pt x="773456" y="260497"/>
                </a:lnTo>
                <a:lnTo>
                  <a:pt x="772186" y="262083"/>
                </a:lnTo>
                <a:lnTo>
                  <a:pt x="769331" y="265256"/>
                </a:lnTo>
                <a:lnTo>
                  <a:pt x="765524" y="267794"/>
                </a:lnTo>
                <a:lnTo>
                  <a:pt x="761717" y="269698"/>
                </a:lnTo>
                <a:lnTo>
                  <a:pt x="756958" y="270967"/>
                </a:lnTo>
                <a:lnTo>
                  <a:pt x="752200" y="271919"/>
                </a:lnTo>
                <a:lnTo>
                  <a:pt x="756324" y="284611"/>
                </a:lnTo>
                <a:lnTo>
                  <a:pt x="757910" y="289053"/>
                </a:lnTo>
                <a:lnTo>
                  <a:pt x="760448" y="293812"/>
                </a:lnTo>
                <a:lnTo>
                  <a:pt x="763621" y="299206"/>
                </a:lnTo>
                <a:lnTo>
                  <a:pt x="768062" y="304283"/>
                </a:lnTo>
                <a:lnTo>
                  <a:pt x="772504" y="309677"/>
                </a:lnTo>
                <a:lnTo>
                  <a:pt x="777580" y="315706"/>
                </a:lnTo>
                <a:lnTo>
                  <a:pt x="783608" y="321417"/>
                </a:lnTo>
                <a:lnTo>
                  <a:pt x="789952" y="327445"/>
                </a:lnTo>
                <a:lnTo>
                  <a:pt x="796615" y="333791"/>
                </a:lnTo>
                <a:lnTo>
                  <a:pt x="803912" y="339820"/>
                </a:lnTo>
                <a:lnTo>
                  <a:pt x="819774" y="353146"/>
                </a:lnTo>
                <a:lnTo>
                  <a:pt x="836588" y="366155"/>
                </a:lnTo>
                <a:lnTo>
                  <a:pt x="854672" y="379798"/>
                </a:lnTo>
                <a:lnTo>
                  <a:pt x="891472" y="407720"/>
                </a:lnTo>
                <a:lnTo>
                  <a:pt x="928274" y="435008"/>
                </a:lnTo>
                <a:lnTo>
                  <a:pt x="945405" y="448334"/>
                </a:lnTo>
                <a:lnTo>
                  <a:pt x="961902" y="461343"/>
                </a:lnTo>
                <a:lnTo>
                  <a:pt x="976496" y="474034"/>
                </a:lnTo>
                <a:lnTo>
                  <a:pt x="983158" y="479746"/>
                </a:lnTo>
                <a:lnTo>
                  <a:pt x="989186" y="485457"/>
                </a:lnTo>
                <a:lnTo>
                  <a:pt x="996482" y="493072"/>
                </a:lnTo>
                <a:lnTo>
                  <a:pt x="1003779" y="501004"/>
                </a:lnTo>
                <a:lnTo>
                  <a:pt x="1011393" y="510206"/>
                </a:lnTo>
                <a:lnTo>
                  <a:pt x="1019007" y="519725"/>
                </a:lnTo>
                <a:lnTo>
                  <a:pt x="1026938" y="530830"/>
                </a:lnTo>
                <a:lnTo>
                  <a:pt x="1034552" y="542252"/>
                </a:lnTo>
                <a:lnTo>
                  <a:pt x="1042801" y="554309"/>
                </a:lnTo>
                <a:lnTo>
                  <a:pt x="1050732" y="567318"/>
                </a:lnTo>
                <a:lnTo>
                  <a:pt x="1058663" y="581279"/>
                </a:lnTo>
                <a:lnTo>
                  <a:pt x="1066912" y="595557"/>
                </a:lnTo>
                <a:lnTo>
                  <a:pt x="1074843" y="610153"/>
                </a:lnTo>
                <a:lnTo>
                  <a:pt x="1083092" y="626017"/>
                </a:lnTo>
                <a:lnTo>
                  <a:pt x="1091023" y="641882"/>
                </a:lnTo>
                <a:lnTo>
                  <a:pt x="1098954" y="658698"/>
                </a:lnTo>
                <a:lnTo>
                  <a:pt x="1106568" y="675832"/>
                </a:lnTo>
                <a:lnTo>
                  <a:pt x="1114499" y="693283"/>
                </a:lnTo>
                <a:lnTo>
                  <a:pt x="1122113" y="711369"/>
                </a:lnTo>
                <a:lnTo>
                  <a:pt x="1129727" y="729772"/>
                </a:lnTo>
                <a:lnTo>
                  <a:pt x="1136707" y="748492"/>
                </a:lnTo>
                <a:lnTo>
                  <a:pt x="1143686" y="768164"/>
                </a:lnTo>
                <a:lnTo>
                  <a:pt x="1150348" y="787519"/>
                </a:lnTo>
                <a:lnTo>
                  <a:pt x="1157011" y="807191"/>
                </a:lnTo>
                <a:lnTo>
                  <a:pt x="1163038" y="826863"/>
                </a:lnTo>
                <a:lnTo>
                  <a:pt x="1169066" y="847170"/>
                </a:lnTo>
                <a:lnTo>
                  <a:pt x="1174460" y="867477"/>
                </a:lnTo>
                <a:lnTo>
                  <a:pt x="1179853" y="887783"/>
                </a:lnTo>
                <a:lnTo>
                  <a:pt x="1184929" y="908407"/>
                </a:lnTo>
                <a:lnTo>
                  <a:pt x="1189370" y="929031"/>
                </a:lnTo>
                <a:lnTo>
                  <a:pt x="1193177" y="949655"/>
                </a:lnTo>
                <a:lnTo>
                  <a:pt x="1196667" y="970279"/>
                </a:lnTo>
                <a:lnTo>
                  <a:pt x="1200157" y="990903"/>
                </a:lnTo>
                <a:lnTo>
                  <a:pt x="1202695" y="1011845"/>
                </a:lnTo>
                <a:lnTo>
                  <a:pt x="1204916" y="1032151"/>
                </a:lnTo>
                <a:lnTo>
                  <a:pt x="1206502" y="1052458"/>
                </a:lnTo>
                <a:lnTo>
                  <a:pt x="1207454" y="1072447"/>
                </a:lnTo>
                <a:lnTo>
                  <a:pt x="1208088" y="1092437"/>
                </a:lnTo>
                <a:lnTo>
                  <a:pt x="1207771" y="1112426"/>
                </a:lnTo>
                <a:lnTo>
                  <a:pt x="1207136" y="1131781"/>
                </a:lnTo>
                <a:lnTo>
                  <a:pt x="1205867" y="1151453"/>
                </a:lnTo>
                <a:lnTo>
                  <a:pt x="1203646" y="1170173"/>
                </a:lnTo>
                <a:lnTo>
                  <a:pt x="1201108" y="1188893"/>
                </a:lnTo>
                <a:lnTo>
                  <a:pt x="1199522" y="1197778"/>
                </a:lnTo>
                <a:lnTo>
                  <a:pt x="1197302" y="1206979"/>
                </a:lnTo>
                <a:lnTo>
                  <a:pt x="1195398" y="1215863"/>
                </a:lnTo>
                <a:lnTo>
                  <a:pt x="1193177" y="1224747"/>
                </a:lnTo>
                <a:lnTo>
                  <a:pt x="1190956" y="1233314"/>
                </a:lnTo>
                <a:lnTo>
                  <a:pt x="1188418" y="1242199"/>
                </a:lnTo>
                <a:lnTo>
                  <a:pt x="1185563" y="1250448"/>
                </a:lnTo>
                <a:lnTo>
                  <a:pt x="1182708" y="1259015"/>
                </a:lnTo>
                <a:lnTo>
                  <a:pt x="1179218" y="1266947"/>
                </a:lnTo>
                <a:lnTo>
                  <a:pt x="1175728" y="1275197"/>
                </a:lnTo>
                <a:lnTo>
                  <a:pt x="1172239" y="1283129"/>
                </a:lnTo>
                <a:lnTo>
                  <a:pt x="1168749" y="1291062"/>
                </a:lnTo>
                <a:lnTo>
                  <a:pt x="1164625" y="1298677"/>
                </a:lnTo>
                <a:lnTo>
                  <a:pt x="1160183" y="1305974"/>
                </a:lnTo>
                <a:lnTo>
                  <a:pt x="1155742" y="1313589"/>
                </a:lnTo>
                <a:lnTo>
                  <a:pt x="1151300" y="1320570"/>
                </a:lnTo>
                <a:lnTo>
                  <a:pt x="1146542" y="1327867"/>
                </a:lnTo>
                <a:lnTo>
                  <a:pt x="1141148" y="1334531"/>
                </a:lnTo>
                <a:lnTo>
                  <a:pt x="1135755" y="1341194"/>
                </a:lnTo>
                <a:lnTo>
                  <a:pt x="1130362" y="1347857"/>
                </a:lnTo>
                <a:lnTo>
                  <a:pt x="1124334" y="1354203"/>
                </a:lnTo>
                <a:lnTo>
                  <a:pt x="1118306" y="1360548"/>
                </a:lnTo>
                <a:lnTo>
                  <a:pt x="1112278" y="1366577"/>
                </a:lnTo>
                <a:lnTo>
                  <a:pt x="1105299" y="1372288"/>
                </a:lnTo>
                <a:lnTo>
                  <a:pt x="1098637" y="1378000"/>
                </a:lnTo>
                <a:lnTo>
                  <a:pt x="1091657" y="1383394"/>
                </a:lnTo>
                <a:lnTo>
                  <a:pt x="1084360" y="1388470"/>
                </a:lnTo>
                <a:lnTo>
                  <a:pt x="1076746" y="1393230"/>
                </a:lnTo>
                <a:lnTo>
                  <a:pt x="1068815" y="1398306"/>
                </a:lnTo>
                <a:lnTo>
                  <a:pt x="1061201" y="1402748"/>
                </a:lnTo>
                <a:lnTo>
                  <a:pt x="1052636" y="1407190"/>
                </a:lnTo>
                <a:lnTo>
                  <a:pt x="1044070" y="1411633"/>
                </a:lnTo>
                <a:lnTo>
                  <a:pt x="1035187" y="1415440"/>
                </a:lnTo>
                <a:lnTo>
                  <a:pt x="1025986" y="1418930"/>
                </a:lnTo>
                <a:lnTo>
                  <a:pt x="1016469" y="1422420"/>
                </a:lnTo>
                <a:lnTo>
                  <a:pt x="1006634" y="1425593"/>
                </a:lnTo>
                <a:lnTo>
                  <a:pt x="996800" y="1428766"/>
                </a:lnTo>
                <a:lnTo>
                  <a:pt x="986330" y="1431305"/>
                </a:lnTo>
                <a:lnTo>
                  <a:pt x="976178" y="1433843"/>
                </a:lnTo>
                <a:lnTo>
                  <a:pt x="965074" y="1436064"/>
                </a:lnTo>
                <a:lnTo>
                  <a:pt x="953971" y="1437968"/>
                </a:lnTo>
                <a:lnTo>
                  <a:pt x="942550" y="1439554"/>
                </a:lnTo>
                <a:lnTo>
                  <a:pt x="930812" y="1440823"/>
                </a:lnTo>
                <a:lnTo>
                  <a:pt x="918756" y="1442093"/>
                </a:lnTo>
                <a:lnTo>
                  <a:pt x="906383" y="1443044"/>
                </a:lnTo>
                <a:lnTo>
                  <a:pt x="893693" y="1443362"/>
                </a:lnTo>
                <a:lnTo>
                  <a:pt x="740144" y="1448756"/>
                </a:lnTo>
                <a:lnTo>
                  <a:pt x="652583" y="1451611"/>
                </a:lnTo>
                <a:lnTo>
                  <a:pt x="613244" y="1452563"/>
                </a:lnTo>
                <a:lnTo>
                  <a:pt x="604044" y="1452563"/>
                </a:lnTo>
                <a:lnTo>
                  <a:pt x="595161" y="1452563"/>
                </a:lnTo>
                <a:lnTo>
                  <a:pt x="555505" y="1451611"/>
                </a:lnTo>
                <a:lnTo>
                  <a:pt x="467944" y="1448756"/>
                </a:lnTo>
                <a:lnTo>
                  <a:pt x="314395" y="1443362"/>
                </a:lnTo>
                <a:lnTo>
                  <a:pt x="302022" y="1443044"/>
                </a:lnTo>
                <a:lnTo>
                  <a:pt x="289332" y="1442093"/>
                </a:lnTo>
                <a:lnTo>
                  <a:pt x="277276" y="1440823"/>
                </a:lnTo>
                <a:lnTo>
                  <a:pt x="265856" y="1439554"/>
                </a:lnTo>
                <a:lnTo>
                  <a:pt x="254117" y="1437968"/>
                </a:lnTo>
                <a:lnTo>
                  <a:pt x="243014" y="1436064"/>
                </a:lnTo>
                <a:lnTo>
                  <a:pt x="232227" y="1433843"/>
                </a:lnTo>
                <a:lnTo>
                  <a:pt x="221758" y="1431305"/>
                </a:lnTo>
                <a:lnTo>
                  <a:pt x="211288" y="1428766"/>
                </a:lnTo>
                <a:lnTo>
                  <a:pt x="201454" y="1425593"/>
                </a:lnTo>
                <a:lnTo>
                  <a:pt x="191619" y="1422420"/>
                </a:lnTo>
                <a:lnTo>
                  <a:pt x="182419" y="1418930"/>
                </a:lnTo>
                <a:lnTo>
                  <a:pt x="172901" y="1415440"/>
                </a:lnTo>
                <a:lnTo>
                  <a:pt x="164336" y="1411633"/>
                </a:lnTo>
                <a:lnTo>
                  <a:pt x="155452" y="1407190"/>
                </a:lnTo>
                <a:lnTo>
                  <a:pt x="147521" y="1402748"/>
                </a:lnTo>
                <a:lnTo>
                  <a:pt x="139273" y="1398306"/>
                </a:lnTo>
                <a:lnTo>
                  <a:pt x="131342" y="1393230"/>
                </a:lnTo>
                <a:lnTo>
                  <a:pt x="123728" y="1388470"/>
                </a:lnTo>
                <a:lnTo>
                  <a:pt x="116431" y="1383394"/>
                </a:lnTo>
                <a:lnTo>
                  <a:pt x="109768" y="1378000"/>
                </a:lnTo>
                <a:lnTo>
                  <a:pt x="102789" y="1372288"/>
                </a:lnTo>
                <a:lnTo>
                  <a:pt x="96127" y="1366577"/>
                </a:lnTo>
                <a:lnTo>
                  <a:pt x="89782" y="1360548"/>
                </a:lnTo>
                <a:lnTo>
                  <a:pt x="83754" y="1354203"/>
                </a:lnTo>
                <a:lnTo>
                  <a:pt x="78044" y="1347857"/>
                </a:lnTo>
                <a:lnTo>
                  <a:pt x="72333" y="1341194"/>
                </a:lnTo>
                <a:lnTo>
                  <a:pt x="66940" y="1334531"/>
                </a:lnTo>
                <a:lnTo>
                  <a:pt x="61864" y="1327867"/>
                </a:lnTo>
                <a:lnTo>
                  <a:pt x="56788" y="1320570"/>
                </a:lnTo>
                <a:lnTo>
                  <a:pt x="52346" y="1313589"/>
                </a:lnTo>
                <a:lnTo>
                  <a:pt x="47905" y="1305974"/>
                </a:lnTo>
                <a:lnTo>
                  <a:pt x="43780" y="1298677"/>
                </a:lnTo>
                <a:lnTo>
                  <a:pt x="39339" y="1291062"/>
                </a:lnTo>
                <a:lnTo>
                  <a:pt x="35849" y="1283129"/>
                </a:lnTo>
                <a:lnTo>
                  <a:pt x="32360" y="1275197"/>
                </a:lnTo>
                <a:lnTo>
                  <a:pt x="28870" y="1266947"/>
                </a:lnTo>
                <a:lnTo>
                  <a:pt x="25697" y="1259015"/>
                </a:lnTo>
                <a:lnTo>
                  <a:pt x="22525" y="1250448"/>
                </a:lnTo>
                <a:lnTo>
                  <a:pt x="19670" y="1242199"/>
                </a:lnTo>
                <a:lnTo>
                  <a:pt x="17132" y="1233314"/>
                </a:lnTo>
                <a:lnTo>
                  <a:pt x="14911" y="1224747"/>
                </a:lnTo>
                <a:lnTo>
                  <a:pt x="12690" y="1215863"/>
                </a:lnTo>
                <a:lnTo>
                  <a:pt x="10786" y="1206979"/>
                </a:lnTo>
                <a:lnTo>
                  <a:pt x="8883" y="1197778"/>
                </a:lnTo>
                <a:lnTo>
                  <a:pt x="7297" y="1188893"/>
                </a:lnTo>
                <a:lnTo>
                  <a:pt x="4442" y="1170173"/>
                </a:lnTo>
                <a:lnTo>
                  <a:pt x="2221" y="1151453"/>
                </a:lnTo>
                <a:lnTo>
                  <a:pt x="952" y="1131781"/>
                </a:lnTo>
                <a:lnTo>
                  <a:pt x="317" y="1112426"/>
                </a:lnTo>
                <a:lnTo>
                  <a:pt x="0" y="1092437"/>
                </a:lnTo>
                <a:lnTo>
                  <a:pt x="634" y="1072447"/>
                </a:lnTo>
                <a:lnTo>
                  <a:pt x="1586" y="1052458"/>
                </a:lnTo>
                <a:lnTo>
                  <a:pt x="3172" y="1032151"/>
                </a:lnTo>
                <a:lnTo>
                  <a:pt x="5393" y="1011845"/>
                </a:lnTo>
                <a:lnTo>
                  <a:pt x="8248" y="990903"/>
                </a:lnTo>
                <a:lnTo>
                  <a:pt x="11421" y="970279"/>
                </a:lnTo>
                <a:lnTo>
                  <a:pt x="14911" y="949655"/>
                </a:lnTo>
                <a:lnTo>
                  <a:pt x="19035" y="929031"/>
                </a:lnTo>
                <a:lnTo>
                  <a:pt x="23476" y="908407"/>
                </a:lnTo>
                <a:lnTo>
                  <a:pt x="28235" y="887783"/>
                </a:lnTo>
                <a:lnTo>
                  <a:pt x="33628" y="867477"/>
                </a:lnTo>
                <a:lnTo>
                  <a:pt x="39022" y="847170"/>
                </a:lnTo>
                <a:lnTo>
                  <a:pt x="45050" y="826863"/>
                </a:lnTo>
                <a:lnTo>
                  <a:pt x="51077" y="807191"/>
                </a:lnTo>
                <a:lnTo>
                  <a:pt x="58057" y="787519"/>
                </a:lnTo>
                <a:lnTo>
                  <a:pt x="64402" y="768164"/>
                </a:lnTo>
                <a:lnTo>
                  <a:pt x="71381" y="748492"/>
                </a:lnTo>
                <a:lnTo>
                  <a:pt x="78678" y="729772"/>
                </a:lnTo>
                <a:lnTo>
                  <a:pt x="85975" y="711369"/>
                </a:lnTo>
                <a:lnTo>
                  <a:pt x="93906" y="693283"/>
                </a:lnTo>
                <a:lnTo>
                  <a:pt x="101520" y="675832"/>
                </a:lnTo>
                <a:lnTo>
                  <a:pt x="109134" y="658698"/>
                </a:lnTo>
                <a:lnTo>
                  <a:pt x="117065" y="641882"/>
                </a:lnTo>
                <a:lnTo>
                  <a:pt x="124996" y="626017"/>
                </a:lnTo>
                <a:lnTo>
                  <a:pt x="133245" y="610153"/>
                </a:lnTo>
                <a:lnTo>
                  <a:pt x="141176" y="595557"/>
                </a:lnTo>
                <a:lnTo>
                  <a:pt x="149425" y="581279"/>
                </a:lnTo>
                <a:lnTo>
                  <a:pt x="157356" y="567318"/>
                </a:lnTo>
                <a:lnTo>
                  <a:pt x="165604" y="554309"/>
                </a:lnTo>
                <a:lnTo>
                  <a:pt x="173536" y="542252"/>
                </a:lnTo>
                <a:lnTo>
                  <a:pt x="181467" y="530830"/>
                </a:lnTo>
                <a:lnTo>
                  <a:pt x="189081" y="519725"/>
                </a:lnTo>
                <a:lnTo>
                  <a:pt x="197012" y="510206"/>
                </a:lnTo>
                <a:lnTo>
                  <a:pt x="204309" y="501004"/>
                </a:lnTo>
                <a:lnTo>
                  <a:pt x="211606" y="493072"/>
                </a:lnTo>
                <a:lnTo>
                  <a:pt x="218902" y="485457"/>
                </a:lnTo>
                <a:lnTo>
                  <a:pt x="225248" y="479428"/>
                </a:lnTo>
                <a:lnTo>
                  <a:pt x="232862" y="473083"/>
                </a:lnTo>
                <a:lnTo>
                  <a:pt x="248407" y="460074"/>
                </a:lnTo>
                <a:lnTo>
                  <a:pt x="265538" y="446430"/>
                </a:lnTo>
                <a:lnTo>
                  <a:pt x="283622" y="432469"/>
                </a:lnTo>
                <a:lnTo>
                  <a:pt x="322009" y="404548"/>
                </a:lnTo>
                <a:lnTo>
                  <a:pt x="360396" y="375991"/>
                </a:lnTo>
                <a:lnTo>
                  <a:pt x="379114" y="362030"/>
                </a:lnTo>
                <a:lnTo>
                  <a:pt x="396562" y="348387"/>
                </a:lnTo>
                <a:lnTo>
                  <a:pt x="412742" y="335060"/>
                </a:lnTo>
                <a:lnTo>
                  <a:pt x="420039" y="328397"/>
                </a:lnTo>
                <a:lnTo>
                  <a:pt x="427018" y="322369"/>
                </a:lnTo>
                <a:lnTo>
                  <a:pt x="433364" y="316340"/>
                </a:lnTo>
                <a:lnTo>
                  <a:pt x="439391" y="309994"/>
                </a:lnTo>
                <a:lnTo>
                  <a:pt x="444784" y="304283"/>
                </a:lnTo>
                <a:lnTo>
                  <a:pt x="449226" y="298572"/>
                </a:lnTo>
                <a:lnTo>
                  <a:pt x="453033" y="293178"/>
                </a:lnTo>
                <a:lnTo>
                  <a:pt x="456523" y="287784"/>
                </a:lnTo>
                <a:lnTo>
                  <a:pt x="459061" y="283024"/>
                </a:lnTo>
                <a:lnTo>
                  <a:pt x="460647" y="277948"/>
                </a:lnTo>
                <a:lnTo>
                  <a:pt x="461282" y="274775"/>
                </a:lnTo>
                <a:lnTo>
                  <a:pt x="461916" y="271919"/>
                </a:lnTo>
                <a:lnTo>
                  <a:pt x="456840" y="270967"/>
                </a:lnTo>
                <a:lnTo>
                  <a:pt x="452081" y="269698"/>
                </a:lnTo>
                <a:lnTo>
                  <a:pt x="448274" y="267794"/>
                </a:lnTo>
                <a:lnTo>
                  <a:pt x="444784" y="265256"/>
                </a:lnTo>
                <a:lnTo>
                  <a:pt x="441929" y="262083"/>
                </a:lnTo>
                <a:lnTo>
                  <a:pt x="440660" y="260497"/>
                </a:lnTo>
                <a:lnTo>
                  <a:pt x="439708" y="258910"/>
                </a:lnTo>
                <a:lnTo>
                  <a:pt x="438757" y="257324"/>
                </a:lnTo>
                <a:lnTo>
                  <a:pt x="438440" y="255420"/>
                </a:lnTo>
                <a:lnTo>
                  <a:pt x="438122" y="253834"/>
                </a:lnTo>
                <a:lnTo>
                  <a:pt x="437488" y="251930"/>
                </a:lnTo>
                <a:lnTo>
                  <a:pt x="438122" y="250026"/>
                </a:lnTo>
                <a:lnTo>
                  <a:pt x="438440" y="248122"/>
                </a:lnTo>
                <a:lnTo>
                  <a:pt x="438757" y="246536"/>
                </a:lnTo>
                <a:lnTo>
                  <a:pt x="439708" y="244315"/>
                </a:lnTo>
                <a:lnTo>
                  <a:pt x="440660" y="242728"/>
                </a:lnTo>
                <a:lnTo>
                  <a:pt x="441929" y="241142"/>
                </a:lnTo>
                <a:lnTo>
                  <a:pt x="444784" y="238286"/>
                </a:lnTo>
                <a:lnTo>
                  <a:pt x="448274" y="236065"/>
                </a:lnTo>
                <a:lnTo>
                  <a:pt x="452081" y="234161"/>
                </a:lnTo>
                <a:lnTo>
                  <a:pt x="456840" y="232575"/>
                </a:lnTo>
                <a:lnTo>
                  <a:pt x="461916" y="231940"/>
                </a:lnTo>
                <a:lnTo>
                  <a:pt x="460647" y="227498"/>
                </a:lnTo>
                <a:lnTo>
                  <a:pt x="459378" y="223374"/>
                </a:lnTo>
                <a:lnTo>
                  <a:pt x="457792" y="219249"/>
                </a:lnTo>
                <a:lnTo>
                  <a:pt x="456206" y="215124"/>
                </a:lnTo>
                <a:lnTo>
                  <a:pt x="451764" y="206874"/>
                </a:lnTo>
                <a:lnTo>
                  <a:pt x="447005" y="198307"/>
                </a:lnTo>
                <a:lnTo>
                  <a:pt x="441295" y="189423"/>
                </a:lnTo>
                <a:lnTo>
                  <a:pt x="434632" y="180222"/>
                </a:lnTo>
                <a:lnTo>
                  <a:pt x="420039" y="159598"/>
                </a:lnTo>
                <a:lnTo>
                  <a:pt x="412108" y="147541"/>
                </a:lnTo>
                <a:lnTo>
                  <a:pt x="403542" y="134532"/>
                </a:lnTo>
                <a:lnTo>
                  <a:pt x="394024" y="120254"/>
                </a:lnTo>
                <a:lnTo>
                  <a:pt x="384190" y="104706"/>
                </a:lnTo>
                <a:lnTo>
                  <a:pt x="374355" y="87573"/>
                </a:lnTo>
                <a:lnTo>
                  <a:pt x="363886" y="68535"/>
                </a:lnTo>
                <a:lnTo>
                  <a:pt x="353099" y="47911"/>
                </a:lnTo>
                <a:lnTo>
                  <a:pt x="341996" y="25066"/>
                </a:lnTo>
                <a:lnTo>
                  <a:pt x="352782" y="20307"/>
                </a:lnTo>
                <a:lnTo>
                  <a:pt x="362617" y="15865"/>
                </a:lnTo>
                <a:lnTo>
                  <a:pt x="372134" y="13009"/>
                </a:lnTo>
                <a:lnTo>
                  <a:pt x="380700" y="11105"/>
                </a:lnTo>
                <a:lnTo>
                  <a:pt x="388948" y="9836"/>
                </a:lnTo>
                <a:lnTo>
                  <a:pt x="396562" y="9519"/>
                </a:lnTo>
                <a:lnTo>
                  <a:pt x="403859" y="9519"/>
                </a:lnTo>
                <a:lnTo>
                  <a:pt x="410522" y="10471"/>
                </a:lnTo>
                <a:lnTo>
                  <a:pt x="416549" y="12057"/>
                </a:lnTo>
                <a:lnTo>
                  <a:pt x="422894" y="14278"/>
                </a:lnTo>
                <a:lnTo>
                  <a:pt x="428288" y="16816"/>
                </a:lnTo>
                <a:lnTo>
                  <a:pt x="433681" y="19989"/>
                </a:lnTo>
                <a:lnTo>
                  <a:pt x="439074" y="23162"/>
                </a:lnTo>
                <a:lnTo>
                  <a:pt x="443833" y="26970"/>
                </a:lnTo>
                <a:lnTo>
                  <a:pt x="448592" y="30777"/>
                </a:lnTo>
                <a:lnTo>
                  <a:pt x="453033" y="34585"/>
                </a:lnTo>
                <a:lnTo>
                  <a:pt x="462550" y="43152"/>
                </a:lnTo>
                <a:lnTo>
                  <a:pt x="471434" y="51401"/>
                </a:lnTo>
                <a:lnTo>
                  <a:pt x="476510" y="55843"/>
                </a:lnTo>
                <a:lnTo>
                  <a:pt x="481268" y="59651"/>
                </a:lnTo>
                <a:lnTo>
                  <a:pt x="486027" y="63141"/>
                </a:lnTo>
                <a:lnTo>
                  <a:pt x="491738" y="66314"/>
                </a:lnTo>
                <a:lnTo>
                  <a:pt x="497131" y="69170"/>
                </a:lnTo>
                <a:lnTo>
                  <a:pt x="502841" y="72025"/>
                </a:lnTo>
                <a:lnTo>
                  <a:pt x="509186" y="73929"/>
                </a:lnTo>
                <a:lnTo>
                  <a:pt x="515531" y="75198"/>
                </a:lnTo>
                <a:lnTo>
                  <a:pt x="522194" y="76150"/>
                </a:lnTo>
                <a:lnTo>
                  <a:pt x="529808" y="76150"/>
                </a:lnTo>
                <a:lnTo>
                  <a:pt x="537739" y="75515"/>
                </a:lnTo>
                <a:lnTo>
                  <a:pt x="546304" y="74246"/>
                </a:lnTo>
                <a:lnTo>
                  <a:pt x="557408" y="68218"/>
                </a:lnTo>
                <a:lnTo>
                  <a:pt x="568195" y="62824"/>
                </a:lnTo>
                <a:lnTo>
                  <a:pt x="587864" y="51719"/>
                </a:lnTo>
                <a:lnTo>
                  <a:pt x="605313" y="41882"/>
                </a:lnTo>
                <a:lnTo>
                  <a:pt x="620858" y="32681"/>
                </a:lnTo>
                <a:lnTo>
                  <a:pt x="635452" y="24749"/>
                </a:lnTo>
                <a:lnTo>
                  <a:pt x="648776" y="17134"/>
                </a:lnTo>
                <a:lnTo>
                  <a:pt x="655438" y="13961"/>
                </a:lnTo>
                <a:lnTo>
                  <a:pt x="661784" y="11422"/>
                </a:lnTo>
                <a:lnTo>
                  <a:pt x="668446" y="8884"/>
                </a:lnTo>
                <a:lnTo>
                  <a:pt x="675108" y="6663"/>
                </a:lnTo>
                <a:lnTo>
                  <a:pt x="682088" y="4759"/>
                </a:lnTo>
                <a:lnTo>
                  <a:pt x="688750" y="3173"/>
                </a:lnTo>
                <a:lnTo>
                  <a:pt x="695729" y="1586"/>
                </a:lnTo>
                <a:lnTo>
                  <a:pt x="703343" y="635"/>
                </a:lnTo>
                <a:lnTo>
                  <a:pt x="710957" y="317"/>
                </a:lnTo>
                <a:close/>
              </a:path>
            </a:pathLst>
          </a:custGeom>
          <a:solidFill>
            <a:schemeClr val="bg1"/>
          </a:solidFill>
          <a:ln w="12700" cap="flat" cmpd="sng" algn="ctr">
            <a:noFill/>
            <a:prstDash val="solid"/>
            <a:miter lim="800000"/>
          </a:ln>
          <a:effec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chemeClr val="accent1"/>
              </a:solidFill>
              <a:effectLst/>
              <a:uLnTx/>
              <a:uFillTx/>
              <a:cs typeface="+mn-ea"/>
              <a:sym typeface="+mn-lt"/>
            </a:endParaRPr>
          </a:p>
        </p:txBody>
      </p:sp>
      <p:sp>
        <p:nvSpPr>
          <p:cNvPr id="16" name="KSO_Shape">
            <a:extLst>
              <a:ext uri="{FF2B5EF4-FFF2-40B4-BE49-F238E27FC236}">
                <a16:creationId xmlns:a16="http://schemas.microsoft.com/office/drawing/2014/main" id="{840F861A-CD43-4F14-AA79-BDDB4991B233}"/>
              </a:ext>
            </a:extLst>
          </p:cNvPr>
          <p:cNvSpPr>
            <a:spLocks/>
          </p:cNvSpPr>
          <p:nvPr/>
        </p:nvSpPr>
        <p:spPr bwMode="auto">
          <a:xfrm>
            <a:off x="4291391" y="3083471"/>
            <a:ext cx="543512" cy="803219"/>
          </a:xfrm>
          <a:custGeom>
            <a:avLst/>
            <a:gdLst/>
            <a:ahLst/>
            <a:cxnLst/>
            <a:rect l="0" t="0" r="r" b="b"/>
            <a:pathLst>
              <a:path w="760413" h="1123951">
                <a:moveTo>
                  <a:pt x="556062" y="689979"/>
                </a:moveTo>
                <a:lnTo>
                  <a:pt x="552429" y="690206"/>
                </a:lnTo>
                <a:lnTo>
                  <a:pt x="549250" y="690432"/>
                </a:lnTo>
                <a:lnTo>
                  <a:pt x="546299" y="690886"/>
                </a:lnTo>
                <a:lnTo>
                  <a:pt x="543120" y="691339"/>
                </a:lnTo>
                <a:lnTo>
                  <a:pt x="539941" y="692020"/>
                </a:lnTo>
                <a:lnTo>
                  <a:pt x="536989" y="692927"/>
                </a:lnTo>
                <a:lnTo>
                  <a:pt x="534038" y="694060"/>
                </a:lnTo>
                <a:lnTo>
                  <a:pt x="531086" y="694967"/>
                </a:lnTo>
                <a:lnTo>
                  <a:pt x="528361" y="696328"/>
                </a:lnTo>
                <a:lnTo>
                  <a:pt x="525637" y="697688"/>
                </a:lnTo>
                <a:lnTo>
                  <a:pt x="520414" y="701089"/>
                </a:lnTo>
                <a:lnTo>
                  <a:pt x="515419" y="704717"/>
                </a:lnTo>
                <a:lnTo>
                  <a:pt x="510878" y="708798"/>
                </a:lnTo>
                <a:lnTo>
                  <a:pt x="506791" y="713106"/>
                </a:lnTo>
                <a:lnTo>
                  <a:pt x="503158" y="718094"/>
                </a:lnTo>
                <a:lnTo>
                  <a:pt x="499752" y="723536"/>
                </a:lnTo>
                <a:lnTo>
                  <a:pt x="498617" y="726257"/>
                </a:lnTo>
                <a:lnTo>
                  <a:pt x="497027" y="728978"/>
                </a:lnTo>
                <a:lnTo>
                  <a:pt x="496119" y="731925"/>
                </a:lnTo>
                <a:lnTo>
                  <a:pt x="495211" y="734873"/>
                </a:lnTo>
                <a:lnTo>
                  <a:pt x="494076" y="737820"/>
                </a:lnTo>
                <a:lnTo>
                  <a:pt x="493622" y="740768"/>
                </a:lnTo>
                <a:lnTo>
                  <a:pt x="492940" y="744169"/>
                </a:lnTo>
                <a:lnTo>
                  <a:pt x="492713" y="747116"/>
                </a:lnTo>
                <a:lnTo>
                  <a:pt x="492259" y="750291"/>
                </a:lnTo>
                <a:lnTo>
                  <a:pt x="492032" y="753918"/>
                </a:lnTo>
                <a:lnTo>
                  <a:pt x="492259" y="757093"/>
                </a:lnTo>
                <a:lnTo>
                  <a:pt x="492713" y="760267"/>
                </a:lnTo>
                <a:lnTo>
                  <a:pt x="492940" y="763215"/>
                </a:lnTo>
                <a:lnTo>
                  <a:pt x="493622" y="766616"/>
                </a:lnTo>
                <a:lnTo>
                  <a:pt x="494076" y="769563"/>
                </a:lnTo>
                <a:lnTo>
                  <a:pt x="495211" y="772511"/>
                </a:lnTo>
                <a:lnTo>
                  <a:pt x="496119" y="775458"/>
                </a:lnTo>
                <a:lnTo>
                  <a:pt x="497027" y="778406"/>
                </a:lnTo>
                <a:lnTo>
                  <a:pt x="498617" y="781353"/>
                </a:lnTo>
                <a:lnTo>
                  <a:pt x="499752" y="784074"/>
                </a:lnTo>
                <a:lnTo>
                  <a:pt x="503158" y="789289"/>
                </a:lnTo>
                <a:lnTo>
                  <a:pt x="506791" y="794277"/>
                </a:lnTo>
                <a:lnTo>
                  <a:pt x="510878" y="798585"/>
                </a:lnTo>
                <a:lnTo>
                  <a:pt x="515419" y="802667"/>
                </a:lnTo>
                <a:lnTo>
                  <a:pt x="520414" y="806521"/>
                </a:lnTo>
                <a:lnTo>
                  <a:pt x="525637" y="809695"/>
                </a:lnTo>
                <a:lnTo>
                  <a:pt x="528361" y="810829"/>
                </a:lnTo>
                <a:lnTo>
                  <a:pt x="531086" y="812416"/>
                </a:lnTo>
                <a:lnTo>
                  <a:pt x="534038" y="813323"/>
                </a:lnTo>
                <a:lnTo>
                  <a:pt x="536989" y="814457"/>
                </a:lnTo>
                <a:lnTo>
                  <a:pt x="539941" y="815364"/>
                </a:lnTo>
                <a:lnTo>
                  <a:pt x="543120" y="816044"/>
                </a:lnTo>
                <a:lnTo>
                  <a:pt x="546299" y="816724"/>
                </a:lnTo>
                <a:lnTo>
                  <a:pt x="549250" y="816951"/>
                </a:lnTo>
                <a:lnTo>
                  <a:pt x="552429" y="817178"/>
                </a:lnTo>
                <a:lnTo>
                  <a:pt x="556062" y="817404"/>
                </a:lnTo>
                <a:lnTo>
                  <a:pt x="559241" y="817178"/>
                </a:lnTo>
                <a:lnTo>
                  <a:pt x="562420" y="816951"/>
                </a:lnTo>
                <a:lnTo>
                  <a:pt x="565371" y="816724"/>
                </a:lnTo>
                <a:lnTo>
                  <a:pt x="568777" y="816044"/>
                </a:lnTo>
                <a:lnTo>
                  <a:pt x="571729" y="815364"/>
                </a:lnTo>
                <a:lnTo>
                  <a:pt x="574681" y="814457"/>
                </a:lnTo>
                <a:lnTo>
                  <a:pt x="577633" y="813323"/>
                </a:lnTo>
                <a:lnTo>
                  <a:pt x="580811" y="812416"/>
                </a:lnTo>
                <a:lnTo>
                  <a:pt x="583536" y="811056"/>
                </a:lnTo>
                <a:lnTo>
                  <a:pt x="586261" y="809695"/>
                </a:lnTo>
                <a:lnTo>
                  <a:pt x="591483" y="806521"/>
                </a:lnTo>
                <a:lnTo>
                  <a:pt x="596478" y="802667"/>
                </a:lnTo>
                <a:lnTo>
                  <a:pt x="601019" y="798585"/>
                </a:lnTo>
                <a:lnTo>
                  <a:pt x="604879" y="794277"/>
                </a:lnTo>
                <a:lnTo>
                  <a:pt x="608739" y="789289"/>
                </a:lnTo>
                <a:lnTo>
                  <a:pt x="611918" y="784074"/>
                </a:lnTo>
                <a:lnTo>
                  <a:pt x="613280" y="781353"/>
                </a:lnTo>
                <a:lnTo>
                  <a:pt x="614643" y="778406"/>
                </a:lnTo>
                <a:lnTo>
                  <a:pt x="615551" y="775458"/>
                </a:lnTo>
                <a:lnTo>
                  <a:pt x="616686" y="772511"/>
                </a:lnTo>
                <a:lnTo>
                  <a:pt x="617595" y="769563"/>
                </a:lnTo>
                <a:lnTo>
                  <a:pt x="618276" y="766616"/>
                </a:lnTo>
                <a:lnTo>
                  <a:pt x="618957" y="763215"/>
                </a:lnTo>
                <a:lnTo>
                  <a:pt x="619184" y="760267"/>
                </a:lnTo>
                <a:lnTo>
                  <a:pt x="619411" y="757093"/>
                </a:lnTo>
                <a:lnTo>
                  <a:pt x="619638" y="753918"/>
                </a:lnTo>
                <a:lnTo>
                  <a:pt x="619411" y="750291"/>
                </a:lnTo>
                <a:lnTo>
                  <a:pt x="619184" y="747116"/>
                </a:lnTo>
                <a:lnTo>
                  <a:pt x="618957" y="744169"/>
                </a:lnTo>
                <a:lnTo>
                  <a:pt x="618276" y="740768"/>
                </a:lnTo>
                <a:lnTo>
                  <a:pt x="617595" y="737820"/>
                </a:lnTo>
                <a:lnTo>
                  <a:pt x="616686" y="734873"/>
                </a:lnTo>
                <a:lnTo>
                  <a:pt x="615551" y="731925"/>
                </a:lnTo>
                <a:lnTo>
                  <a:pt x="614643" y="728978"/>
                </a:lnTo>
                <a:lnTo>
                  <a:pt x="613280" y="726257"/>
                </a:lnTo>
                <a:lnTo>
                  <a:pt x="611918" y="723536"/>
                </a:lnTo>
                <a:lnTo>
                  <a:pt x="608739" y="718094"/>
                </a:lnTo>
                <a:lnTo>
                  <a:pt x="604879" y="713106"/>
                </a:lnTo>
                <a:lnTo>
                  <a:pt x="601019" y="708798"/>
                </a:lnTo>
                <a:lnTo>
                  <a:pt x="596478" y="704717"/>
                </a:lnTo>
                <a:lnTo>
                  <a:pt x="591483" y="701089"/>
                </a:lnTo>
                <a:lnTo>
                  <a:pt x="586261" y="697688"/>
                </a:lnTo>
                <a:lnTo>
                  <a:pt x="583536" y="696328"/>
                </a:lnTo>
                <a:lnTo>
                  <a:pt x="580811" y="694967"/>
                </a:lnTo>
                <a:lnTo>
                  <a:pt x="577633" y="694060"/>
                </a:lnTo>
                <a:lnTo>
                  <a:pt x="574681" y="692927"/>
                </a:lnTo>
                <a:lnTo>
                  <a:pt x="571729" y="692020"/>
                </a:lnTo>
                <a:lnTo>
                  <a:pt x="568777" y="691339"/>
                </a:lnTo>
                <a:lnTo>
                  <a:pt x="565371" y="690886"/>
                </a:lnTo>
                <a:lnTo>
                  <a:pt x="562420" y="690432"/>
                </a:lnTo>
                <a:lnTo>
                  <a:pt x="559241" y="690206"/>
                </a:lnTo>
                <a:lnTo>
                  <a:pt x="556062" y="689979"/>
                </a:lnTo>
                <a:close/>
                <a:moveTo>
                  <a:pt x="199810" y="689979"/>
                </a:moveTo>
                <a:lnTo>
                  <a:pt x="196631" y="690206"/>
                </a:lnTo>
                <a:lnTo>
                  <a:pt x="193453" y="690886"/>
                </a:lnTo>
                <a:lnTo>
                  <a:pt x="190047" y="691339"/>
                </a:lnTo>
                <a:lnTo>
                  <a:pt x="187095" y="692020"/>
                </a:lnTo>
                <a:lnTo>
                  <a:pt x="184143" y="692927"/>
                </a:lnTo>
                <a:lnTo>
                  <a:pt x="181192" y="694060"/>
                </a:lnTo>
                <a:lnTo>
                  <a:pt x="178240" y="694967"/>
                </a:lnTo>
                <a:lnTo>
                  <a:pt x="175515" y="696328"/>
                </a:lnTo>
                <a:lnTo>
                  <a:pt x="172563" y="697688"/>
                </a:lnTo>
                <a:lnTo>
                  <a:pt x="167341" y="701089"/>
                </a:lnTo>
                <a:lnTo>
                  <a:pt x="162573" y="704490"/>
                </a:lnTo>
                <a:lnTo>
                  <a:pt x="158032" y="708798"/>
                </a:lnTo>
                <a:lnTo>
                  <a:pt x="153945" y="713106"/>
                </a:lnTo>
                <a:lnTo>
                  <a:pt x="150085" y="718094"/>
                </a:lnTo>
                <a:lnTo>
                  <a:pt x="146906" y="723536"/>
                </a:lnTo>
                <a:lnTo>
                  <a:pt x="145771" y="726257"/>
                </a:lnTo>
                <a:lnTo>
                  <a:pt x="144408" y="728978"/>
                </a:lnTo>
                <a:lnTo>
                  <a:pt x="143273" y="731925"/>
                </a:lnTo>
                <a:lnTo>
                  <a:pt x="142138" y="734646"/>
                </a:lnTo>
                <a:lnTo>
                  <a:pt x="141457" y="737820"/>
                </a:lnTo>
                <a:lnTo>
                  <a:pt x="140775" y="740768"/>
                </a:lnTo>
                <a:lnTo>
                  <a:pt x="140321" y="743942"/>
                </a:lnTo>
                <a:lnTo>
                  <a:pt x="139640" y="747116"/>
                </a:lnTo>
                <a:lnTo>
                  <a:pt x="139413" y="750291"/>
                </a:lnTo>
                <a:lnTo>
                  <a:pt x="139413" y="753692"/>
                </a:lnTo>
                <a:lnTo>
                  <a:pt x="139413" y="756866"/>
                </a:lnTo>
                <a:lnTo>
                  <a:pt x="139640" y="760040"/>
                </a:lnTo>
                <a:lnTo>
                  <a:pt x="140321" y="763215"/>
                </a:lnTo>
                <a:lnTo>
                  <a:pt x="140775" y="766616"/>
                </a:lnTo>
                <a:lnTo>
                  <a:pt x="141457" y="769563"/>
                </a:lnTo>
                <a:lnTo>
                  <a:pt x="142138" y="772511"/>
                </a:lnTo>
                <a:lnTo>
                  <a:pt x="143273" y="775458"/>
                </a:lnTo>
                <a:lnTo>
                  <a:pt x="144408" y="778406"/>
                </a:lnTo>
                <a:lnTo>
                  <a:pt x="145771" y="781353"/>
                </a:lnTo>
                <a:lnTo>
                  <a:pt x="146906" y="784074"/>
                </a:lnTo>
                <a:lnTo>
                  <a:pt x="150085" y="789289"/>
                </a:lnTo>
                <a:lnTo>
                  <a:pt x="153945" y="794277"/>
                </a:lnTo>
                <a:lnTo>
                  <a:pt x="158032" y="798585"/>
                </a:lnTo>
                <a:lnTo>
                  <a:pt x="162573" y="802667"/>
                </a:lnTo>
                <a:lnTo>
                  <a:pt x="167341" y="806521"/>
                </a:lnTo>
                <a:lnTo>
                  <a:pt x="172563" y="809695"/>
                </a:lnTo>
                <a:lnTo>
                  <a:pt x="175515" y="810829"/>
                </a:lnTo>
                <a:lnTo>
                  <a:pt x="178240" y="812190"/>
                </a:lnTo>
                <a:lnTo>
                  <a:pt x="181192" y="813323"/>
                </a:lnTo>
                <a:lnTo>
                  <a:pt x="184143" y="814457"/>
                </a:lnTo>
                <a:lnTo>
                  <a:pt x="187095" y="815137"/>
                </a:lnTo>
                <a:lnTo>
                  <a:pt x="190047" y="815817"/>
                </a:lnTo>
                <a:lnTo>
                  <a:pt x="193453" y="816724"/>
                </a:lnTo>
                <a:lnTo>
                  <a:pt x="196631" y="816951"/>
                </a:lnTo>
                <a:lnTo>
                  <a:pt x="199810" y="817178"/>
                </a:lnTo>
                <a:lnTo>
                  <a:pt x="203216" y="817178"/>
                </a:lnTo>
                <a:lnTo>
                  <a:pt x="206395" y="817178"/>
                </a:lnTo>
                <a:lnTo>
                  <a:pt x="209574" y="816951"/>
                </a:lnTo>
                <a:lnTo>
                  <a:pt x="212752" y="816724"/>
                </a:lnTo>
                <a:lnTo>
                  <a:pt x="215931" y="815817"/>
                </a:lnTo>
                <a:lnTo>
                  <a:pt x="219110" y="815137"/>
                </a:lnTo>
                <a:lnTo>
                  <a:pt x="222062" y="814457"/>
                </a:lnTo>
                <a:lnTo>
                  <a:pt x="225013" y="813323"/>
                </a:lnTo>
                <a:lnTo>
                  <a:pt x="227738" y="812190"/>
                </a:lnTo>
                <a:lnTo>
                  <a:pt x="230463" y="810829"/>
                </a:lnTo>
                <a:lnTo>
                  <a:pt x="233415" y="809695"/>
                </a:lnTo>
                <a:lnTo>
                  <a:pt x="238637" y="806521"/>
                </a:lnTo>
                <a:lnTo>
                  <a:pt x="243632" y="802667"/>
                </a:lnTo>
                <a:lnTo>
                  <a:pt x="247946" y="798585"/>
                </a:lnTo>
                <a:lnTo>
                  <a:pt x="252260" y="794277"/>
                </a:lnTo>
                <a:lnTo>
                  <a:pt x="255666" y="789289"/>
                </a:lnTo>
                <a:lnTo>
                  <a:pt x="259072" y="784074"/>
                </a:lnTo>
                <a:lnTo>
                  <a:pt x="260434" y="781353"/>
                </a:lnTo>
                <a:lnTo>
                  <a:pt x="261797" y="778406"/>
                </a:lnTo>
                <a:lnTo>
                  <a:pt x="262932" y="775458"/>
                </a:lnTo>
                <a:lnTo>
                  <a:pt x="264067" y="772511"/>
                </a:lnTo>
                <a:lnTo>
                  <a:pt x="264748" y="769563"/>
                </a:lnTo>
                <a:lnTo>
                  <a:pt x="265430" y="766616"/>
                </a:lnTo>
                <a:lnTo>
                  <a:pt x="265884" y="763215"/>
                </a:lnTo>
                <a:lnTo>
                  <a:pt x="266565" y="760040"/>
                </a:lnTo>
                <a:lnTo>
                  <a:pt x="266792" y="756866"/>
                </a:lnTo>
                <a:lnTo>
                  <a:pt x="266792" y="753692"/>
                </a:lnTo>
                <a:lnTo>
                  <a:pt x="266792" y="750291"/>
                </a:lnTo>
                <a:lnTo>
                  <a:pt x="266565" y="747116"/>
                </a:lnTo>
                <a:lnTo>
                  <a:pt x="265884" y="743942"/>
                </a:lnTo>
                <a:lnTo>
                  <a:pt x="265430" y="740768"/>
                </a:lnTo>
                <a:lnTo>
                  <a:pt x="264748" y="737820"/>
                </a:lnTo>
                <a:lnTo>
                  <a:pt x="264067" y="734646"/>
                </a:lnTo>
                <a:lnTo>
                  <a:pt x="262932" y="731925"/>
                </a:lnTo>
                <a:lnTo>
                  <a:pt x="261797" y="728978"/>
                </a:lnTo>
                <a:lnTo>
                  <a:pt x="260434" y="726257"/>
                </a:lnTo>
                <a:lnTo>
                  <a:pt x="259072" y="723536"/>
                </a:lnTo>
                <a:lnTo>
                  <a:pt x="255666" y="718094"/>
                </a:lnTo>
                <a:lnTo>
                  <a:pt x="252260" y="713106"/>
                </a:lnTo>
                <a:lnTo>
                  <a:pt x="247946" y="708798"/>
                </a:lnTo>
                <a:lnTo>
                  <a:pt x="243632" y="704490"/>
                </a:lnTo>
                <a:lnTo>
                  <a:pt x="238637" y="701089"/>
                </a:lnTo>
                <a:lnTo>
                  <a:pt x="233415" y="697688"/>
                </a:lnTo>
                <a:lnTo>
                  <a:pt x="230463" y="696328"/>
                </a:lnTo>
                <a:lnTo>
                  <a:pt x="227738" y="694967"/>
                </a:lnTo>
                <a:lnTo>
                  <a:pt x="225013" y="694060"/>
                </a:lnTo>
                <a:lnTo>
                  <a:pt x="222062" y="692927"/>
                </a:lnTo>
                <a:lnTo>
                  <a:pt x="219110" y="692020"/>
                </a:lnTo>
                <a:lnTo>
                  <a:pt x="215931" y="691339"/>
                </a:lnTo>
                <a:lnTo>
                  <a:pt x="212752" y="690886"/>
                </a:lnTo>
                <a:lnTo>
                  <a:pt x="209574" y="690206"/>
                </a:lnTo>
                <a:lnTo>
                  <a:pt x="206395" y="689979"/>
                </a:lnTo>
                <a:lnTo>
                  <a:pt x="203216" y="689979"/>
                </a:lnTo>
                <a:lnTo>
                  <a:pt x="199810" y="689979"/>
                </a:lnTo>
                <a:close/>
                <a:moveTo>
                  <a:pt x="201627" y="243083"/>
                </a:moveTo>
                <a:lnTo>
                  <a:pt x="197313" y="243310"/>
                </a:lnTo>
                <a:lnTo>
                  <a:pt x="193453" y="243763"/>
                </a:lnTo>
                <a:lnTo>
                  <a:pt x="189366" y="244443"/>
                </a:lnTo>
                <a:lnTo>
                  <a:pt x="185733" y="245123"/>
                </a:lnTo>
                <a:lnTo>
                  <a:pt x="181873" y="246257"/>
                </a:lnTo>
                <a:lnTo>
                  <a:pt x="178467" y="247391"/>
                </a:lnTo>
                <a:lnTo>
                  <a:pt x="174834" y="248978"/>
                </a:lnTo>
                <a:lnTo>
                  <a:pt x="171428" y="250112"/>
                </a:lnTo>
                <a:lnTo>
                  <a:pt x="168476" y="251926"/>
                </a:lnTo>
                <a:lnTo>
                  <a:pt x="165525" y="253739"/>
                </a:lnTo>
                <a:lnTo>
                  <a:pt x="162346" y="255780"/>
                </a:lnTo>
                <a:lnTo>
                  <a:pt x="159621" y="257594"/>
                </a:lnTo>
                <a:lnTo>
                  <a:pt x="156896" y="259861"/>
                </a:lnTo>
                <a:lnTo>
                  <a:pt x="154399" y="262129"/>
                </a:lnTo>
                <a:lnTo>
                  <a:pt x="152128" y="264623"/>
                </a:lnTo>
                <a:lnTo>
                  <a:pt x="149858" y="267117"/>
                </a:lnTo>
                <a:lnTo>
                  <a:pt x="148041" y="269838"/>
                </a:lnTo>
                <a:lnTo>
                  <a:pt x="145998" y="272558"/>
                </a:lnTo>
                <a:lnTo>
                  <a:pt x="144181" y="275506"/>
                </a:lnTo>
                <a:lnTo>
                  <a:pt x="142365" y="278454"/>
                </a:lnTo>
                <a:lnTo>
                  <a:pt x="141002" y="281628"/>
                </a:lnTo>
                <a:lnTo>
                  <a:pt x="139640" y="284575"/>
                </a:lnTo>
                <a:lnTo>
                  <a:pt x="138505" y="287750"/>
                </a:lnTo>
                <a:lnTo>
                  <a:pt x="137143" y="291151"/>
                </a:lnTo>
                <a:lnTo>
                  <a:pt x="136461" y="294325"/>
                </a:lnTo>
                <a:lnTo>
                  <a:pt x="135553" y="297726"/>
                </a:lnTo>
                <a:lnTo>
                  <a:pt x="134872" y="301354"/>
                </a:lnTo>
                <a:lnTo>
                  <a:pt x="134418" y="304755"/>
                </a:lnTo>
                <a:lnTo>
                  <a:pt x="133964" y="308156"/>
                </a:lnTo>
                <a:lnTo>
                  <a:pt x="133737" y="315412"/>
                </a:lnTo>
                <a:lnTo>
                  <a:pt x="133737" y="408600"/>
                </a:lnTo>
                <a:lnTo>
                  <a:pt x="133737" y="412908"/>
                </a:lnTo>
                <a:lnTo>
                  <a:pt x="133964" y="416989"/>
                </a:lnTo>
                <a:lnTo>
                  <a:pt x="134418" y="420844"/>
                </a:lnTo>
                <a:lnTo>
                  <a:pt x="134872" y="424698"/>
                </a:lnTo>
                <a:lnTo>
                  <a:pt x="136007" y="428326"/>
                </a:lnTo>
                <a:lnTo>
                  <a:pt x="136688" y="432180"/>
                </a:lnTo>
                <a:lnTo>
                  <a:pt x="138051" y="435581"/>
                </a:lnTo>
                <a:lnTo>
                  <a:pt x="139186" y="438756"/>
                </a:lnTo>
                <a:lnTo>
                  <a:pt x="140775" y="442157"/>
                </a:lnTo>
                <a:lnTo>
                  <a:pt x="142138" y="445331"/>
                </a:lnTo>
                <a:lnTo>
                  <a:pt x="143954" y="448279"/>
                </a:lnTo>
                <a:lnTo>
                  <a:pt x="145998" y="451226"/>
                </a:lnTo>
                <a:lnTo>
                  <a:pt x="148041" y="453947"/>
                </a:lnTo>
                <a:lnTo>
                  <a:pt x="150085" y="456895"/>
                </a:lnTo>
                <a:lnTo>
                  <a:pt x="152355" y="459389"/>
                </a:lnTo>
                <a:lnTo>
                  <a:pt x="154626" y="461429"/>
                </a:lnTo>
                <a:lnTo>
                  <a:pt x="157124" y="463697"/>
                </a:lnTo>
                <a:lnTo>
                  <a:pt x="159848" y="465964"/>
                </a:lnTo>
                <a:lnTo>
                  <a:pt x="162573" y="468005"/>
                </a:lnTo>
                <a:lnTo>
                  <a:pt x="165525" y="470045"/>
                </a:lnTo>
                <a:lnTo>
                  <a:pt x="168476" y="471406"/>
                </a:lnTo>
                <a:lnTo>
                  <a:pt x="171428" y="473220"/>
                </a:lnTo>
                <a:lnTo>
                  <a:pt x="174607" y="474807"/>
                </a:lnTo>
                <a:lnTo>
                  <a:pt x="178013" y="475940"/>
                </a:lnTo>
                <a:lnTo>
                  <a:pt x="181192" y="477074"/>
                </a:lnTo>
                <a:lnTo>
                  <a:pt x="184597" y="477981"/>
                </a:lnTo>
                <a:lnTo>
                  <a:pt x="187776" y="478888"/>
                </a:lnTo>
                <a:lnTo>
                  <a:pt x="191409" y="479795"/>
                </a:lnTo>
                <a:lnTo>
                  <a:pt x="195042" y="480248"/>
                </a:lnTo>
                <a:lnTo>
                  <a:pt x="198675" y="480702"/>
                </a:lnTo>
                <a:lnTo>
                  <a:pt x="202308" y="480702"/>
                </a:lnTo>
                <a:lnTo>
                  <a:pt x="206168" y="480929"/>
                </a:lnTo>
                <a:lnTo>
                  <a:pt x="554246" y="480929"/>
                </a:lnTo>
                <a:lnTo>
                  <a:pt x="557879" y="480702"/>
                </a:lnTo>
                <a:lnTo>
                  <a:pt x="561739" y="480702"/>
                </a:lnTo>
                <a:lnTo>
                  <a:pt x="565144" y="480248"/>
                </a:lnTo>
                <a:lnTo>
                  <a:pt x="569004" y="479795"/>
                </a:lnTo>
                <a:lnTo>
                  <a:pt x="572410" y="478888"/>
                </a:lnTo>
                <a:lnTo>
                  <a:pt x="576043" y="477981"/>
                </a:lnTo>
                <a:lnTo>
                  <a:pt x="579222" y="477074"/>
                </a:lnTo>
                <a:lnTo>
                  <a:pt x="582401" y="475940"/>
                </a:lnTo>
                <a:lnTo>
                  <a:pt x="585580" y="474807"/>
                </a:lnTo>
                <a:lnTo>
                  <a:pt x="588985" y="473220"/>
                </a:lnTo>
                <a:lnTo>
                  <a:pt x="591937" y="471406"/>
                </a:lnTo>
                <a:lnTo>
                  <a:pt x="594889" y="470045"/>
                </a:lnTo>
                <a:lnTo>
                  <a:pt x="597614" y="468005"/>
                </a:lnTo>
                <a:lnTo>
                  <a:pt x="600338" y="465964"/>
                </a:lnTo>
                <a:lnTo>
                  <a:pt x="603063" y="463697"/>
                </a:lnTo>
                <a:lnTo>
                  <a:pt x="605561" y="461429"/>
                </a:lnTo>
                <a:lnTo>
                  <a:pt x="607831" y="459389"/>
                </a:lnTo>
                <a:lnTo>
                  <a:pt x="610329" y="456895"/>
                </a:lnTo>
                <a:lnTo>
                  <a:pt x="612372" y="453947"/>
                </a:lnTo>
                <a:lnTo>
                  <a:pt x="614416" y="451226"/>
                </a:lnTo>
                <a:lnTo>
                  <a:pt x="616459" y="448279"/>
                </a:lnTo>
                <a:lnTo>
                  <a:pt x="618049" y="445331"/>
                </a:lnTo>
                <a:lnTo>
                  <a:pt x="619638" y="442157"/>
                </a:lnTo>
                <a:lnTo>
                  <a:pt x="621227" y="438756"/>
                </a:lnTo>
                <a:lnTo>
                  <a:pt x="622363" y="435581"/>
                </a:lnTo>
                <a:lnTo>
                  <a:pt x="623725" y="432180"/>
                </a:lnTo>
                <a:lnTo>
                  <a:pt x="624633" y="428326"/>
                </a:lnTo>
                <a:lnTo>
                  <a:pt x="625314" y="424698"/>
                </a:lnTo>
                <a:lnTo>
                  <a:pt x="625769" y="420844"/>
                </a:lnTo>
                <a:lnTo>
                  <a:pt x="626450" y="416989"/>
                </a:lnTo>
                <a:lnTo>
                  <a:pt x="626677" y="412908"/>
                </a:lnTo>
                <a:lnTo>
                  <a:pt x="626677" y="408600"/>
                </a:lnTo>
                <a:lnTo>
                  <a:pt x="626677" y="315412"/>
                </a:lnTo>
                <a:lnTo>
                  <a:pt x="626450" y="308156"/>
                </a:lnTo>
                <a:lnTo>
                  <a:pt x="626223" y="304755"/>
                </a:lnTo>
                <a:lnTo>
                  <a:pt x="625314" y="301354"/>
                </a:lnTo>
                <a:lnTo>
                  <a:pt x="624860" y="297726"/>
                </a:lnTo>
                <a:lnTo>
                  <a:pt x="624179" y="294325"/>
                </a:lnTo>
                <a:lnTo>
                  <a:pt x="623044" y="291151"/>
                </a:lnTo>
                <a:lnTo>
                  <a:pt x="621909" y="287750"/>
                </a:lnTo>
                <a:lnTo>
                  <a:pt x="620773" y="284575"/>
                </a:lnTo>
                <a:lnTo>
                  <a:pt x="619411" y="281628"/>
                </a:lnTo>
                <a:lnTo>
                  <a:pt x="617822" y="278454"/>
                </a:lnTo>
                <a:lnTo>
                  <a:pt x="616232" y="275506"/>
                </a:lnTo>
                <a:lnTo>
                  <a:pt x="614416" y="272558"/>
                </a:lnTo>
                <a:lnTo>
                  <a:pt x="612372" y="269838"/>
                </a:lnTo>
                <a:lnTo>
                  <a:pt x="610329" y="267117"/>
                </a:lnTo>
                <a:lnTo>
                  <a:pt x="608058" y="264623"/>
                </a:lnTo>
                <a:lnTo>
                  <a:pt x="606015" y="262129"/>
                </a:lnTo>
                <a:lnTo>
                  <a:pt x="603517" y="259861"/>
                </a:lnTo>
                <a:lnTo>
                  <a:pt x="600565" y="257594"/>
                </a:lnTo>
                <a:lnTo>
                  <a:pt x="597841" y="255780"/>
                </a:lnTo>
                <a:lnTo>
                  <a:pt x="595116" y="253739"/>
                </a:lnTo>
                <a:lnTo>
                  <a:pt x="591937" y="251926"/>
                </a:lnTo>
                <a:lnTo>
                  <a:pt x="588985" y="250112"/>
                </a:lnTo>
                <a:lnTo>
                  <a:pt x="585352" y="248978"/>
                </a:lnTo>
                <a:lnTo>
                  <a:pt x="582174" y="247391"/>
                </a:lnTo>
                <a:lnTo>
                  <a:pt x="578541" y="246257"/>
                </a:lnTo>
                <a:lnTo>
                  <a:pt x="574681" y="245123"/>
                </a:lnTo>
                <a:lnTo>
                  <a:pt x="571048" y="244443"/>
                </a:lnTo>
                <a:lnTo>
                  <a:pt x="566961" y="243763"/>
                </a:lnTo>
                <a:lnTo>
                  <a:pt x="562874" y="243310"/>
                </a:lnTo>
                <a:lnTo>
                  <a:pt x="558787" y="243083"/>
                </a:lnTo>
                <a:lnTo>
                  <a:pt x="554246" y="243083"/>
                </a:lnTo>
                <a:lnTo>
                  <a:pt x="206168" y="243083"/>
                </a:lnTo>
                <a:lnTo>
                  <a:pt x="201627" y="243083"/>
                </a:lnTo>
                <a:close/>
                <a:moveTo>
                  <a:pt x="297217" y="126767"/>
                </a:moveTo>
                <a:lnTo>
                  <a:pt x="294493" y="126994"/>
                </a:lnTo>
                <a:lnTo>
                  <a:pt x="291768" y="127448"/>
                </a:lnTo>
                <a:lnTo>
                  <a:pt x="289043" y="127901"/>
                </a:lnTo>
                <a:lnTo>
                  <a:pt x="286546" y="128355"/>
                </a:lnTo>
                <a:lnTo>
                  <a:pt x="284048" y="129035"/>
                </a:lnTo>
                <a:lnTo>
                  <a:pt x="281778" y="130168"/>
                </a:lnTo>
                <a:lnTo>
                  <a:pt x="279507" y="131075"/>
                </a:lnTo>
                <a:lnTo>
                  <a:pt x="277464" y="132436"/>
                </a:lnTo>
                <a:lnTo>
                  <a:pt x="275647" y="133796"/>
                </a:lnTo>
                <a:lnTo>
                  <a:pt x="274058" y="135157"/>
                </a:lnTo>
                <a:lnTo>
                  <a:pt x="272468" y="136517"/>
                </a:lnTo>
                <a:lnTo>
                  <a:pt x="271333" y="138331"/>
                </a:lnTo>
                <a:lnTo>
                  <a:pt x="270198" y="140145"/>
                </a:lnTo>
                <a:lnTo>
                  <a:pt x="269744" y="141732"/>
                </a:lnTo>
                <a:lnTo>
                  <a:pt x="269290" y="143546"/>
                </a:lnTo>
                <a:lnTo>
                  <a:pt x="269062" y="145586"/>
                </a:lnTo>
                <a:lnTo>
                  <a:pt x="269062" y="178236"/>
                </a:lnTo>
                <a:lnTo>
                  <a:pt x="269290" y="179824"/>
                </a:lnTo>
                <a:lnTo>
                  <a:pt x="269517" y="181864"/>
                </a:lnTo>
                <a:lnTo>
                  <a:pt x="270198" y="183678"/>
                </a:lnTo>
                <a:lnTo>
                  <a:pt x="271333" y="185492"/>
                </a:lnTo>
                <a:lnTo>
                  <a:pt x="272468" y="186852"/>
                </a:lnTo>
                <a:lnTo>
                  <a:pt x="273831" y="188439"/>
                </a:lnTo>
                <a:lnTo>
                  <a:pt x="275420" y="189800"/>
                </a:lnTo>
                <a:lnTo>
                  <a:pt x="277237" y="191387"/>
                </a:lnTo>
                <a:lnTo>
                  <a:pt x="279280" y="192294"/>
                </a:lnTo>
                <a:lnTo>
                  <a:pt x="281324" y="193654"/>
                </a:lnTo>
                <a:lnTo>
                  <a:pt x="283821" y="194561"/>
                </a:lnTo>
                <a:lnTo>
                  <a:pt x="286319" y="195468"/>
                </a:lnTo>
                <a:lnTo>
                  <a:pt x="288816" y="196149"/>
                </a:lnTo>
                <a:lnTo>
                  <a:pt x="291541" y="196375"/>
                </a:lnTo>
                <a:lnTo>
                  <a:pt x="294266" y="196829"/>
                </a:lnTo>
                <a:lnTo>
                  <a:pt x="297217" y="196829"/>
                </a:lnTo>
                <a:lnTo>
                  <a:pt x="463423" y="196829"/>
                </a:lnTo>
                <a:lnTo>
                  <a:pt x="466148" y="196829"/>
                </a:lnTo>
                <a:lnTo>
                  <a:pt x="468872" y="196375"/>
                </a:lnTo>
                <a:lnTo>
                  <a:pt x="471597" y="196149"/>
                </a:lnTo>
                <a:lnTo>
                  <a:pt x="474322" y="195468"/>
                </a:lnTo>
                <a:lnTo>
                  <a:pt x="476592" y="194561"/>
                </a:lnTo>
                <a:lnTo>
                  <a:pt x="479090" y="193654"/>
                </a:lnTo>
                <a:lnTo>
                  <a:pt x="481133" y="192294"/>
                </a:lnTo>
                <a:lnTo>
                  <a:pt x="483177" y="191387"/>
                </a:lnTo>
                <a:lnTo>
                  <a:pt x="485220" y="189800"/>
                </a:lnTo>
                <a:lnTo>
                  <a:pt x="486583" y="188439"/>
                </a:lnTo>
                <a:lnTo>
                  <a:pt x="488172" y="186852"/>
                </a:lnTo>
                <a:lnTo>
                  <a:pt x="489080" y="185492"/>
                </a:lnTo>
                <a:lnTo>
                  <a:pt x="490216" y="183678"/>
                </a:lnTo>
                <a:lnTo>
                  <a:pt x="490897" y="181864"/>
                </a:lnTo>
                <a:lnTo>
                  <a:pt x="491124" y="179824"/>
                </a:lnTo>
                <a:lnTo>
                  <a:pt x="491351" y="178236"/>
                </a:lnTo>
                <a:lnTo>
                  <a:pt x="491351" y="145586"/>
                </a:lnTo>
                <a:lnTo>
                  <a:pt x="491124" y="143546"/>
                </a:lnTo>
                <a:lnTo>
                  <a:pt x="490897" y="141732"/>
                </a:lnTo>
                <a:lnTo>
                  <a:pt x="490216" y="140145"/>
                </a:lnTo>
                <a:lnTo>
                  <a:pt x="489080" y="138331"/>
                </a:lnTo>
                <a:lnTo>
                  <a:pt x="487945" y="136517"/>
                </a:lnTo>
                <a:lnTo>
                  <a:pt x="486356" y="135157"/>
                </a:lnTo>
                <a:lnTo>
                  <a:pt x="484766" y="133796"/>
                </a:lnTo>
                <a:lnTo>
                  <a:pt x="482950" y="132436"/>
                </a:lnTo>
                <a:lnTo>
                  <a:pt x="480906" y="131075"/>
                </a:lnTo>
                <a:lnTo>
                  <a:pt x="478636" y="130168"/>
                </a:lnTo>
                <a:lnTo>
                  <a:pt x="476365" y="129035"/>
                </a:lnTo>
                <a:lnTo>
                  <a:pt x="473868" y="128355"/>
                </a:lnTo>
                <a:lnTo>
                  <a:pt x="471370" y="127901"/>
                </a:lnTo>
                <a:lnTo>
                  <a:pt x="468872" y="127448"/>
                </a:lnTo>
                <a:lnTo>
                  <a:pt x="466148" y="126994"/>
                </a:lnTo>
                <a:lnTo>
                  <a:pt x="463423" y="126767"/>
                </a:lnTo>
                <a:lnTo>
                  <a:pt x="297217" y="126767"/>
                </a:lnTo>
                <a:close/>
                <a:moveTo>
                  <a:pt x="201400" y="96838"/>
                </a:moveTo>
                <a:lnTo>
                  <a:pt x="380774" y="96838"/>
                </a:lnTo>
                <a:lnTo>
                  <a:pt x="559241" y="96838"/>
                </a:lnTo>
                <a:lnTo>
                  <a:pt x="566961" y="97292"/>
                </a:lnTo>
                <a:lnTo>
                  <a:pt x="574454" y="97745"/>
                </a:lnTo>
                <a:lnTo>
                  <a:pt x="581947" y="98652"/>
                </a:lnTo>
                <a:lnTo>
                  <a:pt x="589439" y="100013"/>
                </a:lnTo>
                <a:lnTo>
                  <a:pt x="596705" y="101600"/>
                </a:lnTo>
                <a:lnTo>
                  <a:pt x="603744" y="103640"/>
                </a:lnTo>
                <a:lnTo>
                  <a:pt x="610329" y="105908"/>
                </a:lnTo>
                <a:lnTo>
                  <a:pt x="617140" y="108629"/>
                </a:lnTo>
                <a:lnTo>
                  <a:pt x="623725" y="111349"/>
                </a:lnTo>
                <a:lnTo>
                  <a:pt x="629856" y="114524"/>
                </a:lnTo>
                <a:lnTo>
                  <a:pt x="636213" y="118378"/>
                </a:lnTo>
                <a:lnTo>
                  <a:pt x="641890" y="122006"/>
                </a:lnTo>
                <a:lnTo>
                  <a:pt x="647566" y="126087"/>
                </a:lnTo>
                <a:lnTo>
                  <a:pt x="653015" y="130395"/>
                </a:lnTo>
                <a:lnTo>
                  <a:pt x="658011" y="134930"/>
                </a:lnTo>
                <a:lnTo>
                  <a:pt x="663006" y="139465"/>
                </a:lnTo>
                <a:lnTo>
                  <a:pt x="667774" y="144453"/>
                </a:lnTo>
                <a:lnTo>
                  <a:pt x="672315" y="149668"/>
                </a:lnTo>
                <a:lnTo>
                  <a:pt x="676629" y="155336"/>
                </a:lnTo>
                <a:lnTo>
                  <a:pt x="680489" y="160778"/>
                </a:lnTo>
                <a:lnTo>
                  <a:pt x="684349" y="166446"/>
                </a:lnTo>
                <a:lnTo>
                  <a:pt x="687528" y="172115"/>
                </a:lnTo>
                <a:lnTo>
                  <a:pt x="690707" y="178236"/>
                </a:lnTo>
                <a:lnTo>
                  <a:pt x="693431" y="184358"/>
                </a:lnTo>
                <a:lnTo>
                  <a:pt x="695929" y="190707"/>
                </a:lnTo>
                <a:lnTo>
                  <a:pt x="698200" y="197055"/>
                </a:lnTo>
                <a:lnTo>
                  <a:pt x="700016" y="203631"/>
                </a:lnTo>
                <a:lnTo>
                  <a:pt x="701378" y="209979"/>
                </a:lnTo>
                <a:lnTo>
                  <a:pt x="702741" y="216781"/>
                </a:lnTo>
                <a:lnTo>
                  <a:pt x="703649" y="223584"/>
                </a:lnTo>
                <a:lnTo>
                  <a:pt x="704330" y="230159"/>
                </a:lnTo>
                <a:lnTo>
                  <a:pt x="704557" y="237188"/>
                </a:lnTo>
                <a:lnTo>
                  <a:pt x="704557" y="754825"/>
                </a:lnTo>
                <a:lnTo>
                  <a:pt x="704330" y="761627"/>
                </a:lnTo>
                <a:lnTo>
                  <a:pt x="703649" y="767976"/>
                </a:lnTo>
                <a:lnTo>
                  <a:pt x="702968" y="774551"/>
                </a:lnTo>
                <a:lnTo>
                  <a:pt x="702060" y="780673"/>
                </a:lnTo>
                <a:lnTo>
                  <a:pt x="700470" y="787022"/>
                </a:lnTo>
                <a:lnTo>
                  <a:pt x="698881" y="793144"/>
                </a:lnTo>
                <a:lnTo>
                  <a:pt x="697064" y="799266"/>
                </a:lnTo>
                <a:lnTo>
                  <a:pt x="694794" y="805161"/>
                </a:lnTo>
                <a:lnTo>
                  <a:pt x="692523" y="810829"/>
                </a:lnTo>
                <a:lnTo>
                  <a:pt x="689799" y="816271"/>
                </a:lnTo>
                <a:lnTo>
                  <a:pt x="687074" y="821939"/>
                </a:lnTo>
                <a:lnTo>
                  <a:pt x="683668" y="827381"/>
                </a:lnTo>
                <a:lnTo>
                  <a:pt x="680489" y="832596"/>
                </a:lnTo>
                <a:lnTo>
                  <a:pt x="677083" y="837584"/>
                </a:lnTo>
                <a:lnTo>
                  <a:pt x="673450" y="842345"/>
                </a:lnTo>
                <a:lnTo>
                  <a:pt x="669591" y="847107"/>
                </a:lnTo>
                <a:lnTo>
                  <a:pt x="665504" y="851415"/>
                </a:lnTo>
                <a:lnTo>
                  <a:pt x="661644" y="855723"/>
                </a:lnTo>
                <a:lnTo>
                  <a:pt x="657329" y="860031"/>
                </a:lnTo>
                <a:lnTo>
                  <a:pt x="652788" y="863885"/>
                </a:lnTo>
                <a:lnTo>
                  <a:pt x="648247" y="867740"/>
                </a:lnTo>
                <a:lnTo>
                  <a:pt x="643479" y="871141"/>
                </a:lnTo>
                <a:lnTo>
                  <a:pt x="638938" y="874542"/>
                </a:lnTo>
                <a:lnTo>
                  <a:pt x="633943" y="877489"/>
                </a:lnTo>
                <a:lnTo>
                  <a:pt x="629174" y="880210"/>
                </a:lnTo>
                <a:lnTo>
                  <a:pt x="624179" y="882931"/>
                </a:lnTo>
                <a:lnTo>
                  <a:pt x="618957" y="885198"/>
                </a:lnTo>
                <a:lnTo>
                  <a:pt x="613962" y="887239"/>
                </a:lnTo>
                <a:lnTo>
                  <a:pt x="608739" y="888826"/>
                </a:lnTo>
                <a:lnTo>
                  <a:pt x="603517" y="890640"/>
                </a:lnTo>
                <a:lnTo>
                  <a:pt x="598068" y="892001"/>
                </a:lnTo>
                <a:lnTo>
                  <a:pt x="592845" y="892907"/>
                </a:lnTo>
                <a:lnTo>
                  <a:pt x="760413" y="1123951"/>
                </a:lnTo>
                <a:lnTo>
                  <a:pt x="663914" y="1123951"/>
                </a:lnTo>
                <a:lnTo>
                  <a:pt x="544028" y="968184"/>
                </a:lnTo>
                <a:lnTo>
                  <a:pt x="216385" y="968184"/>
                </a:lnTo>
                <a:lnTo>
                  <a:pt x="96499" y="1123951"/>
                </a:lnTo>
                <a:lnTo>
                  <a:pt x="0" y="1123951"/>
                </a:lnTo>
                <a:lnTo>
                  <a:pt x="167341" y="892681"/>
                </a:lnTo>
                <a:lnTo>
                  <a:pt x="162119" y="892001"/>
                </a:lnTo>
                <a:lnTo>
                  <a:pt x="156896" y="890413"/>
                </a:lnTo>
                <a:lnTo>
                  <a:pt x="151674" y="888826"/>
                </a:lnTo>
                <a:lnTo>
                  <a:pt x="146452" y="887239"/>
                </a:lnTo>
                <a:lnTo>
                  <a:pt x="141457" y="885198"/>
                </a:lnTo>
                <a:lnTo>
                  <a:pt x="136234" y="882704"/>
                </a:lnTo>
                <a:lnTo>
                  <a:pt x="131239" y="880210"/>
                </a:lnTo>
                <a:lnTo>
                  <a:pt x="126471" y="877489"/>
                </a:lnTo>
                <a:lnTo>
                  <a:pt x="121476" y="874542"/>
                </a:lnTo>
                <a:lnTo>
                  <a:pt x="116707" y="870914"/>
                </a:lnTo>
                <a:lnTo>
                  <a:pt x="111939" y="867513"/>
                </a:lnTo>
                <a:lnTo>
                  <a:pt x="107625" y="863885"/>
                </a:lnTo>
                <a:lnTo>
                  <a:pt x="103311" y="860031"/>
                </a:lnTo>
                <a:lnTo>
                  <a:pt x="98770" y="855723"/>
                </a:lnTo>
                <a:lnTo>
                  <a:pt x="94683" y="851415"/>
                </a:lnTo>
                <a:lnTo>
                  <a:pt x="90823" y="847107"/>
                </a:lnTo>
                <a:lnTo>
                  <a:pt x="86736" y="842345"/>
                </a:lnTo>
                <a:lnTo>
                  <a:pt x="83330" y="837584"/>
                </a:lnTo>
                <a:lnTo>
                  <a:pt x="79924" y="832369"/>
                </a:lnTo>
                <a:lnTo>
                  <a:pt x="76518" y="827381"/>
                </a:lnTo>
                <a:lnTo>
                  <a:pt x="73339" y="821939"/>
                </a:lnTo>
                <a:lnTo>
                  <a:pt x="70615" y="816271"/>
                </a:lnTo>
                <a:lnTo>
                  <a:pt x="67890" y="810829"/>
                </a:lnTo>
                <a:lnTo>
                  <a:pt x="65620" y="804934"/>
                </a:lnTo>
                <a:lnTo>
                  <a:pt x="63349" y="799266"/>
                </a:lnTo>
                <a:lnTo>
                  <a:pt x="61533" y="793144"/>
                </a:lnTo>
                <a:lnTo>
                  <a:pt x="59943" y="787022"/>
                </a:lnTo>
                <a:lnTo>
                  <a:pt x="58581" y="780673"/>
                </a:lnTo>
                <a:lnTo>
                  <a:pt x="57445" y="774551"/>
                </a:lnTo>
                <a:lnTo>
                  <a:pt x="56537" y="767976"/>
                </a:lnTo>
                <a:lnTo>
                  <a:pt x="56083" y="761627"/>
                </a:lnTo>
                <a:lnTo>
                  <a:pt x="56083" y="754825"/>
                </a:lnTo>
                <a:lnTo>
                  <a:pt x="56083" y="237188"/>
                </a:lnTo>
                <a:lnTo>
                  <a:pt x="56083" y="230159"/>
                </a:lnTo>
                <a:lnTo>
                  <a:pt x="56537" y="223584"/>
                </a:lnTo>
                <a:lnTo>
                  <a:pt x="57673" y="216781"/>
                </a:lnTo>
                <a:lnTo>
                  <a:pt x="58808" y="209979"/>
                </a:lnTo>
                <a:lnTo>
                  <a:pt x="60397" y="203631"/>
                </a:lnTo>
                <a:lnTo>
                  <a:pt x="62441" y="197055"/>
                </a:lnTo>
                <a:lnTo>
                  <a:pt x="64257" y="190707"/>
                </a:lnTo>
                <a:lnTo>
                  <a:pt x="66755" y="184358"/>
                </a:lnTo>
                <a:lnTo>
                  <a:pt x="69934" y="178236"/>
                </a:lnTo>
                <a:lnTo>
                  <a:pt x="72885" y="172115"/>
                </a:lnTo>
                <a:lnTo>
                  <a:pt x="76291" y="166446"/>
                </a:lnTo>
                <a:lnTo>
                  <a:pt x="79924" y="160778"/>
                </a:lnTo>
                <a:lnTo>
                  <a:pt x="83784" y="155336"/>
                </a:lnTo>
                <a:lnTo>
                  <a:pt x="88098" y="149668"/>
                </a:lnTo>
                <a:lnTo>
                  <a:pt x="92639" y="144453"/>
                </a:lnTo>
                <a:lnTo>
                  <a:pt x="97181" y="139465"/>
                </a:lnTo>
                <a:lnTo>
                  <a:pt x="102176" y="134930"/>
                </a:lnTo>
                <a:lnTo>
                  <a:pt x="107625" y="130395"/>
                </a:lnTo>
                <a:lnTo>
                  <a:pt x="112847" y="126087"/>
                </a:lnTo>
                <a:lnTo>
                  <a:pt x="118524" y="122006"/>
                </a:lnTo>
                <a:lnTo>
                  <a:pt x="124427" y="118378"/>
                </a:lnTo>
                <a:lnTo>
                  <a:pt x="130558" y="114524"/>
                </a:lnTo>
                <a:lnTo>
                  <a:pt x="136688" y="111349"/>
                </a:lnTo>
                <a:lnTo>
                  <a:pt x="143273" y="108629"/>
                </a:lnTo>
                <a:lnTo>
                  <a:pt x="149858" y="105908"/>
                </a:lnTo>
                <a:lnTo>
                  <a:pt x="156669" y="103640"/>
                </a:lnTo>
                <a:lnTo>
                  <a:pt x="163708" y="101600"/>
                </a:lnTo>
                <a:lnTo>
                  <a:pt x="170974" y="100013"/>
                </a:lnTo>
                <a:lnTo>
                  <a:pt x="178467" y="98652"/>
                </a:lnTo>
                <a:lnTo>
                  <a:pt x="185960" y="97745"/>
                </a:lnTo>
                <a:lnTo>
                  <a:pt x="193453" y="97292"/>
                </a:lnTo>
                <a:lnTo>
                  <a:pt x="201400" y="96838"/>
                </a:lnTo>
                <a:close/>
                <a:moveTo>
                  <a:pt x="435148" y="0"/>
                </a:moveTo>
                <a:lnTo>
                  <a:pt x="439850" y="0"/>
                </a:lnTo>
                <a:lnTo>
                  <a:pt x="444105" y="0"/>
                </a:lnTo>
                <a:lnTo>
                  <a:pt x="448583" y="673"/>
                </a:lnTo>
                <a:lnTo>
                  <a:pt x="452838" y="1796"/>
                </a:lnTo>
                <a:lnTo>
                  <a:pt x="457093" y="3367"/>
                </a:lnTo>
                <a:lnTo>
                  <a:pt x="460900" y="5163"/>
                </a:lnTo>
                <a:lnTo>
                  <a:pt x="464482" y="7408"/>
                </a:lnTo>
                <a:lnTo>
                  <a:pt x="467841" y="10102"/>
                </a:lnTo>
                <a:lnTo>
                  <a:pt x="470976" y="12796"/>
                </a:lnTo>
                <a:lnTo>
                  <a:pt x="473887" y="15939"/>
                </a:lnTo>
                <a:lnTo>
                  <a:pt x="476351" y="19306"/>
                </a:lnTo>
                <a:lnTo>
                  <a:pt x="478590" y="23123"/>
                </a:lnTo>
                <a:lnTo>
                  <a:pt x="480605" y="27164"/>
                </a:lnTo>
                <a:lnTo>
                  <a:pt x="482173" y="30980"/>
                </a:lnTo>
                <a:lnTo>
                  <a:pt x="483069" y="35470"/>
                </a:lnTo>
                <a:lnTo>
                  <a:pt x="483740" y="39960"/>
                </a:lnTo>
                <a:lnTo>
                  <a:pt x="484188" y="44225"/>
                </a:lnTo>
                <a:lnTo>
                  <a:pt x="483740" y="48715"/>
                </a:lnTo>
                <a:lnTo>
                  <a:pt x="483069" y="53205"/>
                </a:lnTo>
                <a:lnTo>
                  <a:pt x="482173" y="57695"/>
                </a:lnTo>
                <a:lnTo>
                  <a:pt x="480605" y="61511"/>
                </a:lnTo>
                <a:lnTo>
                  <a:pt x="478590" y="65552"/>
                </a:lnTo>
                <a:lnTo>
                  <a:pt x="476351" y="69144"/>
                </a:lnTo>
                <a:lnTo>
                  <a:pt x="473887" y="72736"/>
                </a:lnTo>
                <a:lnTo>
                  <a:pt x="470976" y="75879"/>
                </a:lnTo>
                <a:lnTo>
                  <a:pt x="467841" y="78573"/>
                </a:lnTo>
                <a:lnTo>
                  <a:pt x="464482" y="81267"/>
                </a:lnTo>
                <a:lnTo>
                  <a:pt x="460900" y="83512"/>
                </a:lnTo>
                <a:lnTo>
                  <a:pt x="457093" y="85308"/>
                </a:lnTo>
                <a:lnTo>
                  <a:pt x="452838" y="86655"/>
                </a:lnTo>
                <a:lnTo>
                  <a:pt x="448583" y="88002"/>
                </a:lnTo>
                <a:lnTo>
                  <a:pt x="444105" y="88675"/>
                </a:lnTo>
                <a:lnTo>
                  <a:pt x="439850" y="88900"/>
                </a:lnTo>
                <a:lnTo>
                  <a:pt x="435148" y="88675"/>
                </a:lnTo>
                <a:lnTo>
                  <a:pt x="430669" y="88002"/>
                </a:lnTo>
                <a:lnTo>
                  <a:pt x="426414" y="86655"/>
                </a:lnTo>
                <a:lnTo>
                  <a:pt x="422384" y="85308"/>
                </a:lnTo>
                <a:lnTo>
                  <a:pt x="418353" y="83512"/>
                </a:lnTo>
                <a:lnTo>
                  <a:pt x="414994" y="81267"/>
                </a:lnTo>
                <a:lnTo>
                  <a:pt x="411411" y="78573"/>
                </a:lnTo>
                <a:lnTo>
                  <a:pt x="408276" y="75879"/>
                </a:lnTo>
                <a:lnTo>
                  <a:pt x="405365" y="72736"/>
                </a:lnTo>
                <a:lnTo>
                  <a:pt x="402902" y="69144"/>
                </a:lnTo>
                <a:lnTo>
                  <a:pt x="400663" y="65552"/>
                </a:lnTo>
                <a:lnTo>
                  <a:pt x="398647" y="61511"/>
                </a:lnTo>
                <a:lnTo>
                  <a:pt x="397304" y="57695"/>
                </a:lnTo>
                <a:lnTo>
                  <a:pt x="396184" y="53205"/>
                </a:lnTo>
                <a:lnTo>
                  <a:pt x="395512" y="48715"/>
                </a:lnTo>
                <a:lnTo>
                  <a:pt x="395288" y="44225"/>
                </a:lnTo>
                <a:lnTo>
                  <a:pt x="395512" y="39960"/>
                </a:lnTo>
                <a:lnTo>
                  <a:pt x="396184" y="35470"/>
                </a:lnTo>
                <a:lnTo>
                  <a:pt x="397304" y="30980"/>
                </a:lnTo>
                <a:lnTo>
                  <a:pt x="398647" y="27164"/>
                </a:lnTo>
                <a:lnTo>
                  <a:pt x="400663" y="23123"/>
                </a:lnTo>
                <a:lnTo>
                  <a:pt x="402902" y="19306"/>
                </a:lnTo>
                <a:lnTo>
                  <a:pt x="405365" y="15939"/>
                </a:lnTo>
                <a:lnTo>
                  <a:pt x="408276" y="12796"/>
                </a:lnTo>
                <a:lnTo>
                  <a:pt x="411411" y="10102"/>
                </a:lnTo>
                <a:lnTo>
                  <a:pt x="414994" y="7408"/>
                </a:lnTo>
                <a:lnTo>
                  <a:pt x="418353" y="5163"/>
                </a:lnTo>
                <a:lnTo>
                  <a:pt x="422384" y="3367"/>
                </a:lnTo>
                <a:lnTo>
                  <a:pt x="426414" y="1796"/>
                </a:lnTo>
                <a:lnTo>
                  <a:pt x="430669" y="673"/>
                </a:lnTo>
                <a:lnTo>
                  <a:pt x="435148" y="0"/>
                </a:lnTo>
                <a:close/>
                <a:moveTo>
                  <a:pt x="315210" y="0"/>
                </a:moveTo>
                <a:lnTo>
                  <a:pt x="319996" y="0"/>
                </a:lnTo>
                <a:lnTo>
                  <a:pt x="324555" y="0"/>
                </a:lnTo>
                <a:lnTo>
                  <a:pt x="329113" y="673"/>
                </a:lnTo>
                <a:lnTo>
                  <a:pt x="333216" y="1796"/>
                </a:lnTo>
                <a:lnTo>
                  <a:pt x="337547" y="3367"/>
                </a:lnTo>
                <a:lnTo>
                  <a:pt x="341650" y="5163"/>
                </a:lnTo>
                <a:lnTo>
                  <a:pt x="345296" y="7408"/>
                </a:lnTo>
                <a:lnTo>
                  <a:pt x="348943" y="10102"/>
                </a:lnTo>
                <a:lnTo>
                  <a:pt x="351906" y="12796"/>
                </a:lnTo>
                <a:lnTo>
                  <a:pt x="354869" y="15939"/>
                </a:lnTo>
                <a:lnTo>
                  <a:pt x="357377" y="19306"/>
                </a:lnTo>
                <a:lnTo>
                  <a:pt x="359656" y="23123"/>
                </a:lnTo>
                <a:lnTo>
                  <a:pt x="361707" y="27164"/>
                </a:lnTo>
                <a:lnTo>
                  <a:pt x="363075" y="30980"/>
                </a:lnTo>
                <a:lnTo>
                  <a:pt x="364442" y="35470"/>
                </a:lnTo>
                <a:lnTo>
                  <a:pt x="364898" y="39960"/>
                </a:lnTo>
                <a:lnTo>
                  <a:pt x="365126" y="44225"/>
                </a:lnTo>
                <a:lnTo>
                  <a:pt x="364898" y="48715"/>
                </a:lnTo>
                <a:lnTo>
                  <a:pt x="364442" y="53205"/>
                </a:lnTo>
                <a:lnTo>
                  <a:pt x="363075" y="57695"/>
                </a:lnTo>
                <a:lnTo>
                  <a:pt x="361707" y="61511"/>
                </a:lnTo>
                <a:lnTo>
                  <a:pt x="359656" y="65552"/>
                </a:lnTo>
                <a:lnTo>
                  <a:pt x="357377" y="69144"/>
                </a:lnTo>
                <a:lnTo>
                  <a:pt x="354869" y="72736"/>
                </a:lnTo>
                <a:lnTo>
                  <a:pt x="351906" y="75879"/>
                </a:lnTo>
                <a:lnTo>
                  <a:pt x="348943" y="78573"/>
                </a:lnTo>
                <a:lnTo>
                  <a:pt x="345296" y="81267"/>
                </a:lnTo>
                <a:lnTo>
                  <a:pt x="341650" y="83512"/>
                </a:lnTo>
                <a:lnTo>
                  <a:pt x="337547" y="85308"/>
                </a:lnTo>
                <a:lnTo>
                  <a:pt x="333216" y="86655"/>
                </a:lnTo>
                <a:lnTo>
                  <a:pt x="329113" y="88002"/>
                </a:lnTo>
                <a:lnTo>
                  <a:pt x="324555" y="88675"/>
                </a:lnTo>
                <a:lnTo>
                  <a:pt x="319996" y="88900"/>
                </a:lnTo>
                <a:lnTo>
                  <a:pt x="315210" y="88675"/>
                </a:lnTo>
                <a:lnTo>
                  <a:pt x="310651" y="88002"/>
                </a:lnTo>
                <a:lnTo>
                  <a:pt x="306548" y="86655"/>
                </a:lnTo>
                <a:lnTo>
                  <a:pt x="302446" y="85308"/>
                </a:lnTo>
                <a:lnTo>
                  <a:pt x="298571" y="83512"/>
                </a:lnTo>
                <a:lnTo>
                  <a:pt x="294696" y="81267"/>
                </a:lnTo>
                <a:lnTo>
                  <a:pt x="291277" y="78573"/>
                </a:lnTo>
                <a:lnTo>
                  <a:pt x="287858" y="75879"/>
                </a:lnTo>
                <a:lnTo>
                  <a:pt x="284895" y="72736"/>
                </a:lnTo>
                <a:lnTo>
                  <a:pt x="282388" y="69144"/>
                </a:lnTo>
                <a:lnTo>
                  <a:pt x="280109" y="65552"/>
                </a:lnTo>
                <a:lnTo>
                  <a:pt x="278285" y="61511"/>
                </a:lnTo>
                <a:lnTo>
                  <a:pt x="276690" y="57695"/>
                </a:lnTo>
                <a:lnTo>
                  <a:pt x="275778" y="53205"/>
                </a:lnTo>
                <a:lnTo>
                  <a:pt x="274866" y="48715"/>
                </a:lnTo>
                <a:lnTo>
                  <a:pt x="274638" y="44225"/>
                </a:lnTo>
                <a:lnTo>
                  <a:pt x="274866" y="39960"/>
                </a:lnTo>
                <a:lnTo>
                  <a:pt x="275778" y="35470"/>
                </a:lnTo>
                <a:lnTo>
                  <a:pt x="276690" y="30980"/>
                </a:lnTo>
                <a:lnTo>
                  <a:pt x="278285" y="27164"/>
                </a:lnTo>
                <a:lnTo>
                  <a:pt x="280109" y="23123"/>
                </a:lnTo>
                <a:lnTo>
                  <a:pt x="282388" y="19306"/>
                </a:lnTo>
                <a:lnTo>
                  <a:pt x="284895" y="15939"/>
                </a:lnTo>
                <a:lnTo>
                  <a:pt x="287858" y="12796"/>
                </a:lnTo>
                <a:lnTo>
                  <a:pt x="291277" y="10102"/>
                </a:lnTo>
                <a:lnTo>
                  <a:pt x="294696" y="7408"/>
                </a:lnTo>
                <a:lnTo>
                  <a:pt x="298571" y="5163"/>
                </a:lnTo>
                <a:lnTo>
                  <a:pt x="302446" y="3367"/>
                </a:lnTo>
                <a:lnTo>
                  <a:pt x="306548" y="1796"/>
                </a:lnTo>
                <a:lnTo>
                  <a:pt x="310651" y="673"/>
                </a:lnTo>
                <a:lnTo>
                  <a:pt x="315210" y="0"/>
                </a:lnTo>
                <a:close/>
              </a:path>
            </a:pathLst>
          </a:custGeom>
          <a:solidFill>
            <a:schemeClr val="bg1"/>
          </a:solidFill>
          <a:ln w="12700" cap="flat" cmpd="sng" algn="ctr">
            <a:noFill/>
            <a:prstDash val="solid"/>
            <a:miter lim="800000"/>
          </a:ln>
          <a:effectLst/>
          <a:extLst/>
        </p:spPr>
        <p:txBody>
          <a:bodyPr anchor="ctr">
            <a:scene3d>
              <a:camera prst="orthographicFront"/>
              <a:lightRig rig="threePt" dir="t"/>
            </a:scene3d>
            <a:sp3d>
              <a:contourClr>
                <a:srgbClr val="FFFFFF"/>
              </a:contourClr>
            </a:sp3d>
          </a:bodyPr>
          <a:lstStyle/>
          <a:p>
            <a:pPr algn="ctr"/>
            <a:endParaRPr lang="zh-CN" altLang="en-US">
              <a:solidFill>
                <a:schemeClr val="accent1"/>
              </a:solidFill>
              <a:cs typeface="+mn-ea"/>
              <a:sym typeface="+mn-lt"/>
            </a:endParaRPr>
          </a:p>
        </p:txBody>
      </p:sp>
      <p:sp>
        <p:nvSpPr>
          <p:cNvPr id="17" name="KSO_Shape">
            <a:extLst>
              <a:ext uri="{FF2B5EF4-FFF2-40B4-BE49-F238E27FC236}">
                <a16:creationId xmlns:a16="http://schemas.microsoft.com/office/drawing/2014/main" id="{EC878023-BBEB-4215-89FE-3564F87D3BF6}"/>
              </a:ext>
            </a:extLst>
          </p:cNvPr>
          <p:cNvSpPr/>
          <p:nvPr/>
        </p:nvSpPr>
        <p:spPr>
          <a:xfrm>
            <a:off x="7206295" y="3178264"/>
            <a:ext cx="803218" cy="676042"/>
          </a:xfrm>
          <a:custGeom>
            <a:avLst/>
            <a:gdLst>
              <a:gd name="connsiteX0" fmla="*/ 2733675 w 5559425"/>
              <a:gd name="connsiteY0" fmla="*/ 1498599 h 4676774"/>
              <a:gd name="connsiteX1" fmla="*/ 2708275 w 5559425"/>
              <a:gd name="connsiteY1" fmla="*/ 1501774 h 4676774"/>
              <a:gd name="connsiteX2" fmla="*/ 2689225 w 5559425"/>
              <a:gd name="connsiteY2" fmla="*/ 1511299 h 4676774"/>
              <a:gd name="connsiteX3" fmla="*/ 2673350 w 5559425"/>
              <a:gd name="connsiteY3" fmla="*/ 1520824 h 4676774"/>
              <a:gd name="connsiteX4" fmla="*/ 2663825 w 5559425"/>
              <a:gd name="connsiteY4" fmla="*/ 1536699 h 4676774"/>
              <a:gd name="connsiteX5" fmla="*/ 2657475 w 5559425"/>
              <a:gd name="connsiteY5" fmla="*/ 1555749 h 4676774"/>
              <a:gd name="connsiteX6" fmla="*/ 2654300 w 5559425"/>
              <a:gd name="connsiteY6" fmla="*/ 1577974 h 4676774"/>
              <a:gd name="connsiteX7" fmla="*/ 2654300 w 5559425"/>
              <a:gd name="connsiteY7" fmla="*/ 1603374 h 4676774"/>
              <a:gd name="connsiteX8" fmla="*/ 2654300 w 5559425"/>
              <a:gd name="connsiteY8" fmla="*/ 1758949 h 4676774"/>
              <a:gd name="connsiteX9" fmla="*/ 2593975 w 5559425"/>
              <a:gd name="connsiteY9" fmla="*/ 1771649 h 4676774"/>
              <a:gd name="connsiteX10" fmla="*/ 2540000 w 5559425"/>
              <a:gd name="connsiteY10" fmla="*/ 1787524 h 4676774"/>
              <a:gd name="connsiteX11" fmla="*/ 2492375 w 5559425"/>
              <a:gd name="connsiteY11" fmla="*/ 1806574 h 4676774"/>
              <a:gd name="connsiteX12" fmla="*/ 2444750 w 5559425"/>
              <a:gd name="connsiteY12" fmla="*/ 1828799 h 4676774"/>
              <a:gd name="connsiteX13" fmla="*/ 2400300 w 5559425"/>
              <a:gd name="connsiteY13" fmla="*/ 1854199 h 4676774"/>
              <a:gd name="connsiteX14" fmla="*/ 2362200 w 5559425"/>
              <a:gd name="connsiteY14" fmla="*/ 1879599 h 4676774"/>
              <a:gd name="connsiteX15" fmla="*/ 2327275 w 5559425"/>
              <a:gd name="connsiteY15" fmla="*/ 1911349 h 4676774"/>
              <a:gd name="connsiteX16" fmla="*/ 2292350 w 5559425"/>
              <a:gd name="connsiteY16" fmla="*/ 1943099 h 4676774"/>
              <a:gd name="connsiteX17" fmla="*/ 2266950 w 5559425"/>
              <a:gd name="connsiteY17" fmla="*/ 1978024 h 4676774"/>
              <a:gd name="connsiteX18" fmla="*/ 2241550 w 5559425"/>
              <a:gd name="connsiteY18" fmla="*/ 2016124 h 4676774"/>
              <a:gd name="connsiteX19" fmla="*/ 2219325 w 5559425"/>
              <a:gd name="connsiteY19" fmla="*/ 2054224 h 4676774"/>
              <a:gd name="connsiteX20" fmla="*/ 2203450 w 5559425"/>
              <a:gd name="connsiteY20" fmla="*/ 2092324 h 4676774"/>
              <a:gd name="connsiteX21" fmla="*/ 2190750 w 5559425"/>
              <a:gd name="connsiteY21" fmla="*/ 2130424 h 4676774"/>
              <a:gd name="connsiteX22" fmla="*/ 2181225 w 5559425"/>
              <a:gd name="connsiteY22" fmla="*/ 2168524 h 4676774"/>
              <a:gd name="connsiteX23" fmla="*/ 2174875 w 5559425"/>
              <a:gd name="connsiteY23" fmla="*/ 2209799 h 4676774"/>
              <a:gd name="connsiteX24" fmla="*/ 2171700 w 5559425"/>
              <a:gd name="connsiteY24" fmla="*/ 2251074 h 4676774"/>
              <a:gd name="connsiteX25" fmla="*/ 2174875 w 5559425"/>
              <a:gd name="connsiteY25" fmla="*/ 2314574 h 4676774"/>
              <a:gd name="connsiteX26" fmla="*/ 2184400 w 5559425"/>
              <a:gd name="connsiteY26" fmla="*/ 2371724 h 4676774"/>
              <a:gd name="connsiteX27" fmla="*/ 2197100 w 5559425"/>
              <a:gd name="connsiteY27" fmla="*/ 2425699 h 4676774"/>
              <a:gd name="connsiteX28" fmla="*/ 2216150 w 5559425"/>
              <a:gd name="connsiteY28" fmla="*/ 2476499 h 4676774"/>
              <a:gd name="connsiteX29" fmla="*/ 2238375 w 5559425"/>
              <a:gd name="connsiteY29" fmla="*/ 2520949 h 4676774"/>
              <a:gd name="connsiteX30" fmla="*/ 2266950 w 5559425"/>
              <a:gd name="connsiteY30" fmla="*/ 2562224 h 4676774"/>
              <a:gd name="connsiteX31" fmla="*/ 2298700 w 5559425"/>
              <a:gd name="connsiteY31" fmla="*/ 2603499 h 4676774"/>
              <a:gd name="connsiteX32" fmla="*/ 2333625 w 5559425"/>
              <a:gd name="connsiteY32" fmla="*/ 2638424 h 4676774"/>
              <a:gd name="connsiteX33" fmla="*/ 2371725 w 5559425"/>
              <a:gd name="connsiteY33" fmla="*/ 2670174 h 4676774"/>
              <a:gd name="connsiteX34" fmla="*/ 2413000 w 5559425"/>
              <a:gd name="connsiteY34" fmla="*/ 2701924 h 4676774"/>
              <a:gd name="connsiteX35" fmla="*/ 2457450 w 5559425"/>
              <a:gd name="connsiteY35" fmla="*/ 2730499 h 4676774"/>
              <a:gd name="connsiteX36" fmla="*/ 2501900 w 5559425"/>
              <a:gd name="connsiteY36" fmla="*/ 2755899 h 4676774"/>
              <a:gd name="connsiteX37" fmla="*/ 2600325 w 5559425"/>
              <a:gd name="connsiteY37" fmla="*/ 2803524 h 4676774"/>
              <a:gd name="connsiteX38" fmla="*/ 2701925 w 5559425"/>
              <a:gd name="connsiteY38" fmla="*/ 2844799 h 4676774"/>
              <a:gd name="connsiteX39" fmla="*/ 2790825 w 5559425"/>
              <a:gd name="connsiteY39" fmla="*/ 2882899 h 4676774"/>
              <a:gd name="connsiteX40" fmla="*/ 2863850 w 5559425"/>
              <a:gd name="connsiteY40" fmla="*/ 2920999 h 4676774"/>
              <a:gd name="connsiteX41" fmla="*/ 2924175 w 5559425"/>
              <a:gd name="connsiteY41" fmla="*/ 2955924 h 4676774"/>
              <a:gd name="connsiteX42" fmla="*/ 2946400 w 5559425"/>
              <a:gd name="connsiteY42" fmla="*/ 2974974 h 4676774"/>
              <a:gd name="connsiteX43" fmla="*/ 2968625 w 5559425"/>
              <a:gd name="connsiteY43" fmla="*/ 2994024 h 4676774"/>
              <a:gd name="connsiteX44" fmla="*/ 2984500 w 5559425"/>
              <a:gd name="connsiteY44" fmla="*/ 3009899 h 4676774"/>
              <a:gd name="connsiteX45" fmla="*/ 3000375 w 5559425"/>
              <a:gd name="connsiteY45" fmla="*/ 3032124 h 4676774"/>
              <a:gd name="connsiteX46" fmla="*/ 3013075 w 5559425"/>
              <a:gd name="connsiteY46" fmla="*/ 3051174 h 4676774"/>
              <a:gd name="connsiteX47" fmla="*/ 3022600 w 5559425"/>
              <a:gd name="connsiteY47" fmla="*/ 3073399 h 4676774"/>
              <a:gd name="connsiteX48" fmla="*/ 3028950 w 5559425"/>
              <a:gd name="connsiteY48" fmla="*/ 3095624 h 4676774"/>
              <a:gd name="connsiteX49" fmla="*/ 3035300 w 5559425"/>
              <a:gd name="connsiteY49" fmla="*/ 3121024 h 4676774"/>
              <a:gd name="connsiteX50" fmla="*/ 3038475 w 5559425"/>
              <a:gd name="connsiteY50" fmla="*/ 3146424 h 4676774"/>
              <a:gd name="connsiteX51" fmla="*/ 3041650 w 5559425"/>
              <a:gd name="connsiteY51" fmla="*/ 3171824 h 4676774"/>
              <a:gd name="connsiteX52" fmla="*/ 3038475 w 5559425"/>
              <a:gd name="connsiteY52" fmla="*/ 3203574 h 4676774"/>
              <a:gd name="connsiteX53" fmla="*/ 3032125 w 5559425"/>
              <a:gd name="connsiteY53" fmla="*/ 3232149 h 4676774"/>
              <a:gd name="connsiteX54" fmla="*/ 3025775 w 5559425"/>
              <a:gd name="connsiteY54" fmla="*/ 3257549 h 4676774"/>
              <a:gd name="connsiteX55" fmla="*/ 3013075 w 5559425"/>
              <a:gd name="connsiteY55" fmla="*/ 3279774 h 4676774"/>
              <a:gd name="connsiteX56" fmla="*/ 2997200 w 5559425"/>
              <a:gd name="connsiteY56" fmla="*/ 3301999 h 4676774"/>
              <a:gd name="connsiteX57" fmla="*/ 2978150 w 5559425"/>
              <a:gd name="connsiteY57" fmla="*/ 3317874 h 4676774"/>
              <a:gd name="connsiteX58" fmla="*/ 2955925 w 5559425"/>
              <a:gd name="connsiteY58" fmla="*/ 3333749 h 4676774"/>
              <a:gd name="connsiteX59" fmla="*/ 2927350 w 5559425"/>
              <a:gd name="connsiteY59" fmla="*/ 3349624 h 4676774"/>
              <a:gd name="connsiteX60" fmla="*/ 2898775 w 5559425"/>
              <a:gd name="connsiteY60" fmla="*/ 3359149 h 4676774"/>
              <a:gd name="connsiteX61" fmla="*/ 2870200 w 5559425"/>
              <a:gd name="connsiteY61" fmla="*/ 3371849 h 4676774"/>
              <a:gd name="connsiteX62" fmla="*/ 2803525 w 5559425"/>
              <a:gd name="connsiteY62" fmla="*/ 3384549 h 4676774"/>
              <a:gd name="connsiteX63" fmla="*/ 2733675 w 5559425"/>
              <a:gd name="connsiteY63" fmla="*/ 3394074 h 4676774"/>
              <a:gd name="connsiteX64" fmla="*/ 2657475 w 5559425"/>
              <a:gd name="connsiteY64" fmla="*/ 3397249 h 4676774"/>
              <a:gd name="connsiteX65" fmla="*/ 2581275 w 5559425"/>
              <a:gd name="connsiteY65" fmla="*/ 3397249 h 4676774"/>
              <a:gd name="connsiteX66" fmla="*/ 2517775 w 5559425"/>
              <a:gd name="connsiteY66" fmla="*/ 3390899 h 4676774"/>
              <a:gd name="connsiteX67" fmla="*/ 2457450 w 5559425"/>
              <a:gd name="connsiteY67" fmla="*/ 3384549 h 4676774"/>
              <a:gd name="connsiteX68" fmla="*/ 2406650 w 5559425"/>
              <a:gd name="connsiteY68" fmla="*/ 3375024 h 4676774"/>
              <a:gd name="connsiteX69" fmla="*/ 2324100 w 5559425"/>
              <a:gd name="connsiteY69" fmla="*/ 3349624 h 4676774"/>
              <a:gd name="connsiteX70" fmla="*/ 2257425 w 5559425"/>
              <a:gd name="connsiteY70" fmla="*/ 3324224 h 4676774"/>
              <a:gd name="connsiteX71" fmla="*/ 2232025 w 5559425"/>
              <a:gd name="connsiteY71" fmla="*/ 3314699 h 4676774"/>
              <a:gd name="connsiteX72" fmla="*/ 2212975 w 5559425"/>
              <a:gd name="connsiteY72" fmla="*/ 3308349 h 4676774"/>
              <a:gd name="connsiteX73" fmla="*/ 2203450 w 5559425"/>
              <a:gd name="connsiteY73" fmla="*/ 3311524 h 4676774"/>
              <a:gd name="connsiteX74" fmla="*/ 2193925 w 5559425"/>
              <a:gd name="connsiteY74" fmla="*/ 3317874 h 4676774"/>
              <a:gd name="connsiteX75" fmla="*/ 2184400 w 5559425"/>
              <a:gd name="connsiteY75" fmla="*/ 3330574 h 4676774"/>
              <a:gd name="connsiteX76" fmla="*/ 2174875 w 5559425"/>
              <a:gd name="connsiteY76" fmla="*/ 3346449 h 4676774"/>
              <a:gd name="connsiteX77" fmla="*/ 2159000 w 5559425"/>
              <a:gd name="connsiteY77" fmla="*/ 3390899 h 4676774"/>
              <a:gd name="connsiteX78" fmla="*/ 2146300 w 5559425"/>
              <a:gd name="connsiteY78" fmla="*/ 3441699 h 4676774"/>
              <a:gd name="connsiteX79" fmla="*/ 2133600 w 5559425"/>
              <a:gd name="connsiteY79" fmla="*/ 3495674 h 4676774"/>
              <a:gd name="connsiteX80" fmla="*/ 2130425 w 5559425"/>
              <a:gd name="connsiteY80" fmla="*/ 3546474 h 4676774"/>
              <a:gd name="connsiteX81" fmla="*/ 2130425 w 5559425"/>
              <a:gd name="connsiteY81" fmla="*/ 3568699 h 4676774"/>
              <a:gd name="connsiteX82" fmla="*/ 2130425 w 5559425"/>
              <a:gd name="connsiteY82" fmla="*/ 3587749 h 4676774"/>
              <a:gd name="connsiteX83" fmla="*/ 2133600 w 5559425"/>
              <a:gd name="connsiteY83" fmla="*/ 3600449 h 4676774"/>
              <a:gd name="connsiteX84" fmla="*/ 2139950 w 5559425"/>
              <a:gd name="connsiteY84" fmla="*/ 3606799 h 4676774"/>
              <a:gd name="connsiteX85" fmla="*/ 2168525 w 5559425"/>
              <a:gd name="connsiteY85" fmla="*/ 3622674 h 4676774"/>
              <a:gd name="connsiteX86" fmla="*/ 2203450 w 5559425"/>
              <a:gd name="connsiteY86" fmla="*/ 3641724 h 4676774"/>
              <a:gd name="connsiteX87" fmla="*/ 2247900 w 5559425"/>
              <a:gd name="connsiteY87" fmla="*/ 3657599 h 4676774"/>
              <a:gd name="connsiteX88" fmla="*/ 2301875 w 5559425"/>
              <a:gd name="connsiteY88" fmla="*/ 3673474 h 4676774"/>
              <a:gd name="connsiteX89" fmla="*/ 2362200 w 5559425"/>
              <a:gd name="connsiteY89" fmla="*/ 3689349 h 4676774"/>
              <a:gd name="connsiteX90" fmla="*/ 2432050 w 5559425"/>
              <a:gd name="connsiteY90" fmla="*/ 3702049 h 4676774"/>
              <a:gd name="connsiteX91" fmla="*/ 2511425 w 5559425"/>
              <a:gd name="connsiteY91" fmla="*/ 3711574 h 4676774"/>
              <a:gd name="connsiteX92" fmla="*/ 2597150 w 5559425"/>
              <a:gd name="connsiteY92" fmla="*/ 3717924 h 4676774"/>
              <a:gd name="connsiteX93" fmla="*/ 2597150 w 5559425"/>
              <a:gd name="connsiteY93" fmla="*/ 3829049 h 4676774"/>
              <a:gd name="connsiteX94" fmla="*/ 2597150 w 5559425"/>
              <a:gd name="connsiteY94" fmla="*/ 3860799 h 4676774"/>
              <a:gd name="connsiteX95" fmla="*/ 2603500 w 5559425"/>
              <a:gd name="connsiteY95" fmla="*/ 3886199 h 4676774"/>
              <a:gd name="connsiteX96" fmla="*/ 2609850 w 5559425"/>
              <a:gd name="connsiteY96" fmla="*/ 3905249 h 4676774"/>
              <a:gd name="connsiteX97" fmla="*/ 2619375 w 5559425"/>
              <a:gd name="connsiteY97" fmla="*/ 3921124 h 4676774"/>
              <a:gd name="connsiteX98" fmla="*/ 2632075 w 5559425"/>
              <a:gd name="connsiteY98" fmla="*/ 3930649 h 4676774"/>
              <a:gd name="connsiteX99" fmla="*/ 2647950 w 5559425"/>
              <a:gd name="connsiteY99" fmla="*/ 3936999 h 4676774"/>
              <a:gd name="connsiteX100" fmla="*/ 2670175 w 5559425"/>
              <a:gd name="connsiteY100" fmla="*/ 3940174 h 4676774"/>
              <a:gd name="connsiteX101" fmla="*/ 2695575 w 5559425"/>
              <a:gd name="connsiteY101" fmla="*/ 3940174 h 4676774"/>
              <a:gd name="connsiteX102" fmla="*/ 2879725 w 5559425"/>
              <a:gd name="connsiteY102" fmla="*/ 3940174 h 4676774"/>
              <a:gd name="connsiteX103" fmla="*/ 2905125 w 5559425"/>
              <a:gd name="connsiteY103" fmla="*/ 3940174 h 4676774"/>
              <a:gd name="connsiteX104" fmla="*/ 2924175 w 5559425"/>
              <a:gd name="connsiteY104" fmla="*/ 3936999 h 4676774"/>
              <a:gd name="connsiteX105" fmla="*/ 2940050 w 5559425"/>
              <a:gd name="connsiteY105" fmla="*/ 3930649 h 4676774"/>
              <a:gd name="connsiteX106" fmla="*/ 2946400 w 5559425"/>
              <a:gd name="connsiteY106" fmla="*/ 3924299 h 4676774"/>
              <a:gd name="connsiteX107" fmla="*/ 2952750 w 5559425"/>
              <a:gd name="connsiteY107" fmla="*/ 3911599 h 4676774"/>
              <a:gd name="connsiteX108" fmla="*/ 2959100 w 5559425"/>
              <a:gd name="connsiteY108" fmla="*/ 3892549 h 4676774"/>
              <a:gd name="connsiteX109" fmla="*/ 2959100 w 5559425"/>
              <a:gd name="connsiteY109" fmla="*/ 3870324 h 4676774"/>
              <a:gd name="connsiteX110" fmla="*/ 2962275 w 5559425"/>
              <a:gd name="connsiteY110" fmla="*/ 3841749 h 4676774"/>
              <a:gd name="connsiteX111" fmla="*/ 2962275 w 5559425"/>
              <a:gd name="connsiteY111" fmla="*/ 3689349 h 4676774"/>
              <a:gd name="connsiteX112" fmla="*/ 3009900 w 5559425"/>
              <a:gd name="connsiteY112" fmla="*/ 3679824 h 4676774"/>
              <a:gd name="connsiteX113" fmla="*/ 3057525 w 5559425"/>
              <a:gd name="connsiteY113" fmla="*/ 3663949 h 4676774"/>
              <a:gd name="connsiteX114" fmla="*/ 3101975 w 5559425"/>
              <a:gd name="connsiteY114" fmla="*/ 3648074 h 4676774"/>
              <a:gd name="connsiteX115" fmla="*/ 3146425 w 5559425"/>
              <a:gd name="connsiteY115" fmla="*/ 3629024 h 4676774"/>
              <a:gd name="connsiteX116" fmla="*/ 3187700 w 5559425"/>
              <a:gd name="connsiteY116" fmla="*/ 3609974 h 4676774"/>
              <a:gd name="connsiteX117" fmla="*/ 3225800 w 5559425"/>
              <a:gd name="connsiteY117" fmla="*/ 3584574 h 4676774"/>
              <a:gd name="connsiteX118" fmla="*/ 3260725 w 5559425"/>
              <a:gd name="connsiteY118" fmla="*/ 3555999 h 4676774"/>
              <a:gd name="connsiteX119" fmla="*/ 3295650 w 5559425"/>
              <a:gd name="connsiteY119" fmla="*/ 3527424 h 4676774"/>
              <a:gd name="connsiteX120" fmla="*/ 3324225 w 5559425"/>
              <a:gd name="connsiteY120" fmla="*/ 3492499 h 4676774"/>
              <a:gd name="connsiteX121" fmla="*/ 3349625 w 5559425"/>
              <a:gd name="connsiteY121" fmla="*/ 3454399 h 4676774"/>
              <a:gd name="connsiteX122" fmla="*/ 3371850 w 5559425"/>
              <a:gd name="connsiteY122" fmla="*/ 3413124 h 4676774"/>
              <a:gd name="connsiteX123" fmla="*/ 3390900 w 5559425"/>
              <a:gd name="connsiteY123" fmla="*/ 3371849 h 4676774"/>
              <a:gd name="connsiteX124" fmla="*/ 3406775 w 5559425"/>
              <a:gd name="connsiteY124" fmla="*/ 3324224 h 4676774"/>
              <a:gd name="connsiteX125" fmla="*/ 3419475 w 5559425"/>
              <a:gd name="connsiteY125" fmla="*/ 3270249 h 4676774"/>
              <a:gd name="connsiteX126" fmla="*/ 3425825 w 5559425"/>
              <a:gd name="connsiteY126" fmla="*/ 3216274 h 4676774"/>
              <a:gd name="connsiteX127" fmla="*/ 3429000 w 5559425"/>
              <a:gd name="connsiteY127" fmla="*/ 3155949 h 4676774"/>
              <a:gd name="connsiteX128" fmla="*/ 3425825 w 5559425"/>
              <a:gd name="connsiteY128" fmla="*/ 3101974 h 4676774"/>
              <a:gd name="connsiteX129" fmla="*/ 3419475 w 5559425"/>
              <a:gd name="connsiteY129" fmla="*/ 3051174 h 4676774"/>
              <a:gd name="connsiteX130" fmla="*/ 3406775 w 5559425"/>
              <a:gd name="connsiteY130" fmla="*/ 3003549 h 4676774"/>
              <a:gd name="connsiteX131" fmla="*/ 3394075 w 5559425"/>
              <a:gd name="connsiteY131" fmla="*/ 2955924 h 4676774"/>
              <a:gd name="connsiteX132" fmla="*/ 3371850 w 5559425"/>
              <a:gd name="connsiteY132" fmla="*/ 2911474 h 4676774"/>
              <a:gd name="connsiteX133" fmla="*/ 3349625 w 5559425"/>
              <a:gd name="connsiteY133" fmla="*/ 2870199 h 4676774"/>
              <a:gd name="connsiteX134" fmla="*/ 3317875 w 5559425"/>
              <a:gd name="connsiteY134" fmla="*/ 2828924 h 4676774"/>
              <a:gd name="connsiteX135" fmla="*/ 3286125 w 5559425"/>
              <a:gd name="connsiteY135" fmla="*/ 2790824 h 4676774"/>
              <a:gd name="connsiteX136" fmla="*/ 3248025 w 5559425"/>
              <a:gd name="connsiteY136" fmla="*/ 2755899 h 4676774"/>
              <a:gd name="connsiteX137" fmla="*/ 3206750 w 5559425"/>
              <a:gd name="connsiteY137" fmla="*/ 2720974 h 4676774"/>
              <a:gd name="connsiteX138" fmla="*/ 3162300 w 5559425"/>
              <a:gd name="connsiteY138" fmla="*/ 2689224 h 4676774"/>
              <a:gd name="connsiteX139" fmla="*/ 3114675 w 5559425"/>
              <a:gd name="connsiteY139" fmla="*/ 2657474 h 4676774"/>
              <a:gd name="connsiteX140" fmla="*/ 3063875 w 5559425"/>
              <a:gd name="connsiteY140" fmla="*/ 2625724 h 4676774"/>
              <a:gd name="connsiteX141" fmla="*/ 3006725 w 5559425"/>
              <a:gd name="connsiteY141" fmla="*/ 2597149 h 4676774"/>
              <a:gd name="connsiteX142" fmla="*/ 2946400 w 5559425"/>
              <a:gd name="connsiteY142" fmla="*/ 2568574 h 4676774"/>
              <a:gd name="connsiteX143" fmla="*/ 2886075 w 5559425"/>
              <a:gd name="connsiteY143" fmla="*/ 2539999 h 4676774"/>
              <a:gd name="connsiteX144" fmla="*/ 2806700 w 5559425"/>
              <a:gd name="connsiteY144" fmla="*/ 2508249 h 4676774"/>
              <a:gd name="connsiteX145" fmla="*/ 2740025 w 5559425"/>
              <a:gd name="connsiteY145" fmla="*/ 2476499 h 4676774"/>
              <a:gd name="connsiteX146" fmla="*/ 2682875 w 5559425"/>
              <a:gd name="connsiteY146" fmla="*/ 2441574 h 4676774"/>
              <a:gd name="connsiteX147" fmla="*/ 2635250 w 5559425"/>
              <a:gd name="connsiteY147" fmla="*/ 2409824 h 4676774"/>
              <a:gd name="connsiteX148" fmla="*/ 2616200 w 5559425"/>
              <a:gd name="connsiteY148" fmla="*/ 2393949 h 4676774"/>
              <a:gd name="connsiteX149" fmla="*/ 2600325 w 5559425"/>
              <a:gd name="connsiteY149" fmla="*/ 2378074 h 4676774"/>
              <a:gd name="connsiteX150" fmla="*/ 2587625 w 5559425"/>
              <a:gd name="connsiteY150" fmla="*/ 2359024 h 4676774"/>
              <a:gd name="connsiteX151" fmla="*/ 2574925 w 5559425"/>
              <a:gd name="connsiteY151" fmla="*/ 2339974 h 4676774"/>
              <a:gd name="connsiteX152" fmla="*/ 2565400 w 5559425"/>
              <a:gd name="connsiteY152" fmla="*/ 2320924 h 4676774"/>
              <a:gd name="connsiteX153" fmla="*/ 2559050 w 5559425"/>
              <a:gd name="connsiteY153" fmla="*/ 2298699 h 4676774"/>
              <a:gd name="connsiteX154" fmla="*/ 2555875 w 5559425"/>
              <a:gd name="connsiteY154" fmla="*/ 2276474 h 4676774"/>
              <a:gd name="connsiteX155" fmla="*/ 2552700 w 5559425"/>
              <a:gd name="connsiteY155" fmla="*/ 2251074 h 4676774"/>
              <a:gd name="connsiteX156" fmla="*/ 2555875 w 5559425"/>
              <a:gd name="connsiteY156" fmla="*/ 2228849 h 4676774"/>
              <a:gd name="connsiteX157" fmla="*/ 2559050 w 5559425"/>
              <a:gd name="connsiteY157" fmla="*/ 2206624 h 4676774"/>
              <a:gd name="connsiteX158" fmla="*/ 2562225 w 5559425"/>
              <a:gd name="connsiteY158" fmla="*/ 2184399 h 4676774"/>
              <a:gd name="connsiteX159" fmla="*/ 2571750 w 5559425"/>
              <a:gd name="connsiteY159" fmla="*/ 2162174 h 4676774"/>
              <a:gd name="connsiteX160" fmla="*/ 2581275 w 5559425"/>
              <a:gd name="connsiteY160" fmla="*/ 2143124 h 4676774"/>
              <a:gd name="connsiteX161" fmla="*/ 2593975 w 5559425"/>
              <a:gd name="connsiteY161" fmla="*/ 2124074 h 4676774"/>
              <a:gd name="connsiteX162" fmla="*/ 2609850 w 5559425"/>
              <a:gd name="connsiteY162" fmla="*/ 2108199 h 4676774"/>
              <a:gd name="connsiteX163" fmla="*/ 2625725 w 5559425"/>
              <a:gd name="connsiteY163" fmla="*/ 2092324 h 4676774"/>
              <a:gd name="connsiteX164" fmla="*/ 2644775 w 5559425"/>
              <a:gd name="connsiteY164" fmla="*/ 2079624 h 4676774"/>
              <a:gd name="connsiteX165" fmla="*/ 2667000 w 5559425"/>
              <a:gd name="connsiteY165" fmla="*/ 2066924 h 4676774"/>
              <a:gd name="connsiteX166" fmla="*/ 2695575 w 5559425"/>
              <a:gd name="connsiteY166" fmla="*/ 2057399 h 4676774"/>
              <a:gd name="connsiteX167" fmla="*/ 2724150 w 5559425"/>
              <a:gd name="connsiteY167" fmla="*/ 2047874 h 4676774"/>
              <a:gd name="connsiteX168" fmla="*/ 2759075 w 5559425"/>
              <a:gd name="connsiteY168" fmla="*/ 2041524 h 4676774"/>
              <a:gd name="connsiteX169" fmla="*/ 2797175 w 5559425"/>
              <a:gd name="connsiteY169" fmla="*/ 2038349 h 4676774"/>
              <a:gd name="connsiteX170" fmla="*/ 2838450 w 5559425"/>
              <a:gd name="connsiteY170" fmla="*/ 2035174 h 4676774"/>
              <a:gd name="connsiteX171" fmla="*/ 2886075 w 5559425"/>
              <a:gd name="connsiteY171" fmla="*/ 2035174 h 4676774"/>
              <a:gd name="connsiteX172" fmla="*/ 2933700 w 5559425"/>
              <a:gd name="connsiteY172" fmla="*/ 2035174 h 4676774"/>
              <a:gd name="connsiteX173" fmla="*/ 2981325 w 5559425"/>
              <a:gd name="connsiteY173" fmla="*/ 2038349 h 4676774"/>
              <a:gd name="connsiteX174" fmla="*/ 3032125 w 5559425"/>
              <a:gd name="connsiteY174" fmla="*/ 2044699 h 4676774"/>
              <a:gd name="connsiteX175" fmla="*/ 3079750 w 5559425"/>
              <a:gd name="connsiteY175" fmla="*/ 2054224 h 4676774"/>
              <a:gd name="connsiteX176" fmla="*/ 3165475 w 5559425"/>
              <a:gd name="connsiteY176" fmla="*/ 2073274 h 4676774"/>
              <a:gd name="connsiteX177" fmla="*/ 3225800 w 5559425"/>
              <a:gd name="connsiteY177" fmla="*/ 2089149 h 4676774"/>
              <a:gd name="connsiteX178" fmla="*/ 3238500 w 5559425"/>
              <a:gd name="connsiteY178" fmla="*/ 2089149 h 4676774"/>
              <a:gd name="connsiteX179" fmla="*/ 3251200 w 5559425"/>
              <a:gd name="connsiteY179" fmla="*/ 2082799 h 4676774"/>
              <a:gd name="connsiteX180" fmla="*/ 3260725 w 5559425"/>
              <a:gd name="connsiteY180" fmla="*/ 2073274 h 4676774"/>
              <a:gd name="connsiteX181" fmla="*/ 3273425 w 5559425"/>
              <a:gd name="connsiteY181" fmla="*/ 2054224 h 4676774"/>
              <a:gd name="connsiteX182" fmla="*/ 3295650 w 5559425"/>
              <a:gd name="connsiteY182" fmla="*/ 2006599 h 4676774"/>
              <a:gd name="connsiteX183" fmla="*/ 3311525 w 5559425"/>
              <a:gd name="connsiteY183" fmla="*/ 1958974 h 4676774"/>
              <a:gd name="connsiteX184" fmla="*/ 3321050 w 5559425"/>
              <a:gd name="connsiteY184" fmla="*/ 1904999 h 4676774"/>
              <a:gd name="connsiteX185" fmla="*/ 3324225 w 5559425"/>
              <a:gd name="connsiteY185" fmla="*/ 1857374 h 4676774"/>
              <a:gd name="connsiteX186" fmla="*/ 3324225 w 5559425"/>
              <a:gd name="connsiteY186" fmla="*/ 1835149 h 4676774"/>
              <a:gd name="connsiteX187" fmla="*/ 3317875 w 5559425"/>
              <a:gd name="connsiteY187" fmla="*/ 1819274 h 4676774"/>
              <a:gd name="connsiteX188" fmla="*/ 3311525 w 5559425"/>
              <a:gd name="connsiteY188" fmla="*/ 1806574 h 4676774"/>
              <a:gd name="connsiteX189" fmla="*/ 3298825 w 5559425"/>
              <a:gd name="connsiteY189" fmla="*/ 1797049 h 4676774"/>
              <a:gd name="connsiteX190" fmla="*/ 3254375 w 5559425"/>
              <a:gd name="connsiteY190" fmla="*/ 1784349 h 4676774"/>
              <a:gd name="connsiteX191" fmla="*/ 3197225 w 5559425"/>
              <a:gd name="connsiteY191" fmla="*/ 1768474 h 4676774"/>
              <a:gd name="connsiteX192" fmla="*/ 3159125 w 5559425"/>
              <a:gd name="connsiteY192" fmla="*/ 1762124 h 4676774"/>
              <a:gd name="connsiteX193" fmla="*/ 3117850 w 5559425"/>
              <a:gd name="connsiteY193" fmla="*/ 1755774 h 4676774"/>
              <a:gd name="connsiteX194" fmla="*/ 3019425 w 5559425"/>
              <a:gd name="connsiteY194" fmla="*/ 1746249 h 4676774"/>
              <a:gd name="connsiteX195" fmla="*/ 3019425 w 5559425"/>
              <a:gd name="connsiteY195" fmla="*/ 1609724 h 4676774"/>
              <a:gd name="connsiteX196" fmla="*/ 3019425 w 5559425"/>
              <a:gd name="connsiteY196" fmla="*/ 1555749 h 4676774"/>
              <a:gd name="connsiteX197" fmla="*/ 3016250 w 5559425"/>
              <a:gd name="connsiteY197" fmla="*/ 1533524 h 4676774"/>
              <a:gd name="connsiteX198" fmla="*/ 3009900 w 5559425"/>
              <a:gd name="connsiteY198" fmla="*/ 1520824 h 4676774"/>
              <a:gd name="connsiteX199" fmla="*/ 3003550 w 5559425"/>
              <a:gd name="connsiteY199" fmla="*/ 1511299 h 4676774"/>
              <a:gd name="connsiteX200" fmla="*/ 2990850 w 5559425"/>
              <a:gd name="connsiteY200" fmla="*/ 1501774 h 4676774"/>
              <a:gd name="connsiteX201" fmla="*/ 2968625 w 5559425"/>
              <a:gd name="connsiteY201" fmla="*/ 1498599 h 4676774"/>
              <a:gd name="connsiteX202" fmla="*/ 2943225 w 5559425"/>
              <a:gd name="connsiteY202" fmla="*/ 1498599 h 4676774"/>
              <a:gd name="connsiteX203" fmla="*/ 2762250 w 5559425"/>
              <a:gd name="connsiteY203" fmla="*/ 1498599 h 4676774"/>
              <a:gd name="connsiteX204" fmla="*/ 2077933 w 5559425"/>
              <a:gd name="connsiteY204" fmla="*/ 438148 h 4676774"/>
              <a:gd name="connsiteX205" fmla="*/ 2048669 w 5559425"/>
              <a:gd name="connsiteY205" fmla="*/ 467412 h 4676774"/>
              <a:gd name="connsiteX206" fmla="*/ 2048669 w 5559425"/>
              <a:gd name="connsiteY206" fmla="*/ 769928 h 4676774"/>
              <a:gd name="connsiteX207" fmla="*/ 2075397 w 5559425"/>
              <a:gd name="connsiteY207" fmla="*/ 778225 h 4676774"/>
              <a:gd name="connsiteX208" fmla="*/ 2174524 w 5559425"/>
              <a:gd name="connsiteY208" fmla="*/ 877352 h 4676774"/>
              <a:gd name="connsiteX209" fmla="*/ 2184888 w 5559425"/>
              <a:gd name="connsiteY209" fmla="*/ 928686 h 4676774"/>
              <a:gd name="connsiteX210" fmla="*/ 3371361 w 5559425"/>
              <a:gd name="connsiteY210" fmla="*/ 928686 h 4676774"/>
              <a:gd name="connsiteX211" fmla="*/ 3381725 w 5559425"/>
              <a:gd name="connsiteY211" fmla="*/ 877352 h 4676774"/>
              <a:gd name="connsiteX212" fmla="*/ 3480853 w 5559425"/>
              <a:gd name="connsiteY212" fmla="*/ 778224 h 4676774"/>
              <a:gd name="connsiteX213" fmla="*/ 3507582 w 5559425"/>
              <a:gd name="connsiteY213" fmla="*/ 769927 h 4676774"/>
              <a:gd name="connsiteX214" fmla="*/ 3507582 w 5559425"/>
              <a:gd name="connsiteY214" fmla="*/ 467412 h 4676774"/>
              <a:gd name="connsiteX215" fmla="*/ 3478318 w 5559425"/>
              <a:gd name="connsiteY215" fmla="*/ 438148 h 4676774"/>
              <a:gd name="connsiteX216" fmla="*/ 2060754 w 5559425"/>
              <a:gd name="connsiteY216" fmla="*/ 0 h 4676774"/>
              <a:gd name="connsiteX217" fmla="*/ 3495494 w 5559425"/>
              <a:gd name="connsiteY217" fmla="*/ 0 h 4676774"/>
              <a:gd name="connsiteX218" fmla="*/ 3949699 w 5559425"/>
              <a:gd name="connsiteY218" fmla="*/ 454204 h 4676774"/>
              <a:gd name="connsiteX219" fmla="*/ 3949699 w 5559425"/>
              <a:gd name="connsiteY219" fmla="*/ 772638 h 4676774"/>
              <a:gd name="connsiteX220" fmla="*/ 3967697 w 5559425"/>
              <a:gd name="connsiteY220" fmla="*/ 778224 h 4676774"/>
              <a:gd name="connsiteX221" fmla="*/ 4066824 w 5559425"/>
              <a:gd name="connsiteY221" fmla="*/ 877352 h 4676774"/>
              <a:gd name="connsiteX222" fmla="*/ 4077188 w 5559425"/>
              <a:gd name="connsiteY222" fmla="*/ 928686 h 4676774"/>
              <a:gd name="connsiteX223" fmla="*/ 5316011 w 5559425"/>
              <a:gd name="connsiteY223" fmla="*/ 928686 h 4676774"/>
              <a:gd name="connsiteX224" fmla="*/ 5559425 w 5559425"/>
              <a:gd name="connsiteY224" fmla="*/ 1172100 h 4676774"/>
              <a:gd name="connsiteX225" fmla="*/ 5559425 w 5559425"/>
              <a:gd name="connsiteY225" fmla="*/ 4355572 h 4676774"/>
              <a:gd name="connsiteX226" fmla="*/ 5316011 w 5559425"/>
              <a:gd name="connsiteY226" fmla="*/ 4598986 h 4676774"/>
              <a:gd name="connsiteX227" fmla="*/ 4950129 w 5559425"/>
              <a:gd name="connsiteY227" fmla="*/ 4598986 h 4676774"/>
              <a:gd name="connsiteX228" fmla="*/ 4924434 w 5559425"/>
              <a:gd name="connsiteY228" fmla="*/ 4637096 h 4676774"/>
              <a:gd name="connsiteX229" fmla="*/ 4828643 w 5559425"/>
              <a:gd name="connsiteY229" fmla="*/ 4676774 h 4676774"/>
              <a:gd name="connsiteX230" fmla="*/ 4572531 w 5559425"/>
              <a:gd name="connsiteY230" fmla="*/ 4676774 h 4676774"/>
              <a:gd name="connsiteX231" fmla="*/ 4476740 w 5559425"/>
              <a:gd name="connsiteY231" fmla="*/ 4637096 h 4676774"/>
              <a:gd name="connsiteX232" fmla="*/ 4451046 w 5559425"/>
              <a:gd name="connsiteY232" fmla="*/ 4598986 h 4676774"/>
              <a:gd name="connsiteX233" fmla="*/ 1063928 w 5559425"/>
              <a:gd name="connsiteY233" fmla="*/ 4598986 h 4676774"/>
              <a:gd name="connsiteX234" fmla="*/ 1038234 w 5559425"/>
              <a:gd name="connsiteY234" fmla="*/ 4637096 h 4676774"/>
              <a:gd name="connsiteX235" fmla="*/ 942443 w 5559425"/>
              <a:gd name="connsiteY235" fmla="*/ 4676774 h 4676774"/>
              <a:gd name="connsiteX236" fmla="*/ 686331 w 5559425"/>
              <a:gd name="connsiteY236" fmla="*/ 4676774 h 4676774"/>
              <a:gd name="connsiteX237" fmla="*/ 590540 w 5559425"/>
              <a:gd name="connsiteY237" fmla="*/ 4637096 h 4676774"/>
              <a:gd name="connsiteX238" fmla="*/ 564846 w 5559425"/>
              <a:gd name="connsiteY238" fmla="*/ 4598986 h 4676774"/>
              <a:gd name="connsiteX239" fmla="*/ 243414 w 5559425"/>
              <a:gd name="connsiteY239" fmla="*/ 4598986 h 4676774"/>
              <a:gd name="connsiteX240" fmla="*/ 0 w 5559425"/>
              <a:gd name="connsiteY240" fmla="*/ 4355572 h 4676774"/>
              <a:gd name="connsiteX241" fmla="*/ 0 w 5559425"/>
              <a:gd name="connsiteY241" fmla="*/ 1172100 h 4676774"/>
              <a:gd name="connsiteX242" fmla="*/ 243414 w 5559425"/>
              <a:gd name="connsiteY242" fmla="*/ 928686 h 4676774"/>
              <a:gd name="connsiteX243" fmla="*/ 1479061 w 5559425"/>
              <a:gd name="connsiteY243" fmla="*/ 928686 h 4676774"/>
              <a:gd name="connsiteX244" fmla="*/ 1489425 w 5559425"/>
              <a:gd name="connsiteY244" fmla="*/ 877352 h 4676774"/>
              <a:gd name="connsiteX245" fmla="*/ 1588552 w 5559425"/>
              <a:gd name="connsiteY245" fmla="*/ 778225 h 4676774"/>
              <a:gd name="connsiteX246" fmla="*/ 1606549 w 5559425"/>
              <a:gd name="connsiteY246" fmla="*/ 772638 h 4676774"/>
              <a:gd name="connsiteX247" fmla="*/ 1606549 w 5559425"/>
              <a:gd name="connsiteY247" fmla="*/ 454204 h 4676774"/>
              <a:gd name="connsiteX248" fmla="*/ 2060754 w 5559425"/>
              <a:gd name="connsiteY248" fmla="*/ 0 h 4676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Lst>
            <a:rect l="l" t="t" r="r" b="b"/>
            <a:pathLst>
              <a:path w="5559425" h="4676774">
                <a:moveTo>
                  <a:pt x="2733675" y="1498599"/>
                </a:moveTo>
                <a:lnTo>
                  <a:pt x="2708275" y="1501774"/>
                </a:lnTo>
                <a:lnTo>
                  <a:pt x="2689225" y="1511299"/>
                </a:lnTo>
                <a:lnTo>
                  <a:pt x="2673350" y="1520824"/>
                </a:lnTo>
                <a:lnTo>
                  <a:pt x="2663825" y="1536699"/>
                </a:lnTo>
                <a:lnTo>
                  <a:pt x="2657475" y="1555749"/>
                </a:lnTo>
                <a:lnTo>
                  <a:pt x="2654300" y="1577974"/>
                </a:lnTo>
                <a:lnTo>
                  <a:pt x="2654300" y="1603374"/>
                </a:lnTo>
                <a:lnTo>
                  <a:pt x="2654300" y="1758949"/>
                </a:lnTo>
                <a:lnTo>
                  <a:pt x="2593975" y="1771649"/>
                </a:lnTo>
                <a:lnTo>
                  <a:pt x="2540000" y="1787524"/>
                </a:lnTo>
                <a:lnTo>
                  <a:pt x="2492375" y="1806574"/>
                </a:lnTo>
                <a:lnTo>
                  <a:pt x="2444750" y="1828799"/>
                </a:lnTo>
                <a:lnTo>
                  <a:pt x="2400300" y="1854199"/>
                </a:lnTo>
                <a:lnTo>
                  <a:pt x="2362200" y="1879599"/>
                </a:lnTo>
                <a:lnTo>
                  <a:pt x="2327275" y="1911349"/>
                </a:lnTo>
                <a:lnTo>
                  <a:pt x="2292350" y="1943099"/>
                </a:lnTo>
                <a:lnTo>
                  <a:pt x="2266950" y="1978024"/>
                </a:lnTo>
                <a:lnTo>
                  <a:pt x="2241550" y="2016124"/>
                </a:lnTo>
                <a:lnTo>
                  <a:pt x="2219325" y="2054224"/>
                </a:lnTo>
                <a:lnTo>
                  <a:pt x="2203450" y="2092324"/>
                </a:lnTo>
                <a:lnTo>
                  <a:pt x="2190750" y="2130424"/>
                </a:lnTo>
                <a:lnTo>
                  <a:pt x="2181225" y="2168524"/>
                </a:lnTo>
                <a:lnTo>
                  <a:pt x="2174875" y="2209799"/>
                </a:lnTo>
                <a:lnTo>
                  <a:pt x="2171700" y="2251074"/>
                </a:lnTo>
                <a:lnTo>
                  <a:pt x="2174875" y="2314574"/>
                </a:lnTo>
                <a:lnTo>
                  <a:pt x="2184400" y="2371724"/>
                </a:lnTo>
                <a:lnTo>
                  <a:pt x="2197100" y="2425699"/>
                </a:lnTo>
                <a:lnTo>
                  <a:pt x="2216150" y="2476499"/>
                </a:lnTo>
                <a:lnTo>
                  <a:pt x="2238375" y="2520949"/>
                </a:lnTo>
                <a:lnTo>
                  <a:pt x="2266950" y="2562224"/>
                </a:lnTo>
                <a:lnTo>
                  <a:pt x="2298700" y="2603499"/>
                </a:lnTo>
                <a:lnTo>
                  <a:pt x="2333625" y="2638424"/>
                </a:lnTo>
                <a:lnTo>
                  <a:pt x="2371725" y="2670174"/>
                </a:lnTo>
                <a:lnTo>
                  <a:pt x="2413000" y="2701924"/>
                </a:lnTo>
                <a:lnTo>
                  <a:pt x="2457450" y="2730499"/>
                </a:lnTo>
                <a:lnTo>
                  <a:pt x="2501900" y="2755899"/>
                </a:lnTo>
                <a:lnTo>
                  <a:pt x="2600325" y="2803524"/>
                </a:lnTo>
                <a:lnTo>
                  <a:pt x="2701925" y="2844799"/>
                </a:lnTo>
                <a:lnTo>
                  <a:pt x="2790825" y="2882899"/>
                </a:lnTo>
                <a:lnTo>
                  <a:pt x="2863850" y="2920999"/>
                </a:lnTo>
                <a:lnTo>
                  <a:pt x="2924175" y="2955924"/>
                </a:lnTo>
                <a:lnTo>
                  <a:pt x="2946400" y="2974974"/>
                </a:lnTo>
                <a:lnTo>
                  <a:pt x="2968625" y="2994024"/>
                </a:lnTo>
                <a:lnTo>
                  <a:pt x="2984500" y="3009899"/>
                </a:lnTo>
                <a:lnTo>
                  <a:pt x="3000375" y="3032124"/>
                </a:lnTo>
                <a:lnTo>
                  <a:pt x="3013075" y="3051174"/>
                </a:lnTo>
                <a:lnTo>
                  <a:pt x="3022600" y="3073399"/>
                </a:lnTo>
                <a:lnTo>
                  <a:pt x="3028950" y="3095624"/>
                </a:lnTo>
                <a:lnTo>
                  <a:pt x="3035300" y="3121024"/>
                </a:lnTo>
                <a:lnTo>
                  <a:pt x="3038475" y="3146424"/>
                </a:lnTo>
                <a:lnTo>
                  <a:pt x="3041650" y="3171824"/>
                </a:lnTo>
                <a:lnTo>
                  <a:pt x="3038475" y="3203574"/>
                </a:lnTo>
                <a:lnTo>
                  <a:pt x="3032125" y="3232149"/>
                </a:lnTo>
                <a:lnTo>
                  <a:pt x="3025775" y="3257549"/>
                </a:lnTo>
                <a:lnTo>
                  <a:pt x="3013075" y="3279774"/>
                </a:lnTo>
                <a:lnTo>
                  <a:pt x="2997200" y="3301999"/>
                </a:lnTo>
                <a:lnTo>
                  <a:pt x="2978150" y="3317874"/>
                </a:lnTo>
                <a:lnTo>
                  <a:pt x="2955925" y="3333749"/>
                </a:lnTo>
                <a:lnTo>
                  <a:pt x="2927350" y="3349624"/>
                </a:lnTo>
                <a:lnTo>
                  <a:pt x="2898775" y="3359149"/>
                </a:lnTo>
                <a:lnTo>
                  <a:pt x="2870200" y="3371849"/>
                </a:lnTo>
                <a:lnTo>
                  <a:pt x="2803525" y="3384549"/>
                </a:lnTo>
                <a:lnTo>
                  <a:pt x="2733675" y="3394074"/>
                </a:lnTo>
                <a:lnTo>
                  <a:pt x="2657475" y="3397249"/>
                </a:lnTo>
                <a:lnTo>
                  <a:pt x="2581275" y="3397249"/>
                </a:lnTo>
                <a:lnTo>
                  <a:pt x="2517775" y="3390899"/>
                </a:lnTo>
                <a:lnTo>
                  <a:pt x="2457450" y="3384549"/>
                </a:lnTo>
                <a:lnTo>
                  <a:pt x="2406650" y="3375024"/>
                </a:lnTo>
                <a:lnTo>
                  <a:pt x="2324100" y="3349624"/>
                </a:lnTo>
                <a:lnTo>
                  <a:pt x="2257425" y="3324224"/>
                </a:lnTo>
                <a:lnTo>
                  <a:pt x="2232025" y="3314699"/>
                </a:lnTo>
                <a:lnTo>
                  <a:pt x="2212975" y="3308349"/>
                </a:lnTo>
                <a:lnTo>
                  <a:pt x="2203450" y="3311524"/>
                </a:lnTo>
                <a:lnTo>
                  <a:pt x="2193925" y="3317874"/>
                </a:lnTo>
                <a:lnTo>
                  <a:pt x="2184400" y="3330574"/>
                </a:lnTo>
                <a:lnTo>
                  <a:pt x="2174875" y="3346449"/>
                </a:lnTo>
                <a:lnTo>
                  <a:pt x="2159000" y="3390899"/>
                </a:lnTo>
                <a:lnTo>
                  <a:pt x="2146300" y="3441699"/>
                </a:lnTo>
                <a:lnTo>
                  <a:pt x="2133600" y="3495674"/>
                </a:lnTo>
                <a:lnTo>
                  <a:pt x="2130425" y="3546474"/>
                </a:lnTo>
                <a:lnTo>
                  <a:pt x="2130425" y="3568699"/>
                </a:lnTo>
                <a:lnTo>
                  <a:pt x="2130425" y="3587749"/>
                </a:lnTo>
                <a:lnTo>
                  <a:pt x="2133600" y="3600449"/>
                </a:lnTo>
                <a:lnTo>
                  <a:pt x="2139950" y="3606799"/>
                </a:lnTo>
                <a:lnTo>
                  <a:pt x="2168525" y="3622674"/>
                </a:lnTo>
                <a:lnTo>
                  <a:pt x="2203450" y="3641724"/>
                </a:lnTo>
                <a:lnTo>
                  <a:pt x="2247900" y="3657599"/>
                </a:lnTo>
                <a:lnTo>
                  <a:pt x="2301875" y="3673474"/>
                </a:lnTo>
                <a:lnTo>
                  <a:pt x="2362200" y="3689349"/>
                </a:lnTo>
                <a:lnTo>
                  <a:pt x="2432050" y="3702049"/>
                </a:lnTo>
                <a:lnTo>
                  <a:pt x="2511425" y="3711574"/>
                </a:lnTo>
                <a:lnTo>
                  <a:pt x="2597150" y="3717924"/>
                </a:lnTo>
                <a:lnTo>
                  <a:pt x="2597150" y="3829049"/>
                </a:lnTo>
                <a:lnTo>
                  <a:pt x="2597150" y="3860799"/>
                </a:lnTo>
                <a:lnTo>
                  <a:pt x="2603500" y="3886199"/>
                </a:lnTo>
                <a:lnTo>
                  <a:pt x="2609850" y="3905249"/>
                </a:lnTo>
                <a:lnTo>
                  <a:pt x="2619375" y="3921124"/>
                </a:lnTo>
                <a:lnTo>
                  <a:pt x="2632075" y="3930649"/>
                </a:lnTo>
                <a:lnTo>
                  <a:pt x="2647950" y="3936999"/>
                </a:lnTo>
                <a:lnTo>
                  <a:pt x="2670175" y="3940174"/>
                </a:lnTo>
                <a:lnTo>
                  <a:pt x="2695575" y="3940174"/>
                </a:lnTo>
                <a:lnTo>
                  <a:pt x="2879725" y="3940174"/>
                </a:lnTo>
                <a:lnTo>
                  <a:pt x="2905125" y="3940174"/>
                </a:lnTo>
                <a:lnTo>
                  <a:pt x="2924175" y="3936999"/>
                </a:lnTo>
                <a:lnTo>
                  <a:pt x="2940050" y="3930649"/>
                </a:lnTo>
                <a:lnTo>
                  <a:pt x="2946400" y="3924299"/>
                </a:lnTo>
                <a:lnTo>
                  <a:pt x="2952750" y="3911599"/>
                </a:lnTo>
                <a:lnTo>
                  <a:pt x="2959100" y="3892549"/>
                </a:lnTo>
                <a:lnTo>
                  <a:pt x="2959100" y="3870324"/>
                </a:lnTo>
                <a:lnTo>
                  <a:pt x="2962275" y="3841749"/>
                </a:lnTo>
                <a:lnTo>
                  <a:pt x="2962275" y="3689349"/>
                </a:lnTo>
                <a:lnTo>
                  <a:pt x="3009900" y="3679824"/>
                </a:lnTo>
                <a:lnTo>
                  <a:pt x="3057525" y="3663949"/>
                </a:lnTo>
                <a:lnTo>
                  <a:pt x="3101975" y="3648074"/>
                </a:lnTo>
                <a:lnTo>
                  <a:pt x="3146425" y="3629024"/>
                </a:lnTo>
                <a:lnTo>
                  <a:pt x="3187700" y="3609974"/>
                </a:lnTo>
                <a:lnTo>
                  <a:pt x="3225800" y="3584574"/>
                </a:lnTo>
                <a:lnTo>
                  <a:pt x="3260725" y="3555999"/>
                </a:lnTo>
                <a:lnTo>
                  <a:pt x="3295650" y="3527424"/>
                </a:lnTo>
                <a:lnTo>
                  <a:pt x="3324225" y="3492499"/>
                </a:lnTo>
                <a:lnTo>
                  <a:pt x="3349625" y="3454399"/>
                </a:lnTo>
                <a:lnTo>
                  <a:pt x="3371850" y="3413124"/>
                </a:lnTo>
                <a:lnTo>
                  <a:pt x="3390900" y="3371849"/>
                </a:lnTo>
                <a:lnTo>
                  <a:pt x="3406775" y="3324224"/>
                </a:lnTo>
                <a:lnTo>
                  <a:pt x="3419475" y="3270249"/>
                </a:lnTo>
                <a:lnTo>
                  <a:pt x="3425825" y="3216274"/>
                </a:lnTo>
                <a:lnTo>
                  <a:pt x="3429000" y="3155949"/>
                </a:lnTo>
                <a:lnTo>
                  <a:pt x="3425825" y="3101974"/>
                </a:lnTo>
                <a:lnTo>
                  <a:pt x="3419475" y="3051174"/>
                </a:lnTo>
                <a:lnTo>
                  <a:pt x="3406775" y="3003549"/>
                </a:lnTo>
                <a:lnTo>
                  <a:pt x="3394075" y="2955924"/>
                </a:lnTo>
                <a:lnTo>
                  <a:pt x="3371850" y="2911474"/>
                </a:lnTo>
                <a:lnTo>
                  <a:pt x="3349625" y="2870199"/>
                </a:lnTo>
                <a:lnTo>
                  <a:pt x="3317875" y="2828924"/>
                </a:lnTo>
                <a:lnTo>
                  <a:pt x="3286125" y="2790824"/>
                </a:lnTo>
                <a:lnTo>
                  <a:pt x="3248025" y="2755899"/>
                </a:lnTo>
                <a:lnTo>
                  <a:pt x="3206750" y="2720974"/>
                </a:lnTo>
                <a:lnTo>
                  <a:pt x="3162300" y="2689224"/>
                </a:lnTo>
                <a:lnTo>
                  <a:pt x="3114675" y="2657474"/>
                </a:lnTo>
                <a:lnTo>
                  <a:pt x="3063875" y="2625724"/>
                </a:lnTo>
                <a:lnTo>
                  <a:pt x="3006725" y="2597149"/>
                </a:lnTo>
                <a:lnTo>
                  <a:pt x="2946400" y="2568574"/>
                </a:lnTo>
                <a:lnTo>
                  <a:pt x="2886075" y="2539999"/>
                </a:lnTo>
                <a:lnTo>
                  <a:pt x="2806700" y="2508249"/>
                </a:lnTo>
                <a:lnTo>
                  <a:pt x="2740025" y="2476499"/>
                </a:lnTo>
                <a:lnTo>
                  <a:pt x="2682875" y="2441574"/>
                </a:lnTo>
                <a:lnTo>
                  <a:pt x="2635250" y="2409824"/>
                </a:lnTo>
                <a:lnTo>
                  <a:pt x="2616200" y="2393949"/>
                </a:lnTo>
                <a:lnTo>
                  <a:pt x="2600325" y="2378074"/>
                </a:lnTo>
                <a:lnTo>
                  <a:pt x="2587625" y="2359024"/>
                </a:lnTo>
                <a:lnTo>
                  <a:pt x="2574925" y="2339974"/>
                </a:lnTo>
                <a:lnTo>
                  <a:pt x="2565400" y="2320924"/>
                </a:lnTo>
                <a:lnTo>
                  <a:pt x="2559050" y="2298699"/>
                </a:lnTo>
                <a:lnTo>
                  <a:pt x="2555875" y="2276474"/>
                </a:lnTo>
                <a:lnTo>
                  <a:pt x="2552700" y="2251074"/>
                </a:lnTo>
                <a:lnTo>
                  <a:pt x="2555875" y="2228849"/>
                </a:lnTo>
                <a:lnTo>
                  <a:pt x="2559050" y="2206624"/>
                </a:lnTo>
                <a:lnTo>
                  <a:pt x="2562225" y="2184399"/>
                </a:lnTo>
                <a:lnTo>
                  <a:pt x="2571750" y="2162174"/>
                </a:lnTo>
                <a:lnTo>
                  <a:pt x="2581275" y="2143124"/>
                </a:lnTo>
                <a:lnTo>
                  <a:pt x="2593975" y="2124074"/>
                </a:lnTo>
                <a:lnTo>
                  <a:pt x="2609850" y="2108199"/>
                </a:lnTo>
                <a:lnTo>
                  <a:pt x="2625725" y="2092324"/>
                </a:lnTo>
                <a:lnTo>
                  <a:pt x="2644775" y="2079624"/>
                </a:lnTo>
                <a:lnTo>
                  <a:pt x="2667000" y="2066924"/>
                </a:lnTo>
                <a:lnTo>
                  <a:pt x="2695575" y="2057399"/>
                </a:lnTo>
                <a:lnTo>
                  <a:pt x="2724150" y="2047874"/>
                </a:lnTo>
                <a:lnTo>
                  <a:pt x="2759075" y="2041524"/>
                </a:lnTo>
                <a:lnTo>
                  <a:pt x="2797175" y="2038349"/>
                </a:lnTo>
                <a:lnTo>
                  <a:pt x="2838450" y="2035174"/>
                </a:lnTo>
                <a:lnTo>
                  <a:pt x="2886075" y="2035174"/>
                </a:lnTo>
                <a:lnTo>
                  <a:pt x="2933700" y="2035174"/>
                </a:lnTo>
                <a:lnTo>
                  <a:pt x="2981325" y="2038349"/>
                </a:lnTo>
                <a:lnTo>
                  <a:pt x="3032125" y="2044699"/>
                </a:lnTo>
                <a:lnTo>
                  <a:pt x="3079750" y="2054224"/>
                </a:lnTo>
                <a:lnTo>
                  <a:pt x="3165475" y="2073274"/>
                </a:lnTo>
                <a:lnTo>
                  <a:pt x="3225800" y="2089149"/>
                </a:lnTo>
                <a:lnTo>
                  <a:pt x="3238500" y="2089149"/>
                </a:lnTo>
                <a:lnTo>
                  <a:pt x="3251200" y="2082799"/>
                </a:lnTo>
                <a:lnTo>
                  <a:pt x="3260725" y="2073274"/>
                </a:lnTo>
                <a:lnTo>
                  <a:pt x="3273425" y="2054224"/>
                </a:lnTo>
                <a:lnTo>
                  <a:pt x="3295650" y="2006599"/>
                </a:lnTo>
                <a:lnTo>
                  <a:pt x="3311525" y="1958974"/>
                </a:lnTo>
                <a:lnTo>
                  <a:pt x="3321050" y="1904999"/>
                </a:lnTo>
                <a:lnTo>
                  <a:pt x="3324225" y="1857374"/>
                </a:lnTo>
                <a:lnTo>
                  <a:pt x="3324225" y="1835149"/>
                </a:lnTo>
                <a:lnTo>
                  <a:pt x="3317875" y="1819274"/>
                </a:lnTo>
                <a:lnTo>
                  <a:pt x="3311525" y="1806574"/>
                </a:lnTo>
                <a:lnTo>
                  <a:pt x="3298825" y="1797049"/>
                </a:lnTo>
                <a:lnTo>
                  <a:pt x="3254375" y="1784349"/>
                </a:lnTo>
                <a:lnTo>
                  <a:pt x="3197225" y="1768474"/>
                </a:lnTo>
                <a:lnTo>
                  <a:pt x="3159125" y="1762124"/>
                </a:lnTo>
                <a:lnTo>
                  <a:pt x="3117850" y="1755774"/>
                </a:lnTo>
                <a:lnTo>
                  <a:pt x="3019425" y="1746249"/>
                </a:lnTo>
                <a:lnTo>
                  <a:pt x="3019425" y="1609724"/>
                </a:lnTo>
                <a:lnTo>
                  <a:pt x="3019425" y="1555749"/>
                </a:lnTo>
                <a:lnTo>
                  <a:pt x="3016250" y="1533524"/>
                </a:lnTo>
                <a:lnTo>
                  <a:pt x="3009900" y="1520824"/>
                </a:lnTo>
                <a:lnTo>
                  <a:pt x="3003550" y="1511299"/>
                </a:lnTo>
                <a:lnTo>
                  <a:pt x="2990850" y="1501774"/>
                </a:lnTo>
                <a:lnTo>
                  <a:pt x="2968625" y="1498599"/>
                </a:lnTo>
                <a:lnTo>
                  <a:pt x="2943225" y="1498599"/>
                </a:lnTo>
                <a:lnTo>
                  <a:pt x="2762250" y="1498599"/>
                </a:lnTo>
                <a:close/>
                <a:moveTo>
                  <a:pt x="2077933" y="438148"/>
                </a:moveTo>
                <a:cubicBezTo>
                  <a:pt x="2061771" y="438148"/>
                  <a:pt x="2048669" y="451250"/>
                  <a:pt x="2048669" y="467412"/>
                </a:cubicBezTo>
                <a:lnTo>
                  <a:pt x="2048669" y="769928"/>
                </a:lnTo>
                <a:lnTo>
                  <a:pt x="2075397" y="778225"/>
                </a:lnTo>
                <a:cubicBezTo>
                  <a:pt x="2119967" y="797076"/>
                  <a:pt x="2155673" y="832782"/>
                  <a:pt x="2174524" y="877352"/>
                </a:cubicBezTo>
                <a:lnTo>
                  <a:pt x="2184888" y="928686"/>
                </a:lnTo>
                <a:lnTo>
                  <a:pt x="3371361" y="928686"/>
                </a:lnTo>
                <a:lnTo>
                  <a:pt x="3381725" y="877352"/>
                </a:lnTo>
                <a:cubicBezTo>
                  <a:pt x="3400577" y="832782"/>
                  <a:pt x="3436283" y="797076"/>
                  <a:pt x="3480853" y="778224"/>
                </a:cubicBezTo>
                <a:lnTo>
                  <a:pt x="3507582" y="769927"/>
                </a:lnTo>
                <a:lnTo>
                  <a:pt x="3507582" y="467412"/>
                </a:lnTo>
                <a:cubicBezTo>
                  <a:pt x="3507582" y="451250"/>
                  <a:pt x="3494480" y="438148"/>
                  <a:pt x="3478318" y="438148"/>
                </a:cubicBezTo>
                <a:close/>
                <a:moveTo>
                  <a:pt x="2060754" y="0"/>
                </a:moveTo>
                <a:lnTo>
                  <a:pt x="3495494" y="0"/>
                </a:lnTo>
                <a:cubicBezTo>
                  <a:pt x="3746344" y="0"/>
                  <a:pt x="3949699" y="203354"/>
                  <a:pt x="3949699" y="454204"/>
                </a:cubicBezTo>
                <a:lnTo>
                  <a:pt x="3949699" y="772638"/>
                </a:lnTo>
                <a:lnTo>
                  <a:pt x="3967697" y="778224"/>
                </a:lnTo>
                <a:cubicBezTo>
                  <a:pt x="4012267" y="797076"/>
                  <a:pt x="4047973" y="832782"/>
                  <a:pt x="4066824" y="877352"/>
                </a:cubicBezTo>
                <a:lnTo>
                  <a:pt x="4077188" y="928686"/>
                </a:lnTo>
                <a:lnTo>
                  <a:pt x="5316011" y="928686"/>
                </a:lnTo>
                <a:cubicBezTo>
                  <a:pt x="5450445" y="928686"/>
                  <a:pt x="5559425" y="1037666"/>
                  <a:pt x="5559425" y="1172100"/>
                </a:cubicBezTo>
                <a:lnTo>
                  <a:pt x="5559425" y="4355572"/>
                </a:lnTo>
                <a:cubicBezTo>
                  <a:pt x="5559425" y="4490006"/>
                  <a:pt x="5450445" y="4598986"/>
                  <a:pt x="5316011" y="4598986"/>
                </a:cubicBezTo>
                <a:lnTo>
                  <a:pt x="4950129" y="4598986"/>
                </a:lnTo>
                <a:lnTo>
                  <a:pt x="4924434" y="4637096"/>
                </a:lnTo>
                <a:cubicBezTo>
                  <a:pt x="4899919" y="4661611"/>
                  <a:pt x="4866052" y="4676774"/>
                  <a:pt x="4828643" y="4676774"/>
                </a:cubicBezTo>
                <a:lnTo>
                  <a:pt x="4572531" y="4676774"/>
                </a:lnTo>
                <a:cubicBezTo>
                  <a:pt x="4535123" y="4676774"/>
                  <a:pt x="4501256" y="4661611"/>
                  <a:pt x="4476740" y="4637096"/>
                </a:cubicBezTo>
                <a:lnTo>
                  <a:pt x="4451046" y="4598986"/>
                </a:lnTo>
                <a:lnTo>
                  <a:pt x="1063928" y="4598986"/>
                </a:lnTo>
                <a:lnTo>
                  <a:pt x="1038234" y="4637096"/>
                </a:lnTo>
                <a:cubicBezTo>
                  <a:pt x="1013719" y="4661611"/>
                  <a:pt x="979851" y="4676774"/>
                  <a:pt x="942443" y="4676774"/>
                </a:cubicBezTo>
                <a:lnTo>
                  <a:pt x="686331" y="4676774"/>
                </a:lnTo>
                <a:cubicBezTo>
                  <a:pt x="648922" y="4676774"/>
                  <a:pt x="615055" y="4661611"/>
                  <a:pt x="590540" y="4637096"/>
                </a:cubicBezTo>
                <a:lnTo>
                  <a:pt x="564846" y="4598986"/>
                </a:lnTo>
                <a:lnTo>
                  <a:pt x="243414" y="4598986"/>
                </a:lnTo>
                <a:cubicBezTo>
                  <a:pt x="108980" y="4598986"/>
                  <a:pt x="0" y="4490006"/>
                  <a:pt x="0" y="4355572"/>
                </a:cubicBezTo>
                <a:lnTo>
                  <a:pt x="0" y="1172100"/>
                </a:lnTo>
                <a:cubicBezTo>
                  <a:pt x="0" y="1037666"/>
                  <a:pt x="108980" y="928686"/>
                  <a:pt x="243414" y="928686"/>
                </a:cubicBezTo>
                <a:lnTo>
                  <a:pt x="1479061" y="928686"/>
                </a:lnTo>
                <a:lnTo>
                  <a:pt x="1489425" y="877352"/>
                </a:lnTo>
                <a:cubicBezTo>
                  <a:pt x="1508276" y="832782"/>
                  <a:pt x="1543982" y="797076"/>
                  <a:pt x="1588552" y="778225"/>
                </a:cubicBezTo>
                <a:lnTo>
                  <a:pt x="1606549" y="772638"/>
                </a:lnTo>
                <a:lnTo>
                  <a:pt x="1606549" y="454204"/>
                </a:lnTo>
                <a:cubicBezTo>
                  <a:pt x="1606549" y="203354"/>
                  <a:pt x="1809904" y="0"/>
                  <a:pt x="2060754" y="0"/>
                </a:cubicBezTo>
                <a:close/>
              </a:path>
            </a:pathLst>
          </a:custGeom>
          <a:solidFill>
            <a:schemeClr val="bg1"/>
          </a:solidFill>
          <a:ln w="12700" cap="flat" cmpd="sng" algn="ctr">
            <a:noFill/>
            <a:prstDash val="solid"/>
            <a:miter lim="800000"/>
          </a:ln>
          <a:effectLst/>
        </p:spPr>
        <p:txBody>
          <a:bodyPr anchor="ctr">
            <a:scene3d>
              <a:camera prst="orthographicFront"/>
              <a:lightRig rig="threePt" dir="t"/>
            </a:scene3d>
            <a:sp3d>
              <a:contourClr>
                <a:srgbClr val="FFFFFF"/>
              </a:contourClr>
            </a:sp3d>
          </a:bodyPr>
          <a:lstStyle/>
          <a:p>
            <a:pPr algn="ctr"/>
            <a:endParaRPr lang="zh-CN" altLang="en-US">
              <a:solidFill>
                <a:schemeClr val="accent1"/>
              </a:solidFill>
              <a:cs typeface="+mn-ea"/>
              <a:sym typeface="+mn-lt"/>
            </a:endParaRPr>
          </a:p>
        </p:txBody>
      </p:sp>
      <p:sp>
        <p:nvSpPr>
          <p:cNvPr id="18" name="KSO_Shape">
            <a:extLst>
              <a:ext uri="{FF2B5EF4-FFF2-40B4-BE49-F238E27FC236}">
                <a16:creationId xmlns:a16="http://schemas.microsoft.com/office/drawing/2014/main" id="{823378C1-B566-42CC-9539-80EF639BFFC7}"/>
              </a:ext>
            </a:extLst>
          </p:cNvPr>
          <p:cNvSpPr>
            <a:spLocks/>
          </p:cNvSpPr>
          <p:nvPr/>
        </p:nvSpPr>
        <p:spPr bwMode="auto">
          <a:xfrm>
            <a:off x="10045262" y="3257246"/>
            <a:ext cx="759042" cy="518076"/>
          </a:xfrm>
          <a:custGeom>
            <a:avLst/>
            <a:gdLst>
              <a:gd name="T0" fmla="*/ 1793051 w 3431"/>
              <a:gd name="T1" fmla="*/ 289112 h 2339"/>
              <a:gd name="T2" fmla="*/ 1793051 w 3431"/>
              <a:gd name="T3" fmla="*/ 285439 h 2339"/>
              <a:gd name="T4" fmla="*/ 0 w 3431"/>
              <a:gd name="T5" fmla="*/ 285439 h 2339"/>
              <a:gd name="T6" fmla="*/ 0 w 3431"/>
              <a:gd name="T7" fmla="*/ 161084 h 2339"/>
              <a:gd name="T8" fmla="*/ 161096 w 3431"/>
              <a:gd name="T9" fmla="*/ 0 h 2339"/>
              <a:gd name="T10" fmla="*/ 1628281 w 3431"/>
              <a:gd name="T11" fmla="*/ 0 h 2339"/>
              <a:gd name="T12" fmla="*/ 1794625 w 3431"/>
              <a:gd name="T13" fmla="*/ 161084 h 2339"/>
              <a:gd name="T14" fmla="*/ 1794625 w 3431"/>
              <a:gd name="T15" fmla="*/ 289112 h 2339"/>
              <a:gd name="T16" fmla="*/ 1793051 w 3431"/>
              <a:gd name="T17" fmla="*/ 289112 h 2339"/>
              <a:gd name="T18" fmla="*/ 1800397 w 3431"/>
              <a:gd name="T19" fmla="*/ 578223 h 2339"/>
              <a:gd name="T20" fmla="*/ 1800397 w 3431"/>
              <a:gd name="T21" fmla="*/ 1073018 h 2339"/>
              <a:gd name="T22" fmla="*/ 1628281 w 3431"/>
              <a:gd name="T23" fmla="*/ 1227281 h 2339"/>
              <a:gd name="T24" fmla="*/ 161096 w 3431"/>
              <a:gd name="T25" fmla="*/ 1227281 h 2339"/>
              <a:gd name="T26" fmla="*/ 0 w 3431"/>
              <a:gd name="T27" fmla="*/ 1073018 h 2339"/>
              <a:gd name="T28" fmla="*/ 0 w 3431"/>
              <a:gd name="T29" fmla="*/ 578223 h 2339"/>
              <a:gd name="T30" fmla="*/ 1800397 w 3431"/>
              <a:gd name="T31" fmla="*/ 578223 h 2339"/>
              <a:gd name="T32" fmla="*/ 685316 w 3431"/>
              <a:gd name="T33" fmla="*/ 793876 h 2339"/>
              <a:gd name="T34" fmla="*/ 431864 w 3431"/>
              <a:gd name="T35" fmla="*/ 793876 h 2339"/>
              <a:gd name="T36" fmla="*/ 431864 w 3431"/>
              <a:gd name="T37" fmla="*/ 900391 h 2339"/>
              <a:gd name="T38" fmla="*/ 685316 w 3431"/>
              <a:gd name="T39" fmla="*/ 900391 h 2339"/>
              <a:gd name="T40" fmla="*/ 685316 w 3431"/>
              <a:gd name="T41" fmla="*/ 793876 h 2339"/>
              <a:gd name="T42" fmla="*/ 1010132 w 3431"/>
              <a:gd name="T43" fmla="*/ 793876 h 2339"/>
              <a:gd name="T44" fmla="*/ 791839 w 3431"/>
              <a:gd name="T45" fmla="*/ 793876 h 2339"/>
              <a:gd name="T46" fmla="*/ 791839 w 3431"/>
              <a:gd name="T47" fmla="*/ 900391 h 2339"/>
              <a:gd name="T48" fmla="*/ 1010132 w 3431"/>
              <a:gd name="T49" fmla="*/ 900391 h 2339"/>
              <a:gd name="T50" fmla="*/ 1010132 w 3431"/>
              <a:gd name="T51" fmla="*/ 793876 h 2339"/>
              <a:gd name="T52" fmla="*/ 1367483 w 3431"/>
              <a:gd name="T53" fmla="*/ 793876 h 2339"/>
              <a:gd name="T54" fmla="*/ 1078349 w 3431"/>
              <a:gd name="T55" fmla="*/ 793876 h 2339"/>
              <a:gd name="T56" fmla="*/ 1078349 w 3431"/>
              <a:gd name="T57" fmla="*/ 900391 h 2339"/>
              <a:gd name="T58" fmla="*/ 1367483 w 3431"/>
              <a:gd name="T59" fmla="*/ 900391 h 2339"/>
              <a:gd name="T60" fmla="*/ 1367483 w 3431"/>
              <a:gd name="T61" fmla="*/ 793876 h 2339"/>
              <a:gd name="T62" fmla="*/ 108097 w 3431"/>
              <a:gd name="T63" fmla="*/ 1077741 h 2339"/>
              <a:gd name="T64" fmla="*/ 1369057 w 3431"/>
              <a:gd name="T65" fmla="*/ 1077741 h 2339"/>
              <a:gd name="T66" fmla="*/ 1369057 w 3431"/>
              <a:gd name="T67" fmla="*/ 972275 h 2339"/>
              <a:gd name="T68" fmla="*/ 108097 w 3431"/>
              <a:gd name="T69" fmla="*/ 972275 h 2339"/>
              <a:gd name="T70" fmla="*/ 108097 w 3431"/>
              <a:gd name="T71" fmla="*/ 1077741 h 2339"/>
              <a:gd name="T72" fmla="*/ 108097 w 3431"/>
              <a:gd name="T73" fmla="*/ 900391 h 2339"/>
              <a:gd name="T74" fmla="*/ 361549 w 3431"/>
              <a:gd name="T75" fmla="*/ 900391 h 2339"/>
              <a:gd name="T76" fmla="*/ 361549 w 3431"/>
              <a:gd name="T77" fmla="*/ 793876 h 2339"/>
              <a:gd name="T78" fmla="*/ 108097 w 3431"/>
              <a:gd name="T79" fmla="*/ 793876 h 2339"/>
              <a:gd name="T80" fmla="*/ 108097 w 3431"/>
              <a:gd name="T81" fmla="*/ 900391 h 2339"/>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3431" h="2339">
                <a:moveTo>
                  <a:pt x="3417" y="551"/>
                </a:moveTo>
                <a:cubicBezTo>
                  <a:pt x="3417" y="544"/>
                  <a:pt x="3417" y="544"/>
                  <a:pt x="3417" y="544"/>
                </a:cubicBezTo>
                <a:cubicBezTo>
                  <a:pt x="0" y="544"/>
                  <a:pt x="0" y="544"/>
                  <a:pt x="0" y="544"/>
                </a:cubicBezTo>
                <a:cubicBezTo>
                  <a:pt x="0" y="307"/>
                  <a:pt x="0" y="307"/>
                  <a:pt x="0" y="307"/>
                </a:cubicBezTo>
                <a:cubicBezTo>
                  <a:pt x="0" y="138"/>
                  <a:pt x="138" y="0"/>
                  <a:pt x="307" y="0"/>
                </a:cubicBezTo>
                <a:cubicBezTo>
                  <a:pt x="3103" y="0"/>
                  <a:pt x="3103" y="0"/>
                  <a:pt x="3103" y="0"/>
                </a:cubicBezTo>
                <a:cubicBezTo>
                  <a:pt x="3273" y="0"/>
                  <a:pt x="3420" y="138"/>
                  <a:pt x="3420" y="307"/>
                </a:cubicBezTo>
                <a:cubicBezTo>
                  <a:pt x="3420" y="551"/>
                  <a:pt x="3420" y="551"/>
                  <a:pt x="3420" y="551"/>
                </a:cubicBezTo>
                <a:lnTo>
                  <a:pt x="3417" y="551"/>
                </a:lnTo>
                <a:close/>
                <a:moveTo>
                  <a:pt x="3431" y="1102"/>
                </a:moveTo>
                <a:cubicBezTo>
                  <a:pt x="3431" y="2045"/>
                  <a:pt x="3431" y="2045"/>
                  <a:pt x="3431" y="2045"/>
                </a:cubicBezTo>
                <a:cubicBezTo>
                  <a:pt x="3431" y="2215"/>
                  <a:pt x="3273" y="2339"/>
                  <a:pt x="3103" y="2339"/>
                </a:cubicBezTo>
                <a:cubicBezTo>
                  <a:pt x="307" y="2339"/>
                  <a:pt x="307" y="2339"/>
                  <a:pt x="307" y="2339"/>
                </a:cubicBezTo>
                <a:cubicBezTo>
                  <a:pt x="138" y="2339"/>
                  <a:pt x="0" y="2215"/>
                  <a:pt x="0" y="2045"/>
                </a:cubicBezTo>
                <a:cubicBezTo>
                  <a:pt x="0" y="1102"/>
                  <a:pt x="0" y="1102"/>
                  <a:pt x="0" y="1102"/>
                </a:cubicBezTo>
                <a:lnTo>
                  <a:pt x="3431" y="1102"/>
                </a:lnTo>
                <a:close/>
                <a:moveTo>
                  <a:pt x="1306" y="1513"/>
                </a:moveTo>
                <a:cubicBezTo>
                  <a:pt x="823" y="1513"/>
                  <a:pt x="823" y="1513"/>
                  <a:pt x="823" y="1513"/>
                </a:cubicBezTo>
                <a:cubicBezTo>
                  <a:pt x="823" y="1716"/>
                  <a:pt x="823" y="1716"/>
                  <a:pt x="823" y="1716"/>
                </a:cubicBezTo>
                <a:cubicBezTo>
                  <a:pt x="1306" y="1716"/>
                  <a:pt x="1306" y="1716"/>
                  <a:pt x="1306" y="1716"/>
                </a:cubicBezTo>
                <a:lnTo>
                  <a:pt x="1306" y="1513"/>
                </a:lnTo>
                <a:close/>
                <a:moveTo>
                  <a:pt x="1925" y="1513"/>
                </a:moveTo>
                <a:cubicBezTo>
                  <a:pt x="1509" y="1513"/>
                  <a:pt x="1509" y="1513"/>
                  <a:pt x="1509" y="1513"/>
                </a:cubicBezTo>
                <a:cubicBezTo>
                  <a:pt x="1509" y="1716"/>
                  <a:pt x="1509" y="1716"/>
                  <a:pt x="1509" y="1716"/>
                </a:cubicBezTo>
                <a:cubicBezTo>
                  <a:pt x="1925" y="1716"/>
                  <a:pt x="1925" y="1716"/>
                  <a:pt x="1925" y="1716"/>
                </a:cubicBezTo>
                <a:lnTo>
                  <a:pt x="1925" y="1513"/>
                </a:lnTo>
                <a:close/>
                <a:moveTo>
                  <a:pt x="2606" y="1513"/>
                </a:moveTo>
                <a:cubicBezTo>
                  <a:pt x="2055" y="1513"/>
                  <a:pt x="2055" y="1513"/>
                  <a:pt x="2055" y="1513"/>
                </a:cubicBezTo>
                <a:cubicBezTo>
                  <a:pt x="2055" y="1716"/>
                  <a:pt x="2055" y="1716"/>
                  <a:pt x="2055" y="1716"/>
                </a:cubicBezTo>
                <a:cubicBezTo>
                  <a:pt x="2606" y="1716"/>
                  <a:pt x="2606" y="1716"/>
                  <a:pt x="2606" y="1716"/>
                </a:cubicBezTo>
                <a:lnTo>
                  <a:pt x="2606" y="1513"/>
                </a:lnTo>
                <a:close/>
                <a:moveTo>
                  <a:pt x="206" y="2054"/>
                </a:moveTo>
                <a:cubicBezTo>
                  <a:pt x="2609" y="2054"/>
                  <a:pt x="2609" y="2054"/>
                  <a:pt x="2609" y="2054"/>
                </a:cubicBezTo>
                <a:cubicBezTo>
                  <a:pt x="2609" y="1853"/>
                  <a:pt x="2609" y="1853"/>
                  <a:pt x="2609" y="1853"/>
                </a:cubicBezTo>
                <a:cubicBezTo>
                  <a:pt x="206" y="1853"/>
                  <a:pt x="206" y="1853"/>
                  <a:pt x="206" y="1853"/>
                </a:cubicBezTo>
                <a:lnTo>
                  <a:pt x="206" y="2054"/>
                </a:lnTo>
                <a:close/>
                <a:moveTo>
                  <a:pt x="206" y="1716"/>
                </a:moveTo>
                <a:cubicBezTo>
                  <a:pt x="689" y="1716"/>
                  <a:pt x="689" y="1716"/>
                  <a:pt x="689" y="1716"/>
                </a:cubicBezTo>
                <a:cubicBezTo>
                  <a:pt x="689" y="1513"/>
                  <a:pt x="689" y="1513"/>
                  <a:pt x="689" y="1513"/>
                </a:cubicBezTo>
                <a:cubicBezTo>
                  <a:pt x="206" y="1513"/>
                  <a:pt x="206" y="1513"/>
                  <a:pt x="206" y="1513"/>
                </a:cubicBezTo>
                <a:lnTo>
                  <a:pt x="206" y="1716"/>
                </a:lnTo>
                <a:close/>
              </a:path>
            </a:pathLst>
          </a:custGeom>
          <a:solidFill>
            <a:schemeClr val="bg1"/>
          </a:solidFill>
          <a:ln w="12700" cap="flat" cmpd="sng" algn="ctr">
            <a:noFill/>
            <a:prstDash val="solid"/>
            <a:miter lim="800000"/>
          </a:ln>
          <a:effectLst/>
          <a:extLst/>
        </p:spPr>
        <p:txBody>
          <a:bodyPr anchor="ctr">
            <a:scene3d>
              <a:camera prst="orthographicFront"/>
              <a:lightRig rig="threePt" dir="t"/>
            </a:scene3d>
            <a:sp3d>
              <a:contourClr>
                <a:srgbClr val="FFFFFF"/>
              </a:contourClr>
            </a:sp3d>
          </a:bodyPr>
          <a:lstStyle/>
          <a:p>
            <a:pPr algn="ctr"/>
            <a:endParaRPr lang="zh-CN" altLang="en-US">
              <a:solidFill>
                <a:schemeClr val="accent1"/>
              </a:solidFill>
              <a:cs typeface="+mn-ea"/>
              <a:sym typeface="+mn-lt"/>
            </a:endParaRPr>
          </a:p>
        </p:txBody>
      </p:sp>
      <p:sp>
        <p:nvSpPr>
          <p:cNvPr id="19" name="文本框 18">
            <a:extLst>
              <a:ext uri="{FF2B5EF4-FFF2-40B4-BE49-F238E27FC236}">
                <a16:creationId xmlns:a16="http://schemas.microsoft.com/office/drawing/2014/main" id="{B756F711-5863-4696-90A6-CA2CAAAD6A46}"/>
              </a:ext>
            </a:extLst>
          </p:cNvPr>
          <p:cNvSpPr txBox="1"/>
          <p:nvPr/>
        </p:nvSpPr>
        <p:spPr>
          <a:xfrm>
            <a:off x="701383" y="2011680"/>
            <a:ext cx="2193012" cy="392328"/>
          </a:xfrm>
          <a:prstGeom prst="rect">
            <a:avLst/>
          </a:prstGeom>
          <a:noFill/>
        </p:spPr>
        <p:txBody>
          <a:bodyPr wrap="none" rtlCol="0">
            <a:spAutoFit/>
          </a:bodyPr>
          <a:lstStyle/>
          <a:p>
            <a:r>
              <a:rPr lang="zh-CN" altLang="en-US" sz="2000" b="1" dirty="0">
                <a:solidFill>
                  <a:schemeClr val="accent1"/>
                </a:solidFill>
                <a:cs typeface="+mn-ea"/>
                <a:sym typeface="+mn-lt"/>
              </a:rPr>
              <a:t>请在这里添加标题</a:t>
            </a:r>
          </a:p>
        </p:txBody>
      </p:sp>
      <p:sp>
        <p:nvSpPr>
          <p:cNvPr id="20" name="文本框 19">
            <a:extLst>
              <a:ext uri="{FF2B5EF4-FFF2-40B4-BE49-F238E27FC236}">
                <a16:creationId xmlns:a16="http://schemas.microsoft.com/office/drawing/2014/main" id="{F7DD399D-7F97-4E10-81AF-35B2C75FD9A3}"/>
              </a:ext>
            </a:extLst>
          </p:cNvPr>
          <p:cNvSpPr txBox="1"/>
          <p:nvPr/>
        </p:nvSpPr>
        <p:spPr>
          <a:xfrm>
            <a:off x="3485336" y="2011680"/>
            <a:ext cx="2193012" cy="392328"/>
          </a:xfrm>
          <a:prstGeom prst="rect">
            <a:avLst/>
          </a:prstGeom>
          <a:noFill/>
        </p:spPr>
        <p:txBody>
          <a:bodyPr wrap="none" rtlCol="0">
            <a:spAutoFit/>
          </a:bodyPr>
          <a:lstStyle/>
          <a:p>
            <a:r>
              <a:rPr lang="zh-CN" altLang="en-US" sz="2000" b="1" dirty="0">
                <a:solidFill>
                  <a:schemeClr val="accent2"/>
                </a:solidFill>
                <a:cs typeface="+mn-ea"/>
                <a:sym typeface="+mn-lt"/>
              </a:rPr>
              <a:t>请在这里添加标题</a:t>
            </a:r>
          </a:p>
        </p:txBody>
      </p:sp>
      <p:sp>
        <p:nvSpPr>
          <p:cNvPr id="21" name="文本框 20">
            <a:extLst>
              <a:ext uri="{FF2B5EF4-FFF2-40B4-BE49-F238E27FC236}">
                <a16:creationId xmlns:a16="http://schemas.microsoft.com/office/drawing/2014/main" id="{2F96D1B9-768D-4CEE-B7DD-7381389E88A5}"/>
              </a:ext>
            </a:extLst>
          </p:cNvPr>
          <p:cNvSpPr txBox="1"/>
          <p:nvPr/>
        </p:nvSpPr>
        <p:spPr>
          <a:xfrm>
            <a:off x="6511398" y="2011680"/>
            <a:ext cx="2193012" cy="392328"/>
          </a:xfrm>
          <a:prstGeom prst="rect">
            <a:avLst/>
          </a:prstGeom>
          <a:noFill/>
        </p:spPr>
        <p:txBody>
          <a:bodyPr wrap="none" rtlCol="0">
            <a:spAutoFit/>
          </a:bodyPr>
          <a:lstStyle/>
          <a:p>
            <a:r>
              <a:rPr lang="zh-CN" altLang="en-US" sz="2000" b="1" dirty="0">
                <a:solidFill>
                  <a:schemeClr val="accent3"/>
                </a:solidFill>
                <a:cs typeface="+mn-ea"/>
                <a:sym typeface="+mn-lt"/>
              </a:rPr>
              <a:t>请在这里添加标题</a:t>
            </a:r>
          </a:p>
        </p:txBody>
      </p:sp>
      <p:sp>
        <p:nvSpPr>
          <p:cNvPr id="22" name="文本框 21">
            <a:extLst>
              <a:ext uri="{FF2B5EF4-FFF2-40B4-BE49-F238E27FC236}">
                <a16:creationId xmlns:a16="http://schemas.microsoft.com/office/drawing/2014/main" id="{CA2268AA-EAE7-47DF-83EA-BC0AF15B41FB}"/>
              </a:ext>
            </a:extLst>
          </p:cNvPr>
          <p:cNvSpPr txBox="1"/>
          <p:nvPr/>
        </p:nvSpPr>
        <p:spPr>
          <a:xfrm>
            <a:off x="9328276" y="2011680"/>
            <a:ext cx="2193012" cy="392328"/>
          </a:xfrm>
          <a:prstGeom prst="rect">
            <a:avLst/>
          </a:prstGeom>
          <a:noFill/>
        </p:spPr>
        <p:txBody>
          <a:bodyPr wrap="none" rtlCol="0">
            <a:spAutoFit/>
          </a:bodyPr>
          <a:lstStyle/>
          <a:p>
            <a:r>
              <a:rPr lang="zh-CN" altLang="en-US" sz="2000" b="1" dirty="0">
                <a:solidFill>
                  <a:schemeClr val="accent4"/>
                </a:solidFill>
                <a:cs typeface="+mn-ea"/>
                <a:sym typeface="+mn-lt"/>
              </a:rPr>
              <a:t>请在这里添加标题</a:t>
            </a:r>
          </a:p>
        </p:txBody>
      </p:sp>
    </p:spTree>
    <p:extLst>
      <p:ext uri="{BB962C8B-B14F-4D97-AF65-F5344CB8AC3E}">
        <p14:creationId xmlns:p14="http://schemas.microsoft.com/office/powerpoint/2010/main" val="3592411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4F81F096-FC3F-4589-9D18-7C25140B2C62}"/>
              </a:ext>
            </a:extLst>
          </p:cNvPr>
          <p:cNvSpPr/>
          <p:nvPr/>
        </p:nvSpPr>
        <p:spPr>
          <a:xfrm rot="16200000">
            <a:off x="4152308" y="-2096285"/>
            <a:ext cx="3892295" cy="12196912"/>
          </a:xfrm>
          <a:prstGeom prst="rect">
            <a:avLst/>
          </a:prstGeom>
          <a:gradFill flip="none" rotWithShape="1">
            <a:gsLst>
              <a:gs pos="0">
                <a:schemeClr val="bg1"/>
              </a:gs>
              <a:gs pos="35000">
                <a:srgbClr val="FFFFFF">
                  <a:alpha val="94000"/>
                </a:srgb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3545C15-6AD4-4835-AB11-BA112CE08B84}"/>
              </a:ext>
            </a:extLst>
          </p:cNvPr>
          <p:cNvSpPr txBox="1"/>
          <p:nvPr/>
        </p:nvSpPr>
        <p:spPr>
          <a:xfrm>
            <a:off x="1129530" y="2353747"/>
            <a:ext cx="2554545" cy="1938992"/>
          </a:xfrm>
          <a:prstGeom prst="rect">
            <a:avLst/>
          </a:prstGeom>
          <a:noFill/>
        </p:spPr>
        <p:txBody>
          <a:bodyPr wrap="non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004530"/>
                </a:solidFill>
                <a:effectLst/>
                <a:uLnTx/>
                <a:uFillTx/>
                <a:latin typeface="微软雅黑"/>
                <a:ea typeface="微软雅黑"/>
                <a:cs typeface="+mn-cs"/>
              </a:rPr>
              <a:t>研究内容</a:t>
            </a:r>
          </a:p>
        </p:txBody>
      </p:sp>
      <p:sp>
        <p:nvSpPr>
          <p:cNvPr id="39" name="文本框 38">
            <a:extLst>
              <a:ext uri="{FF2B5EF4-FFF2-40B4-BE49-F238E27FC236}">
                <a16:creationId xmlns:a16="http://schemas.microsoft.com/office/drawing/2014/main" id="{6AC41782-6E54-4827-B3C4-89D920B2741D}"/>
              </a:ext>
            </a:extLst>
          </p:cNvPr>
          <p:cNvSpPr txBox="1"/>
          <p:nvPr/>
        </p:nvSpPr>
        <p:spPr>
          <a:xfrm>
            <a:off x="1132369" y="4142818"/>
            <a:ext cx="2548866" cy="369332"/>
          </a:xfrm>
          <a:prstGeom prst="rect">
            <a:avLst/>
          </a:prstGeom>
          <a:noFill/>
        </p:spPr>
        <p:txBody>
          <a:bodyPr wrap="square" lIns="0" rtlCol="0">
            <a:spAutoFit/>
          </a:bodyPr>
          <a:lstStyle/>
          <a:p>
            <a:pPr lvl="0" algn="dist">
              <a:defRPr/>
            </a:pPr>
            <a:r>
              <a:rPr lang="en-US" altLang="zh-CN" dirty="0">
                <a:solidFill>
                  <a:srgbClr val="000000">
                    <a:lumMod val="75000"/>
                    <a:lumOff val="25000"/>
                  </a:srgbClr>
                </a:solidFill>
              </a:rPr>
              <a:t>Research content</a:t>
            </a:r>
          </a:p>
        </p:txBody>
      </p:sp>
    </p:spTree>
    <p:extLst>
      <p:ext uri="{BB962C8B-B14F-4D97-AF65-F5344CB8AC3E}">
        <p14:creationId xmlns:p14="http://schemas.microsoft.com/office/powerpoint/2010/main" val="711720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50240102-C4C7-4A3B-8C69-422E8BDF203E}"/>
              </a:ext>
            </a:extLst>
          </p:cNvPr>
          <p:cNvSpPr>
            <a:spLocks noGrp="1"/>
          </p:cNvSpPr>
          <p:nvPr>
            <p:ph type="body" sz="quarter" idx="10"/>
          </p:nvPr>
        </p:nvSpPr>
        <p:spPr>
          <a:xfrm>
            <a:off x="765175" y="644525"/>
            <a:ext cx="10753725" cy="485775"/>
          </a:xfrm>
        </p:spPr>
        <p:txBody>
          <a:bodyPr/>
          <a:lstStyle/>
          <a:p>
            <a:r>
              <a:rPr lang="zh-CN" altLang="en-US" dirty="0"/>
              <a:t>请输入标题</a:t>
            </a:r>
          </a:p>
          <a:p>
            <a:endParaRPr lang="zh-CN" altLang="en-US" dirty="0"/>
          </a:p>
        </p:txBody>
      </p:sp>
      <p:cxnSp>
        <p:nvCxnSpPr>
          <p:cNvPr id="5" name="Straight Connector 3">
            <a:extLst>
              <a:ext uri="{FF2B5EF4-FFF2-40B4-BE49-F238E27FC236}">
                <a16:creationId xmlns:a16="http://schemas.microsoft.com/office/drawing/2014/main" id="{5894BB50-90C4-4ABF-822C-2160AB6B7F51}"/>
              </a:ext>
            </a:extLst>
          </p:cNvPr>
          <p:cNvCxnSpPr>
            <a:stCxn id="18" idx="5"/>
            <a:endCxn id="14" idx="1"/>
          </p:cNvCxnSpPr>
          <p:nvPr/>
        </p:nvCxnSpPr>
        <p:spPr>
          <a:xfrm>
            <a:off x="1903413" y="2503488"/>
            <a:ext cx="601662" cy="598487"/>
          </a:xfrm>
          <a:prstGeom prst="line">
            <a:avLst/>
          </a:prstGeom>
          <a:ln w="9525" cap="rnd">
            <a:solidFill>
              <a:schemeClr val="tx1">
                <a:lumMod val="95000"/>
                <a:lumOff val="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93EB023-8098-4876-AC49-38E69827784D}"/>
              </a:ext>
            </a:extLst>
          </p:cNvPr>
          <p:cNvCxnSpPr>
            <a:stCxn id="14" idx="3"/>
            <a:endCxn id="22" idx="7"/>
          </p:cNvCxnSpPr>
          <p:nvPr/>
        </p:nvCxnSpPr>
        <p:spPr>
          <a:xfrm flipH="1">
            <a:off x="1524000" y="4051300"/>
            <a:ext cx="981075" cy="693738"/>
          </a:xfrm>
          <a:prstGeom prst="line">
            <a:avLst/>
          </a:prstGeom>
          <a:ln w="9525" cap="rnd">
            <a:solidFill>
              <a:schemeClr val="tx1">
                <a:lumMod val="95000"/>
                <a:lumOff val="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8">
            <a:extLst>
              <a:ext uri="{FF2B5EF4-FFF2-40B4-BE49-F238E27FC236}">
                <a16:creationId xmlns:a16="http://schemas.microsoft.com/office/drawing/2014/main" id="{060C4392-6CD3-408C-831E-249947B910B0}"/>
              </a:ext>
            </a:extLst>
          </p:cNvPr>
          <p:cNvCxnSpPr>
            <a:stCxn id="14" idx="5"/>
            <a:endCxn id="16" idx="1"/>
          </p:cNvCxnSpPr>
          <p:nvPr/>
        </p:nvCxnSpPr>
        <p:spPr>
          <a:xfrm>
            <a:off x="3455988" y="4051300"/>
            <a:ext cx="241300" cy="242888"/>
          </a:xfrm>
          <a:prstGeom prst="line">
            <a:avLst/>
          </a:prstGeom>
          <a:ln w="9525" cap="rnd">
            <a:solidFill>
              <a:schemeClr val="tx1">
                <a:lumMod val="95000"/>
                <a:lumOff val="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11">
            <a:extLst>
              <a:ext uri="{FF2B5EF4-FFF2-40B4-BE49-F238E27FC236}">
                <a16:creationId xmlns:a16="http://schemas.microsoft.com/office/drawing/2014/main" id="{D7DCD40B-C216-4B27-A91E-52741A6AAB3C}"/>
              </a:ext>
            </a:extLst>
          </p:cNvPr>
          <p:cNvCxnSpPr>
            <a:stCxn id="14" idx="7"/>
            <a:endCxn id="20" idx="2"/>
          </p:cNvCxnSpPr>
          <p:nvPr/>
        </p:nvCxnSpPr>
        <p:spPr>
          <a:xfrm flipV="1">
            <a:off x="3455988" y="2832100"/>
            <a:ext cx="1073150" cy="269875"/>
          </a:xfrm>
          <a:prstGeom prst="line">
            <a:avLst/>
          </a:prstGeom>
          <a:ln w="9525" cap="rnd">
            <a:solidFill>
              <a:schemeClr val="tx1">
                <a:lumMod val="95000"/>
                <a:lumOff val="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20">
            <a:extLst>
              <a:ext uri="{FF2B5EF4-FFF2-40B4-BE49-F238E27FC236}">
                <a16:creationId xmlns:a16="http://schemas.microsoft.com/office/drawing/2014/main" id="{70107857-D7AD-42FE-BB1A-B6487271D84B}"/>
              </a:ext>
            </a:extLst>
          </p:cNvPr>
          <p:cNvCxnSpPr>
            <a:stCxn id="20" idx="6"/>
            <a:endCxn id="12" idx="1"/>
          </p:cNvCxnSpPr>
          <p:nvPr/>
        </p:nvCxnSpPr>
        <p:spPr>
          <a:xfrm>
            <a:off x="5153025" y="2832100"/>
            <a:ext cx="984250" cy="528638"/>
          </a:xfrm>
          <a:prstGeom prst="line">
            <a:avLst/>
          </a:prstGeom>
          <a:ln w="9525" cap="rnd">
            <a:solidFill>
              <a:schemeClr val="tx1">
                <a:lumMod val="95000"/>
                <a:lumOff val="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35">
            <a:extLst>
              <a:ext uri="{FF2B5EF4-FFF2-40B4-BE49-F238E27FC236}">
                <a16:creationId xmlns:a16="http://schemas.microsoft.com/office/drawing/2014/main" id="{5BED4D0D-F5B1-4F92-A02D-F3BF34E6EC2D}"/>
              </a:ext>
            </a:extLst>
          </p:cNvPr>
          <p:cNvCxnSpPr>
            <a:stCxn id="16" idx="6"/>
            <a:endCxn id="11" idx="2"/>
          </p:cNvCxnSpPr>
          <p:nvPr/>
        </p:nvCxnSpPr>
        <p:spPr>
          <a:xfrm flipV="1">
            <a:off x="4516438" y="4370388"/>
            <a:ext cx="800100" cy="261937"/>
          </a:xfrm>
          <a:prstGeom prst="line">
            <a:avLst/>
          </a:prstGeom>
          <a:ln w="9525" cap="rnd">
            <a:solidFill>
              <a:schemeClr val="tx1">
                <a:lumMod val="95000"/>
                <a:lumOff val="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Oval 30">
            <a:extLst>
              <a:ext uri="{FF2B5EF4-FFF2-40B4-BE49-F238E27FC236}">
                <a16:creationId xmlns:a16="http://schemas.microsoft.com/office/drawing/2014/main" id="{2F60AFC9-B1E5-495C-8017-58B94A8A316C}"/>
              </a:ext>
            </a:extLst>
          </p:cNvPr>
          <p:cNvSpPr/>
          <p:nvPr/>
        </p:nvSpPr>
        <p:spPr>
          <a:xfrm>
            <a:off x="5316538" y="4130675"/>
            <a:ext cx="479425" cy="479425"/>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defRPr/>
            </a:pPr>
            <a:endParaRPr lang="en-US" sz="1465" b="1" noProof="1">
              <a:cs typeface="+mn-ea"/>
              <a:sym typeface="+mn-lt"/>
            </a:endParaRPr>
          </a:p>
        </p:txBody>
      </p:sp>
      <p:sp>
        <p:nvSpPr>
          <p:cNvPr id="12" name="Oval 33">
            <a:extLst>
              <a:ext uri="{FF2B5EF4-FFF2-40B4-BE49-F238E27FC236}">
                <a16:creationId xmlns:a16="http://schemas.microsoft.com/office/drawing/2014/main" id="{3232AB7C-6CA1-4870-95C2-443ED7718D95}"/>
              </a:ext>
            </a:extLst>
          </p:cNvPr>
          <p:cNvSpPr/>
          <p:nvPr/>
        </p:nvSpPr>
        <p:spPr>
          <a:xfrm>
            <a:off x="5967413" y="3192463"/>
            <a:ext cx="1152525" cy="1150937"/>
          </a:xfrm>
          <a:prstGeom prst="ellipse">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defRPr/>
            </a:pPr>
            <a:endParaRPr lang="en-US" sz="1465" b="1" noProof="1">
              <a:cs typeface="+mn-ea"/>
              <a:sym typeface="+mn-lt"/>
            </a:endParaRPr>
          </a:p>
        </p:txBody>
      </p:sp>
      <p:sp>
        <p:nvSpPr>
          <p:cNvPr id="13" name="Freeform 6">
            <a:extLst>
              <a:ext uri="{FF2B5EF4-FFF2-40B4-BE49-F238E27FC236}">
                <a16:creationId xmlns:a16="http://schemas.microsoft.com/office/drawing/2014/main" id="{CA6CAA33-68F6-42D1-A08C-7DBF43BEE94D}"/>
              </a:ext>
            </a:extLst>
          </p:cNvPr>
          <p:cNvSpPr>
            <a:spLocks noEditPoints="1" noChangeArrowheads="1"/>
          </p:cNvSpPr>
          <p:nvPr/>
        </p:nvSpPr>
        <p:spPr bwMode="auto">
          <a:xfrm>
            <a:off x="6310313" y="3533775"/>
            <a:ext cx="468312" cy="468313"/>
          </a:xfrm>
          <a:custGeom>
            <a:avLst/>
            <a:gdLst>
              <a:gd name="T0" fmla="*/ 2147483647 w 360"/>
              <a:gd name="T1" fmla="*/ 2147483647 h 360"/>
              <a:gd name="T2" fmla="*/ 2147483647 w 360"/>
              <a:gd name="T3" fmla="*/ 2147483647 h 360"/>
              <a:gd name="T4" fmla="*/ 2147483647 w 360"/>
              <a:gd name="T5" fmla="*/ 2147483647 h 360"/>
              <a:gd name="T6" fmla="*/ 2147483647 w 360"/>
              <a:gd name="T7" fmla="*/ 2147483647 h 360"/>
              <a:gd name="T8" fmla="*/ 2147483647 w 360"/>
              <a:gd name="T9" fmla="*/ 2147483647 h 360"/>
              <a:gd name="T10" fmla="*/ 2147483647 w 360"/>
              <a:gd name="T11" fmla="*/ 2147483647 h 360"/>
              <a:gd name="T12" fmla="*/ 2147483647 w 360"/>
              <a:gd name="T13" fmla="*/ 2147483647 h 360"/>
              <a:gd name="T14" fmla="*/ 2147483647 w 360"/>
              <a:gd name="T15" fmla="*/ 2147483647 h 360"/>
              <a:gd name="T16" fmla="*/ 2147483647 w 360"/>
              <a:gd name="T17" fmla="*/ 2147483647 h 360"/>
              <a:gd name="T18" fmla="*/ 2147483647 w 360"/>
              <a:gd name="T19" fmla="*/ 2147483647 h 360"/>
              <a:gd name="T20" fmla="*/ 2147483647 w 360"/>
              <a:gd name="T21" fmla="*/ 2147483647 h 360"/>
              <a:gd name="T22" fmla="*/ 2147483647 w 360"/>
              <a:gd name="T23" fmla="*/ 2147483647 h 360"/>
              <a:gd name="T24" fmla="*/ 2147483647 w 360"/>
              <a:gd name="T25" fmla="*/ 2147483647 h 360"/>
              <a:gd name="T26" fmla="*/ 2147483647 w 360"/>
              <a:gd name="T27" fmla="*/ 2147483647 h 360"/>
              <a:gd name="T28" fmla="*/ 2147483647 w 360"/>
              <a:gd name="T29" fmla="*/ 2147483647 h 360"/>
              <a:gd name="T30" fmla="*/ 2147483647 w 360"/>
              <a:gd name="T31" fmla="*/ 2147483647 h 360"/>
              <a:gd name="T32" fmla="*/ 2147483647 w 360"/>
              <a:gd name="T33" fmla="*/ 0 h 360"/>
              <a:gd name="T34" fmla="*/ 2147483647 w 360"/>
              <a:gd name="T35" fmla="*/ 0 h 360"/>
              <a:gd name="T36" fmla="*/ 0 w 360"/>
              <a:gd name="T37" fmla="*/ 2147483647 h 360"/>
              <a:gd name="T38" fmla="*/ 0 w 360"/>
              <a:gd name="T39" fmla="*/ 2147483647 h 360"/>
              <a:gd name="T40" fmla="*/ 2147483647 w 360"/>
              <a:gd name="T41" fmla="*/ 2147483647 h 360"/>
              <a:gd name="T42" fmla="*/ 2147483647 w 360"/>
              <a:gd name="T43" fmla="*/ 2147483647 h 360"/>
              <a:gd name="T44" fmla="*/ 2147483647 w 360"/>
              <a:gd name="T45" fmla="*/ 2147483647 h 360"/>
              <a:gd name="T46" fmla="*/ 2147483647 w 360"/>
              <a:gd name="T47" fmla="*/ 2147483647 h 360"/>
              <a:gd name="T48" fmla="*/ 2147483647 w 360"/>
              <a:gd name="T49" fmla="*/ 2147483647 h 360"/>
              <a:gd name="T50" fmla="*/ 2147483647 w 360"/>
              <a:gd name="T51" fmla="*/ 2147483647 h 360"/>
              <a:gd name="T52" fmla="*/ 2147483647 w 360"/>
              <a:gd name="T53" fmla="*/ 2147483647 h 360"/>
              <a:gd name="T54" fmla="*/ 2147483647 w 360"/>
              <a:gd name="T55" fmla="*/ 2147483647 h 360"/>
              <a:gd name="T56" fmla="*/ 2147483647 w 360"/>
              <a:gd name="T57" fmla="*/ 2147483647 h 360"/>
              <a:gd name="T58" fmla="*/ 2147483647 w 360"/>
              <a:gd name="T59" fmla="*/ 2147483647 h 360"/>
              <a:gd name="T60" fmla="*/ 2147483647 w 360"/>
              <a:gd name="T61" fmla="*/ 2147483647 h 360"/>
              <a:gd name="T62" fmla="*/ 2147483647 w 360"/>
              <a:gd name="T63" fmla="*/ 2147483647 h 3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360" h="360">
                <a:moveTo>
                  <a:pt x="60" y="320"/>
                </a:moveTo>
                <a:cubicBezTo>
                  <a:pt x="60" y="342"/>
                  <a:pt x="78" y="360"/>
                  <a:pt x="100" y="360"/>
                </a:cubicBezTo>
                <a:cubicBezTo>
                  <a:pt x="122" y="360"/>
                  <a:pt x="140" y="342"/>
                  <a:pt x="140" y="320"/>
                </a:cubicBezTo>
                <a:cubicBezTo>
                  <a:pt x="140" y="298"/>
                  <a:pt x="122" y="280"/>
                  <a:pt x="100" y="280"/>
                </a:cubicBezTo>
                <a:cubicBezTo>
                  <a:pt x="78" y="280"/>
                  <a:pt x="60" y="298"/>
                  <a:pt x="60" y="320"/>
                </a:cubicBezTo>
                <a:close/>
                <a:moveTo>
                  <a:pt x="260" y="320"/>
                </a:moveTo>
                <a:cubicBezTo>
                  <a:pt x="260" y="342"/>
                  <a:pt x="278" y="360"/>
                  <a:pt x="300" y="360"/>
                </a:cubicBezTo>
                <a:cubicBezTo>
                  <a:pt x="322" y="360"/>
                  <a:pt x="340" y="342"/>
                  <a:pt x="340" y="320"/>
                </a:cubicBezTo>
                <a:cubicBezTo>
                  <a:pt x="340" y="298"/>
                  <a:pt x="322" y="280"/>
                  <a:pt x="300" y="280"/>
                </a:cubicBezTo>
                <a:cubicBezTo>
                  <a:pt x="278" y="280"/>
                  <a:pt x="260" y="298"/>
                  <a:pt x="260" y="320"/>
                </a:cubicBezTo>
                <a:close/>
                <a:moveTo>
                  <a:pt x="131" y="225"/>
                </a:moveTo>
                <a:cubicBezTo>
                  <a:pt x="352" y="162"/>
                  <a:pt x="352" y="162"/>
                  <a:pt x="352" y="162"/>
                </a:cubicBezTo>
                <a:cubicBezTo>
                  <a:pt x="356" y="161"/>
                  <a:pt x="360" y="156"/>
                  <a:pt x="360" y="152"/>
                </a:cubicBezTo>
                <a:cubicBezTo>
                  <a:pt x="360" y="42"/>
                  <a:pt x="360" y="42"/>
                  <a:pt x="360" y="42"/>
                </a:cubicBezTo>
                <a:cubicBezTo>
                  <a:pt x="78" y="42"/>
                  <a:pt x="78" y="42"/>
                  <a:pt x="78" y="42"/>
                </a:cubicBezTo>
                <a:cubicBezTo>
                  <a:pt x="78" y="8"/>
                  <a:pt x="78" y="8"/>
                  <a:pt x="78" y="8"/>
                </a:cubicBezTo>
                <a:cubicBezTo>
                  <a:pt x="78" y="3"/>
                  <a:pt x="74" y="0"/>
                  <a:pt x="70" y="0"/>
                </a:cubicBezTo>
                <a:cubicBezTo>
                  <a:pt x="8" y="0"/>
                  <a:pt x="8" y="0"/>
                  <a:pt x="8" y="0"/>
                </a:cubicBezTo>
                <a:cubicBezTo>
                  <a:pt x="3" y="0"/>
                  <a:pt x="0" y="3"/>
                  <a:pt x="0" y="8"/>
                </a:cubicBezTo>
                <a:cubicBezTo>
                  <a:pt x="0" y="40"/>
                  <a:pt x="0" y="40"/>
                  <a:pt x="0" y="40"/>
                </a:cubicBezTo>
                <a:cubicBezTo>
                  <a:pt x="39" y="40"/>
                  <a:pt x="39" y="40"/>
                  <a:pt x="39" y="40"/>
                </a:cubicBezTo>
                <a:cubicBezTo>
                  <a:pt x="78" y="221"/>
                  <a:pt x="78" y="221"/>
                  <a:pt x="78" y="221"/>
                </a:cubicBezTo>
                <a:cubicBezTo>
                  <a:pt x="82" y="240"/>
                  <a:pt x="82" y="240"/>
                  <a:pt x="82" y="240"/>
                </a:cubicBezTo>
                <a:cubicBezTo>
                  <a:pt x="82" y="270"/>
                  <a:pt x="82" y="270"/>
                  <a:pt x="82" y="270"/>
                </a:cubicBezTo>
                <a:cubicBezTo>
                  <a:pt x="82" y="274"/>
                  <a:pt x="85" y="278"/>
                  <a:pt x="90" y="278"/>
                </a:cubicBezTo>
                <a:cubicBezTo>
                  <a:pt x="100" y="278"/>
                  <a:pt x="100" y="278"/>
                  <a:pt x="100" y="278"/>
                </a:cubicBezTo>
                <a:cubicBezTo>
                  <a:pt x="300" y="278"/>
                  <a:pt x="300" y="278"/>
                  <a:pt x="300" y="278"/>
                </a:cubicBezTo>
                <a:cubicBezTo>
                  <a:pt x="352" y="278"/>
                  <a:pt x="352" y="278"/>
                  <a:pt x="352" y="278"/>
                </a:cubicBezTo>
                <a:cubicBezTo>
                  <a:pt x="356" y="278"/>
                  <a:pt x="360" y="274"/>
                  <a:pt x="360" y="270"/>
                </a:cubicBezTo>
                <a:cubicBezTo>
                  <a:pt x="360" y="240"/>
                  <a:pt x="360" y="240"/>
                  <a:pt x="360" y="240"/>
                </a:cubicBezTo>
                <a:cubicBezTo>
                  <a:pt x="135" y="240"/>
                  <a:pt x="135" y="240"/>
                  <a:pt x="135" y="240"/>
                </a:cubicBezTo>
                <a:cubicBezTo>
                  <a:pt x="112" y="240"/>
                  <a:pt x="111" y="231"/>
                  <a:pt x="131" y="2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endParaRPr lang="zh-CN" altLang="en-US"/>
          </a:p>
        </p:txBody>
      </p:sp>
      <p:sp>
        <p:nvSpPr>
          <p:cNvPr id="14" name="Oval 22">
            <a:extLst>
              <a:ext uri="{FF2B5EF4-FFF2-40B4-BE49-F238E27FC236}">
                <a16:creationId xmlns:a16="http://schemas.microsoft.com/office/drawing/2014/main" id="{E5210263-001C-428D-9B9C-D15E65BACF86}"/>
              </a:ext>
            </a:extLst>
          </p:cNvPr>
          <p:cNvSpPr/>
          <p:nvPr/>
        </p:nvSpPr>
        <p:spPr>
          <a:xfrm>
            <a:off x="2308225" y="2905125"/>
            <a:ext cx="1344613" cy="1343025"/>
          </a:xfrm>
          <a:prstGeom prst="ellipse">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defRPr/>
            </a:pPr>
            <a:endParaRPr lang="en-US" sz="1465" b="1" noProof="1">
              <a:cs typeface="+mn-ea"/>
              <a:sym typeface="+mn-lt"/>
            </a:endParaRPr>
          </a:p>
        </p:txBody>
      </p:sp>
      <p:sp>
        <p:nvSpPr>
          <p:cNvPr id="15" name="Freeform 11">
            <a:extLst>
              <a:ext uri="{FF2B5EF4-FFF2-40B4-BE49-F238E27FC236}">
                <a16:creationId xmlns:a16="http://schemas.microsoft.com/office/drawing/2014/main" id="{3A59D1DA-A05F-4215-BC6D-BC590D540311}"/>
              </a:ext>
            </a:extLst>
          </p:cNvPr>
          <p:cNvSpPr>
            <a:spLocks noChangeArrowheads="1"/>
          </p:cNvSpPr>
          <p:nvPr/>
        </p:nvSpPr>
        <p:spPr bwMode="auto">
          <a:xfrm>
            <a:off x="2578100" y="3192463"/>
            <a:ext cx="803275" cy="709612"/>
          </a:xfrm>
          <a:custGeom>
            <a:avLst/>
            <a:gdLst>
              <a:gd name="T0" fmla="*/ 2147483647 w 367"/>
              <a:gd name="T1" fmla="*/ 2147483647 h 324"/>
              <a:gd name="T2" fmla="*/ 2147483647 w 367"/>
              <a:gd name="T3" fmla="*/ 2147483647 h 324"/>
              <a:gd name="T4" fmla="*/ 2147483647 w 367"/>
              <a:gd name="T5" fmla="*/ 2147483647 h 324"/>
              <a:gd name="T6" fmla="*/ 2147483647 w 367"/>
              <a:gd name="T7" fmla="*/ 2147483647 h 324"/>
              <a:gd name="T8" fmla="*/ 2147483647 w 367"/>
              <a:gd name="T9" fmla="*/ 2147483647 h 324"/>
              <a:gd name="T10" fmla="*/ 2147483647 w 367"/>
              <a:gd name="T11" fmla="*/ 2147483647 h 324"/>
              <a:gd name="T12" fmla="*/ 2147483647 w 367"/>
              <a:gd name="T13" fmla="*/ 2147483647 h 324"/>
              <a:gd name="T14" fmla="*/ 2147483647 w 367"/>
              <a:gd name="T15" fmla="*/ 2147483647 h 324"/>
              <a:gd name="T16" fmla="*/ 2147483647 w 367"/>
              <a:gd name="T17" fmla="*/ 2147483647 h 324"/>
              <a:gd name="T18" fmla="*/ 2147483647 w 367"/>
              <a:gd name="T19" fmla="*/ 2147483647 h 324"/>
              <a:gd name="T20" fmla="*/ 2147483647 w 367"/>
              <a:gd name="T21" fmla="*/ 2147483647 h 324"/>
              <a:gd name="T22" fmla="*/ 2147483647 w 367"/>
              <a:gd name="T23" fmla="*/ 2147483647 h 324"/>
              <a:gd name="T24" fmla="*/ 2147483647 w 367"/>
              <a:gd name="T25" fmla="*/ 2147483647 h 324"/>
              <a:gd name="T26" fmla="*/ 2147483647 w 367"/>
              <a:gd name="T27" fmla="*/ 2147483647 h 324"/>
              <a:gd name="T28" fmla="*/ 2147483647 w 367"/>
              <a:gd name="T29" fmla="*/ 2147483647 h 324"/>
              <a:gd name="T30" fmla="*/ 2147483647 w 367"/>
              <a:gd name="T31" fmla="*/ 2147483647 h 324"/>
              <a:gd name="T32" fmla="*/ 2147483647 w 367"/>
              <a:gd name="T33" fmla="*/ 2147483647 h 3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67" h="324">
                <a:moveTo>
                  <a:pt x="359" y="169"/>
                </a:moveTo>
                <a:cubicBezTo>
                  <a:pt x="199" y="8"/>
                  <a:pt x="199" y="8"/>
                  <a:pt x="199" y="8"/>
                </a:cubicBezTo>
                <a:cubicBezTo>
                  <a:pt x="190" y="0"/>
                  <a:pt x="177" y="0"/>
                  <a:pt x="169" y="8"/>
                </a:cubicBezTo>
                <a:cubicBezTo>
                  <a:pt x="8" y="169"/>
                  <a:pt x="8" y="169"/>
                  <a:pt x="8" y="169"/>
                </a:cubicBezTo>
                <a:cubicBezTo>
                  <a:pt x="0" y="177"/>
                  <a:pt x="3" y="184"/>
                  <a:pt x="15" y="184"/>
                </a:cubicBezTo>
                <a:cubicBezTo>
                  <a:pt x="49" y="184"/>
                  <a:pt x="49" y="184"/>
                  <a:pt x="49" y="184"/>
                </a:cubicBezTo>
                <a:cubicBezTo>
                  <a:pt x="49" y="308"/>
                  <a:pt x="49" y="308"/>
                  <a:pt x="49" y="308"/>
                </a:cubicBezTo>
                <a:cubicBezTo>
                  <a:pt x="49" y="317"/>
                  <a:pt x="49" y="324"/>
                  <a:pt x="65" y="324"/>
                </a:cubicBezTo>
                <a:cubicBezTo>
                  <a:pt x="143" y="324"/>
                  <a:pt x="143" y="324"/>
                  <a:pt x="143" y="324"/>
                </a:cubicBezTo>
                <a:cubicBezTo>
                  <a:pt x="143" y="200"/>
                  <a:pt x="143" y="200"/>
                  <a:pt x="143" y="200"/>
                </a:cubicBezTo>
                <a:cubicBezTo>
                  <a:pt x="225" y="200"/>
                  <a:pt x="225" y="200"/>
                  <a:pt x="225" y="200"/>
                </a:cubicBezTo>
                <a:cubicBezTo>
                  <a:pt x="225" y="324"/>
                  <a:pt x="225" y="324"/>
                  <a:pt x="225" y="324"/>
                </a:cubicBezTo>
                <a:cubicBezTo>
                  <a:pt x="306" y="324"/>
                  <a:pt x="306" y="324"/>
                  <a:pt x="306" y="324"/>
                </a:cubicBezTo>
                <a:cubicBezTo>
                  <a:pt x="319" y="324"/>
                  <a:pt x="319" y="317"/>
                  <a:pt x="319" y="308"/>
                </a:cubicBezTo>
                <a:cubicBezTo>
                  <a:pt x="319" y="184"/>
                  <a:pt x="319" y="184"/>
                  <a:pt x="319" y="184"/>
                </a:cubicBezTo>
                <a:cubicBezTo>
                  <a:pt x="352" y="184"/>
                  <a:pt x="352" y="184"/>
                  <a:pt x="352" y="184"/>
                </a:cubicBezTo>
                <a:cubicBezTo>
                  <a:pt x="364" y="184"/>
                  <a:pt x="367" y="177"/>
                  <a:pt x="359" y="16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endParaRPr lang="zh-CN" altLang="en-US"/>
          </a:p>
        </p:txBody>
      </p:sp>
      <p:sp>
        <p:nvSpPr>
          <p:cNvPr id="16" name="Oval 29">
            <a:extLst>
              <a:ext uri="{FF2B5EF4-FFF2-40B4-BE49-F238E27FC236}">
                <a16:creationId xmlns:a16="http://schemas.microsoft.com/office/drawing/2014/main" id="{4ECFA10B-7540-4A89-A5C1-B9CAE9B9E5CD}"/>
              </a:ext>
            </a:extLst>
          </p:cNvPr>
          <p:cNvSpPr/>
          <p:nvPr/>
        </p:nvSpPr>
        <p:spPr>
          <a:xfrm>
            <a:off x="3556000" y="4152900"/>
            <a:ext cx="960438" cy="960438"/>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defRPr/>
            </a:pPr>
            <a:endParaRPr lang="en-US" sz="1465" b="1" noProof="1">
              <a:cs typeface="+mn-ea"/>
              <a:sym typeface="+mn-lt"/>
            </a:endParaRPr>
          </a:p>
        </p:txBody>
      </p:sp>
      <p:sp>
        <p:nvSpPr>
          <p:cNvPr id="17" name="Freeform 16">
            <a:extLst>
              <a:ext uri="{FF2B5EF4-FFF2-40B4-BE49-F238E27FC236}">
                <a16:creationId xmlns:a16="http://schemas.microsoft.com/office/drawing/2014/main" id="{D9628C5D-457A-41D4-A09E-96CC329766AE}"/>
              </a:ext>
            </a:extLst>
          </p:cNvPr>
          <p:cNvSpPr>
            <a:spLocks noEditPoints="1" noChangeArrowheads="1"/>
          </p:cNvSpPr>
          <p:nvPr/>
        </p:nvSpPr>
        <p:spPr bwMode="auto">
          <a:xfrm>
            <a:off x="3906838" y="4432300"/>
            <a:ext cx="242887" cy="409575"/>
          </a:xfrm>
          <a:custGeom>
            <a:avLst/>
            <a:gdLst>
              <a:gd name="T0" fmla="*/ 2147483647 w 232"/>
              <a:gd name="T1" fmla="*/ 0 h 392"/>
              <a:gd name="T2" fmla="*/ 2147483647 w 232"/>
              <a:gd name="T3" fmla="*/ 0 h 392"/>
              <a:gd name="T4" fmla="*/ 0 w 232"/>
              <a:gd name="T5" fmla="*/ 2147483647 h 392"/>
              <a:gd name="T6" fmla="*/ 0 w 232"/>
              <a:gd name="T7" fmla="*/ 2147483647 h 392"/>
              <a:gd name="T8" fmla="*/ 2147483647 w 232"/>
              <a:gd name="T9" fmla="*/ 2147483647 h 392"/>
              <a:gd name="T10" fmla="*/ 2147483647 w 232"/>
              <a:gd name="T11" fmla="*/ 2147483647 h 392"/>
              <a:gd name="T12" fmla="*/ 2147483647 w 232"/>
              <a:gd name="T13" fmla="*/ 2147483647 h 392"/>
              <a:gd name="T14" fmla="*/ 2147483647 w 232"/>
              <a:gd name="T15" fmla="*/ 2147483647 h 392"/>
              <a:gd name="T16" fmla="*/ 2147483647 w 232"/>
              <a:gd name="T17" fmla="*/ 0 h 392"/>
              <a:gd name="T18" fmla="*/ 2147483647 w 232"/>
              <a:gd name="T19" fmla="*/ 2147483647 h 392"/>
              <a:gd name="T20" fmla="*/ 2147483647 w 232"/>
              <a:gd name="T21" fmla="*/ 2147483647 h 392"/>
              <a:gd name="T22" fmla="*/ 2147483647 w 232"/>
              <a:gd name="T23" fmla="*/ 2147483647 h 392"/>
              <a:gd name="T24" fmla="*/ 2147483647 w 232"/>
              <a:gd name="T25" fmla="*/ 2147483647 h 392"/>
              <a:gd name="T26" fmla="*/ 2147483647 w 232"/>
              <a:gd name="T27" fmla="*/ 2147483647 h 392"/>
              <a:gd name="T28" fmla="*/ 2147483647 w 232"/>
              <a:gd name="T29" fmla="*/ 2147483647 h 392"/>
              <a:gd name="T30" fmla="*/ 2147483647 w 232"/>
              <a:gd name="T31" fmla="*/ 2147483647 h 392"/>
              <a:gd name="T32" fmla="*/ 2147483647 w 232"/>
              <a:gd name="T33" fmla="*/ 2147483647 h 392"/>
              <a:gd name="T34" fmla="*/ 2147483647 w 232"/>
              <a:gd name="T35" fmla="*/ 2147483647 h 392"/>
              <a:gd name="T36" fmla="*/ 2147483647 w 232"/>
              <a:gd name="T37" fmla="*/ 2147483647 h 39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32" h="392">
                <a:moveTo>
                  <a:pt x="192" y="0"/>
                </a:moveTo>
                <a:cubicBezTo>
                  <a:pt x="40" y="0"/>
                  <a:pt x="40" y="0"/>
                  <a:pt x="40" y="0"/>
                </a:cubicBezTo>
                <a:cubicBezTo>
                  <a:pt x="18" y="0"/>
                  <a:pt x="0" y="18"/>
                  <a:pt x="0" y="40"/>
                </a:cubicBezTo>
                <a:cubicBezTo>
                  <a:pt x="0" y="352"/>
                  <a:pt x="0" y="352"/>
                  <a:pt x="0" y="352"/>
                </a:cubicBezTo>
                <a:cubicBezTo>
                  <a:pt x="0" y="374"/>
                  <a:pt x="18" y="392"/>
                  <a:pt x="40" y="392"/>
                </a:cubicBezTo>
                <a:cubicBezTo>
                  <a:pt x="192" y="392"/>
                  <a:pt x="192" y="392"/>
                  <a:pt x="192" y="392"/>
                </a:cubicBezTo>
                <a:cubicBezTo>
                  <a:pt x="214" y="392"/>
                  <a:pt x="232" y="374"/>
                  <a:pt x="232" y="352"/>
                </a:cubicBezTo>
                <a:cubicBezTo>
                  <a:pt x="232" y="40"/>
                  <a:pt x="232" y="40"/>
                  <a:pt x="232" y="40"/>
                </a:cubicBezTo>
                <a:cubicBezTo>
                  <a:pt x="232" y="18"/>
                  <a:pt x="214" y="0"/>
                  <a:pt x="192" y="0"/>
                </a:cubicBezTo>
                <a:close/>
                <a:moveTo>
                  <a:pt x="116" y="376"/>
                </a:moveTo>
                <a:cubicBezTo>
                  <a:pt x="101" y="376"/>
                  <a:pt x="88" y="367"/>
                  <a:pt x="88" y="356"/>
                </a:cubicBezTo>
                <a:cubicBezTo>
                  <a:pt x="88" y="345"/>
                  <a:pt x="101" y="336"/>
                  <a:pt x="116" y="336"/>
                </a:cubicBezTo>
                <a:cubicBezTo>
                  <a:pt x="131" y="336"/>
                  <a:pt x="144" y="345"/>
                  <a:pt x="144" y="356"/>
                </a:cubicBezTo>
                <a:cubicBezTo>
                  <a:pt x="144" y="367"/>
                  <a:pt x="131" y="376"/>
                  <a:pt x="116" y="376"/>
                </a:cubicBezTo>
                <a:close/>
                <a:moveTo>
                  <a:pt x="200" y="316"/>
                </a:moveTo>
                <a:cubicBezTo>
                  <a:pt x="32" y="316"/>
                  <a:pt x="32" y="316"/>
                  <a:pt x="32" y="316"/>
                </a:cubicBezTo>
                <a:cubicBezTo>
                  <a:pt x="32" y="52"/>
                  <a:pt x="32" y="52"/>
                  <a:pt x="32" y="52"/>
                </a:cubicBezTo>
                <a:cubicBezTo>
                  <a:pt x="200" y="52"/>
                  <a:pt x="200" y="52"/>
                  <a:pt x="200" y="52"/>
                </a:cubicBezTo>
                <a:lnTo>
                  <a:pt x="200" y="31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endParaRPr lang="zh-CN" altLang="en-US"/>
          </a:p>
        </p:txBody>
      </p:sp>
      <p:sp>
        <p:nvSpPr>
          <p:cNvPr id="18" name="Oval 23">
            <a:extLst>
              <a:ext uri="{FF2B5EF4-FFF2-40B4-BE49-F238E27FC236}">
                <a16:creationId xmlns:a16="http://schemas.microsoft.com/office/drawing/2014/main" id="{0CD2D13B-48D3-4851-B23C-7F300797A1B6}"/>
              </a:ext>
            </a:extLst>
          </p:cNvPr>
          <p:cNvSpPr/>
          <p:nvPr/>
        </p:nvSpPr>
        <p:spPr>
          <a:xfrm>
            <a:off x="1247775" y="1847850"/>
            <a:ext cx="768350" cy="768350"/>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defRPr/>
            </a:pPr>
            <a:endParaRPr lang="en-US" sz="1465" b="1" noProof="1">
              <a:cs typeface="+mn-ea"/>
              <a:sym typeface="+mn-lt"/>
            </a:endParaRPr>
          </a:p>
        </p:txBody>
      </p:sp>
      <p:sp>
        <p:nvSpPr>
          <p:cNvPr id="19" name="Freeform 21">
            <a:extLst>
              <a:ext uri="{FF2B5EF4-FFF2-40B4-BE49-F238E27FC236}">
                <a16:creationId xmlns:a16="http://schemas.microsoft.com/office/drawing/2014/main" id="{537C382E-2594-4C78-978E-921D71F5363A}"/>
              </a:ext>
            </a:extLst>
          </p:cNvPr>
          <p:cNvSpPr>
            <a:spLocks noEditPoints="1" noChangeArrowheads="1"/>
          </p:cNvSpPr>
          <p:nvPr/>
        </p:nvSpPr>
        <p:spPr bwMode="auto">
          <a:xfrm>
            <a:off x="1439863" y="2039938"/>
            <a:ext cx="384175" cy="261937"/>
          </a:xfrm>
          <a:custGeom>
            <a:avLst/>
            <a:gdLst>
              <a:gd name="T0" fmla="*/ 2147483647 w 400"/>
              <a:gd name="T1" fmla="*/ 2147483647 h 271"/>
              <a:gd name="T2" fmla="*/ 2147483647 w 400"/>
              <a:gd name="T3" fmla="*/ 2147483647 h 271"/>
              <a:gd name="T4" fmla="*/ 2147483647 w 400"/>
              <a:gd name="T5" fmla="*/ 2147483647 h 271"/>
              <a:gd name="T6" fmla="*/ 2147483647 w 400"/>
              <a:gd name="T7" fmla="*/ 2147483647 h 271"/>
              <a:gd name="T8" fmla="*/ 2147483647 w 400"/>
              <a:gd name="T9" fmla="*/ 2147483647 h 271"/>
              <a:gd name="T10" fmla="*/ 2147483647 w 400"/>
              <a:gd name="T11" fmla="*/ 2147483647 h 271"/>
              <a:gd name="T12" fmla="*/ 2147483647 w 400"/>
              <a:gd name="T13" fmla="*/ 2147483647 h 271"/>
              <a:gd name="T14" fmla="*/ 2147483647 w 400"/>
              <a:gd name="T15" fmla="*/ 2147483647 h 271"/>
              <a:gd name="T16" fmla="*/ 2147483647 w 400"/>
              <a:gd name="T17" fmla="*/ 2147483647 h 271"/>
              <a:gd name="T18" fmla="*/ 0 w 400"/>
              <a:gd name="T19" fmla="*/ 2147483647 h 271"/>
              <a:gd name="T20" fmla="*/ 2147483647 w 400"/>
              <a:gd name="T21" fmla="*/ 2147483647 h 271"/>
              <a:gd name="T22" fmla="*/ 2147483647 w 400"/>
              <a:gd name="T23" fmla="*/ 2147483647 h 271"/>
              <a:gd name="T24" fmla="*/ 2147483647 w 400"/>
              <a:gd name="T25" fmla="*/ 2147483647 h 271"/>
              <a:gd name="T26" fmla="*/ 2147483647 w 400"/>
              <a:gd name="T27" fmla="*/ 2147483647 h 271"/>
              <a:gd name="T28" fmla="*/ 2147483647 w 400"/>
              <a:gd name="T29" fmla="*/ 2147483647 h 271"/>
              <a:gd name="T30" fmla="*/ 2147483647 w 400"/>
              <a:gd name="T31" fmla="*/ 2147483647 h 271"/>
              <a:gd name="T32" fmla="*/ 2147483647 w 400"/>
              <a:gd name="T33" fmla="*/ 2147483647 h 271"/>
              <a:gd name="T34" fmla="*/ 2147483647 w 400"/>
              <a:gd name="T35" fmla="*/ 2147483647 h 271"/>
              <a:gd name="T36" fmla="*/ 2147483647 w 400"/>
              <a:gd name="T37" fmla="*/ 2147483647 h 271"/>
              <a:gd name="T38" fmla="*/ 2147483647 w 400"/>
              <a:gd name="T39" fmla="*/ 2147483647 h 271"/>
              <a:gd name="T40" fmla="*/ 2147483647 w 400"/>
              <a:gd name="T41" fmla="*/ 2147483647 h 271"/>
              <a:gd name="T42" fmla="*/ 2147483647 w 400"/>
              <a:gd name="T43" fmla="*/ 2147483647 h 271"/>
              <a:gd name="T44" fmla="*/ 2147483647 w 400"/>
              <a:gd name="T45" fmla="*/ 2147483647 h 271"/>
              <a:gd name="T46" fmla="*/ 2147483647 w 400"/>
              <a:gd name="T47" fmla="*/ 2147483647 h 2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00" h="271">
                <a:moveTo>
                  <a:pt x="162" y="206"/>
                </a:moveTo>
                <a:cubicBezTo>
                  <a:pt x="149" y="230"/>
                  <a:pt x="158" y="249"/>
                  <a:pt x="177" y="260"/>
                </a:cubicBezTo>
                <a:cubicBezTo>
                  <a:pt x="196" y="271"/>
                  <a:pt x="218" y="270"/>
                  <a:pt x="232" y="246"/>
                </a:cubicBezTo>
                <a:cubicBezTo>
                  <a:pt x="245" y="222"/>
                  <a:pt x="333" y="8"/>
                  <a:pt x="325" y="4"/>
                </a:cubicBezTo>
                <a:cubicBezTo>
                  <a:pt x="317" y="0"/>
                  <a:pt x="176" y="182"/>
                  <a:pt x="162" y="206"/>
                </a:cubicBezTo>
                <a:close/>
                <a:moveTo>
                  <a:pt x="200" y="54"/>
                </a:moveTo>
                <a:cubicBezTo>
                  <a:pt x="209" y="54"/>
                  <a:pt x="217" y="55"/>
                  <a:pt x="225" y="56"/>
                </a:cubicBezTo>
                <a:cubicBezTo>
                  <a:pt x="234" y="45"/>
                  <a:pt x="244" y="33"/>
                  <a:pt x="254" y="21"/>
                </a:cubicBezTo>
                <a:cubicBezTo>
                  <a:pt x="236" y="16"/>
                  <a:pt x="218" y="14"/>
                  <a:pt x="200" y="14"/>
                </a:cubicBezTo>
                <a:cubicBezTo>
                  <a:pt x="88" y="14"/>
                  <a:pt x="0" y="108"/>
                  <a:pt x="0" y="229"/>
                </a:cubicBezTo>
                <a:cubicBezTo>
                  <a:pt x="0" y="236"/>
                  <a:pt x="0" y="244"/>
                  <a:pt x="1" y="251"/>
                </a:cubicBezTo>
                <a:cubicBezTo>
                  <a:pt x="2" y="262"/>
                  <a:pt x="12" y="270"/>
                  <a:pt x="22" y="269"/>
                </a:cubicBezTo>
                <a:cubicBezTo>
                  <a:pt x="33" y="268"/>
                  <a:pt x="42" y="259"/>
                  <a:pt x="41" y="248"/>
                </a:cubicBezTo>
                <a:cubicBezTo>
                  <a:pt x="40" y="242"/>
                  <a:pt x="40" y="235"/>
                  <a:pt x="40" y="229"/>
                </a:cubicBezTo>
                <a:cubicBezTo>
                  <a:pt x="40" y="131"/>
                  <a:pt x="110" y="54"/>
                  <a:pt x="200" y="54"/>
                </a:cubicBezTo>
                <a:close/>
                <a:moveTo>
                  <a:pt x="344" y="79"/>
                </a:moveTo>
                <a:cubicBezTo>
                  <a:pt x="339" y="94"/>
                  <a:pt x="333" y="109"/>
                  <a:pt x="327" y="122"/>
                </a:cubicBezTo>
                <a:cubicBezTo>
                  <a:pt x="348" y="152"/>
                  <a:pt x="360" y="189"/>
                  <a:pt x="360" y="229"/>
                </a:cubicBezTo>
                <a:cubicBezTo>
                  <a:pt x="360" y="235"/>
                  <a:pt x="359" y="242"/>
                  <a:pt x="359" y="248"/>
                </a:cubicBezTo>
                <a:cubicBezTo>
                  <a:pt x="358" y="259"/>
                  <a:pt x="366" y="269"/>
                  <a:pt x="377" y="270"/>
                </a:cubicBezTo>
                <a:cubicBezTo>
                  <a:pt x="378" y="270"/>
                  <a:pt x="378" y="270"/>
                  <a:pt x="379" y="270"/>
                </a:cubicBezTo>
                <a:cubicBezTo>
                  <a:pt x="389" y="270"/>
                  <a:pt x="398" y="262"/>
                  <a:pt x="399" y="252"/>
                </a:cubicBezTo>
                <a:cubicBezTo>
                  <a:pt x="399" y="244"/>
                  <a:pt x="400" y="237"/>
                  <a:pt x="400" y="229"/>
                </a:cubicBezTo>
                <a:cubicBezTo>
                  <a:pt x="400" y="170"/>
                  <a:pt x="379" y="117"/>
                  <a:pt x="344" y="7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endParaRPr lang="zh-CN" altLang="en-US"/>
          </a:p>
        </p:txBody>
      </p:sp>
      <p:sp>
        <p:nvSpPr>
          <p:cNvPr id="20" name="Oval 32">
            <a:extLst>
              <a:ext uri="{FF2B5EF4-FFF2-40B4-BE49-F238E27FC236}">
                <a16:creationId xmlns:a16="http://schemas.microsoft.com/office/drawing/2014/main" id="{215EAB1E-C8C7-4ED5-BF9C-9F3CE4B6133B}"/>
              </a:ext>
            </a:extLst>
          </p:cNvPr>
          <p:cNvSpPr/>
          <p:nvPr/>
        </p:nvSpPr>
        <p:spPr>
          <a:xfrm>
            <a:off x="4529138" y="2520950"/>
            <a:ext cx="623887" cy="623888"/>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defRPr/>
            </a:pPr>
            <a:endParaRPr lang="en-US" sz="1465" b="1" noProof="1">
              <a:cs typeface="+mn-ea"/>
              <a:sym typeface="+mn-lt"/>
            </a:endParaRPr>
          </a:p>
        </p:txBody>
      </p:sp>
      <p:sp>
        <p:nvSpPr>
          <p:cNvPr id="21" name="Freeform 26">
            <a:extLst>
              <a:ext uri="{FF2B5EF4-FFF2-40B4-BE49-F238E27FC236}">
                <a16:creationId xmlns:a16="http://schemas.microsoft.com/office/drawing/2014/main" id="{AE111DA4-CEC4-4A5C-AA7B-6AF036F2346B}"/>
              </a:ext>
            </a:extLst>
          </p:cNvPr>
          <p:cNvSpPr>
            <a:spLocks noEditPoints="1" noChangeArrowheads="1"/>
          </p:cNvSpPr>
          <p:nvPr/>
        </p:nvSpPr>
        <p:spPr bwMode="auto">
          <a:xfrm>
            <a:off x="4683125" y="2676525"/>
            <a:ext cx="314325" cy="312738"/>
          </a:xfrm>
          <a:custGeom>
            <a:avLst/>
            <a:gdLst>
              <a:gd name="T0" fmla="*/ 2147483647 w 384"/>
              <a:gd name="T1" fmla="*/ 0 h 384"/>
              <a:gd name="T2" fmla="*/ 0 w 384"/>
              <a:gd name="T3" fmla="*/ 2147483647 h 384"/>
              <a:gd name="T4" fmla="*/ 2147483647 w 384"/>
              <a:gd name="T5" fmla="*/ 2147483647 h 384"/>
              <a:gd name="T6" fmla="*/ 2147483647 w 384"/>
              <a:gd name="T7" fmla="*/ 2147483647 h 384"/>
              <a:gd name="T8" fmla="*/ 2147483647 w 384"/>
              <a:gd name="T9" fmla="*/ 0 h 384"/>
              <a:gd name="T10" fmla="*/ 2147483647 w 384"/>
              <a:gd name="T11" fmla="*/ 2147483647 h 384"/>
              <a:gd name="T12" fmla="*/ 2147483647 w 384"/>
              <a:gd name="T13" fmla="*/ 2147483647 h 384"/>
              <a:gd name="T14" fmla="*/ 2147483647 w 384"/>
              <a:gd name="T15" fmla="*/ 2147483647 h 384"/>
              <a:gd name="T16" fmla="*/ 2147483647 w 384"/>
              <a:gd name="T17" fmla="*/ 2147483647 h 384"/>
              <a:gd name="T18" fmla="*/ 2147483647 w 384"/>
              <a:gd name="T19" fmla="*/ 2147483647 h 384"/>
              <a:gd name="T20" fmla="*/ 2147483647 w 384"/>
              <a:gd name="T21" fmla="*/ 2147483647 h 384"/>
              <a:gd name="T22" fmla="*/ 2147483647 w 384"/>
              <a:gd name="T23" fmla="*/ 2147483647 h 384"/>
              <a:gd name="T24" fmla="*/ 2147483647 w 384"/>
              <a:gd name="T25" fmla="*/ 2147483647 h 384"/>
              <a:gd name="T26" fmla="*/ 2147483647 w 384"/>
              <a:gd name="T27" fmla="*/ 2147483647 h 384"/>
              <a:gd name="T28" fmla="*/ 2147483647 w 384"/>
              <a:gd name="T29" fmla="*/ 2147483647 h 384"/>
              <a:gd name="T30" fmla="*/ 2147483647 w 384"/>
              <a:gd name="T31" fmla="*/ 2147483647 h 384"/>
              <a:gd name="T32" fmla="*/ 2147483647 w 384"/>
              <a:gd name="T33" fmla="*/ 2147483647 h 384"/>
              <a:gd name="T34" fmla="*/ 2147483647 w 384"/>
              <a:gd name="T35" fmla="*/ 2147483647 h 384"/>
              <a:gd name="T36" fmla="*/ 2147483647 w 384"/>
              <a:gd name="T37" fmla="*/ 2147483647 h 384"/>
              <a:gd name="T38" fmla="*/ 2147483647 w 384"/>
              <a:gd name="T39" fmla="*/ 2147483647 h 384"/>
              <a:gd name="T40" fmla="*/ 2147483647 w 384"/>
              <a:gd name="T41" fmla="*/ 2147483647 h 384"/>
              <a:gd name="T42" fmla="*/ 2147483647 w 384"/>
              <a:gd name="T43" fmla="*/ 2147483647 h 384"/>
              <a:gd name="T44" fmla="*/ 2147483647 w 384"/>
              <a:gd name="T45" fmla="*/ 2147483647 h 384"/>
              <a:gd name="T46" fmla="*/ 2147483647 w 384"/>
              <a:gd name="T47" fmla="*/ 2147483647 h 384"/>
              <a:gd name="T48" fmla="*/ 2147483647 w 384"/>
              <a:gd name="T49" fmla="*/ 2147483647 h 384"/>
              <a:gd name="T50" fmla="*/ 2147483647 w 384"/>
              <a:gd name="T51" fmla="*/ 2147483647 h 384"/>
              <a:gd name="T52" fmla="*/ 2147483647 w 384"/>
              <a:gd name="T53" fmla="*/ 2147483647 h 384"/>
              <a:gd name="T54" fmla="*/ 2147483647 w 384"/>
              <a:gd name="T55" fmla="*/ 2147483647 h 384"/>
              <a:gd name="T56" fmla="*/ 2147483647 w 384"/>
              <a:gd name="T57" fmla="*/ 2147483647 h 384"/>
              <a:gd name="T58" fmla="*/ 2147483647 w 384"/>
              <a:gd name="T59" fmla="*/ 2147483647 h 384"/>
              <a:gd name="T60" fmla="*/ 2147483647 w 384"/>
              <a:gd name="T61" fmla="*/ 2147483647 h 384"/>
              <a:gd name="T62" fmla="*/ 2147483647 w 384"/>
              <a:gd name="T63" fmla="*/ 2147483647 h 384"/>
              <a:gd name="T64" fmla="*/ 2147483647 w 384"/>
              <a:gd name="T65" fmla="*/ 2147483647 h 384"/>
              <a:gd name="T66" fmla="*/ 2147483647 w 384"/>
              <a:gd name="T67" fmla="*/ 2147483647 h 384"/>
              <a:gd name="T68" fmla="*/ 2147483647 w 384"/>
              <a:gd name="T69" fmla="*/ 2147483647 h 384"/>
              <a:gd name="T70" fmla="*/ 2147483647 w 384"/>
              <a:gd name="T71" fmla="*/ 2147483647 h 384"/>
              <a:gd name="T72" fmla="*/ 2147483647 w 384"/>
              <a:gd name="T73" fmla="*/ 2147483647 h 384"/>
              <a:gd name="T74" fmla="*/ 2147483647 w 384"/>
              <a:gd name="T75" fmla="*/ 2147483647 h 38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356" y="192"/>
                </a:moveTo>
                <a:cubicBezTo>
                  <a:pt x="356" y="229"/>
                  <a:pt x="343" y="264"/>
                  <a:pt x="322" y="292"/>
                </a:cubicBezTo>
                <a:cubicBezTo>
                  <a:pt x="316" y="287"/>
                  <a:pt x="309" y="274"/>
                  <a:pt x="315" y="261"/>
                </a:cubicBezTo>
                <a:cubicBezTo>
                  <a:pt x="321" y="248"/>
                  <a:pt x="323" y="217"/>
                  <a:pt x="321" y="205"/>
                </a:cubicBezTo>
                <a:cubicBezTo>
                  <a:pt x="320" y="194"/>
                  <a:pt x="314" y="165"/>
                  <a:pt x="297" y="165"/>
                </a:cubicBezTo>
                <a:cubicBezTo>
                  <a:pt x="280" y="164"/>
                  <a:pt x="269" y="159"/>
                  <a:pt x="259" y="139"/>
                </a:cubicBezTo>
                <a:cubicBezTo>
                  <a:pt x="238" y="98"/>
                  <a:pt x="298" y="90"/>
                  <a:pt x="277" y="67"/>
                </a:cubicBezTo>
                <a:cubicBezTo>
                  <a:pt x="271" y="60"/>
                  <a:pt x="241" y="93"/>
                  <a:pt x="237" y="49"/>
                </a:cubicBezTo>
                <a:cubicBezTo>
                  <a:pt x="237" y="46"/>
                  <a:pt x="240" y="42"/>
                  <a:pt x="244" y="37"/>
                </a:cubicBezTo>
                <a:cubicBezTo>
                  <a:pt x="309" y="58"/>
                  <a:pt x="356" y="120"/>
                  <a:pt x="356" y="192"/>
                </a:cubicBezTo>
                <a:close/>
                <a:moveTo>
                  <a:pt x="169" y="30"/>
                </a:moveTo>
                <a:cubicBezTo>
                  <a:pt x="165" y="37"/>
                  <a:pt x="155" y="40"/>
                  <a:pt x="149" y="46"/>
                </a:cubicBezTo>
                <a:cubicBezTo>
                  <a:pt x="135" y="59"/>
                  <a:pt x="129" y="57"/>
                  <a:pt x="122" y="69"/>
                </a:cubicBezTo>
                <a:cubicBezTo>
                  <a:pt x="114" y="81"/>
                  <a:pt x="90" y="98"/>
                  <a:pt x="90" y="106"/>
                </a:cubicBezTo>
                <a:cubicBezTo>
                  <a:pt x="90" y="115"/>
                  <a:pt x="103" y="125"/>
                  <a:pt x="109" y="123"/>
                </a:cubicBezTo>
                <a:cubicBezTo>
                  <a:pt x="115" y="121"/>
                  <a:pt x="131" y="121"/>
                  <a:pt x="140" y="125"/>
                </a:cubicBezTo>
                <a:cubicBezTo>
                  <a:pt x="149" y="128"/>
                  <a:pt x="218" y="131"/>
                  <a:pt x="196" y="189"/>
                </a:cubicBezTo>
                <a:cubicBezTo>
                  <a:pt x="189" y="208"/>
                  <a:pt x="159" y="205"/>
                  <a:pt x="151" y="235"/>
                </a:cubicBezTo>
                <a:cubicBezTo>
                  <a:pt x="149" y="240"/>
                  <a:pt x="145" y="259"/>
                  <a:pt x="145" y="265"/>
                </a:cubicBezTo>
                <a:cubicBezTo>
                  <a:pt x="144" y="275"/>
                  <a:pt x="152" y="312"/>
                  <a:pt x="142" y="312"/>
                </a:cubicBezTo>
                <a:cubicBezTo>
                  <a:pt x="133" y="312"/>
                  <a:pt x="108" y="279"/>
                  <a:pt x="108" y="273"/>
                </a:cubicBezTo>
                <a:cubicBezTo>
                  <a:pt x="108" y="267"/>
                  <a:pt x="101" y="246"/>
                  <a:pt x="101" y="229"/>
                </a:cubicBezTo>
                <a:cubicBezTo>
                  <a:pt x="101" y="211"/>
                  <a:pt x="71" y="211"/>
                  <a:pt x="71" y="187"/>
                </a:cubicBezTo>
                <a:cubicBezTo>
                  <a:pt x="71" y="166"/>
                  <a:pt x="87" y="155"/>
                  <a:pt x="84" y="145"/>
                </a:cubicBezTo>
                <a:cubicBezTo>
                  <a:pt x="80" y="135"/>
                  <a:pt x="51" y="134"/>
                  <a:pt x="39" y="133"/>
                </a:cubicBezTo>
                <a:cubicBezTo>
                  <a:pt x="60" y="79"/>
                  <a:pt x="110" y="38"/>
                  <a:pt x="169" y="30"/>
                </a:cubicBezTo>
                <a:close/>
                <a:moveTo>
                  <a:pt x="140" y="347"/>
                </a:moveTo>
                <a:cubicBezTo>
                  <a:pt x="150" y="342"/>
                  <a:pt x="151" y="335"/>
                  <a:pt x="160" y="335"/>
                </a:cubicBezTo>
                <a:cubicBezTo>
                  <a:pt x="170" y="335"/>
                  <a:pt x="179" y="331"/>
                  <a:pt x="190" y="329"/>
                </a:cubicBezTo>
                <a:cubicBezTo>
                  <a:pt x="200" y="326"/>
                  <a:pt x="218" y="316"/>
                  <a:pt x="235" y="315"/>
                </a:cubicBezTo>
                <a:cubicBezTo>
                  <a:pt x="248" y="313"/>
                  <a:pt x="275" y="315"/>
                  <a:pt x="282" y="328"/>
                </a:cubicBezTo>
                <a:cubicBezTo>
                  <a:pt x="256" y="346"/>
                  <a:pt x="225" y="356"/>
                  <a:pt x="192" y="356"/>
                </a:cubicBezTo>
                <a:cubicBezTo>
                  <a:pt x="174" y="356"/>
                  <a:pt x="156" y="353"/>
                  <a:pt x="140" y="34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endParaRPr lang="zh-CN" altLang="en-US"/>
          </a:p>
        </p:txBody>
      </p:sp>
      <p:sp>
        <p:nvSpPr>
          <p:cNvPr id="22" name="Oval 24">
            <a:extLst>
              <a:ext uri="{FF2B5EF4-FFF2-40B4-BE49-F238E27FC236}">
                <a16:creationId xmlns:a16="http://schemas.microsoft.com/office/drawing/2014/main" id="{4DA3063C-D75B-4595-B104-7D7D8F181552}"/>
              </a:ext>
            </a:extLst>
          </p:cNvPr>
          <p:cNvSpPr/>
          <p:nvPr/>
        </p:nvSpPr>
        <p:spPr>
          <a:xfrm>
            <a:off x="868363" y="4632325"/>
            <a:ext cx="766762" cy="768350"/>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defRPr/>
            </a:pPr>
            <a:endParaRPr lang="en-US" sz="1465" b="1" noProof="1">
              <a:cs typeface="+mn-ea"/>
              <a:sym typeface="+mn-lt"/>
            </a:endParaRPr>
          </a:p>
        </p:txBody>
      </p:sp>
      <p:sp>
        <p:nvSpPr>
          <p:cNvPr id="23" name="Freeform 31">
            <a:extLst>
              <a:ext uri="{FF2B5EF4-FFF2-40B4-BE49-F238E27FC236}">
                <a16:creationId xmlns:a16="http://schemas.microsoft.com/office/drawing/2014/main" id="{6905C16D-7BBC-4C2F-B3BD-DFD7388932E2}"/>
              </a:ext>
            </a:extLst>
          </p:cNvPr>
          <p:cNvSpPr>
            <a:spLocks noEditPoints="1" noChangeArrowheads="1"/>
          </p:cNvSpPr>
          <p:nvPr/>
        </p:nvSpPr>
        <p:spPr bwMode="auto">
          <a:xfrm>
            <a:off x="1038225" y="4841875"/>
            <a:ext cx="427038" cy="379413"/>
          </a:xfrm>
          <a:custGeom>
            <a:avLst/>
            <a:gdLst>
              <a:gd name="T0" fmla="*/ 2147483647 w 392"/>
              <a:gd name="T1" fmla="*/ 2147483647 h 347"/>
              <a:gd name="T2" fmla="*/ 2147483647 w 392"/>
              <a:gd name="T3" fmla="*/ 2147483647 h 347"/>
              <a:gd name="T4" fmla="*/ 2147483647 w 392"/>
              <a:gd name="T5" fmla="*/ 2147483647 h 347"/>
              <a:gd name="T6" fmla="*/ 2147483647 w 392"/>
              <a:gd name="T7" fmla="*/ 2147483647 h 347"/>
              <a:gd name="T8" fmla="*/ 2147483647 w 392"/>
              <a:gd name="T9" fmla="*/ 2147483647 h 347"/>
              <a:gd name="T10" fmla="*/ 2147483647 w 392"/>
              <a:gd name="T11" fmla="*/ 2147483647 h 347"/>
              <a:gd name="T12" fmla="*/ 2147483647 w 392"/>
              <a:gd name="T13" fmla="*/ 2147483647 h 347"/>
              <a:gd name="T14" fmla="*/ 2147483647 w 392"/>
              <a:gd name="T15" fmla="*/ 2147483647 h 347"/>
              <a:gd name="T16" fmla="*/ 2147483647 w 392"/>
              <a:gd name="T17" fmla="*/ 2147483647 h 347"/>
              <a:gd name="T18" fmla="*/ 2147483647 w 392"/>
              <a:gd name="T19" fmla="*/ 2147483647 h 347"/>
              <a:gd name="T20" fmla="*/ 2147483647 w 392"/>
              <a:gd name="T21" fmla="*/ 2147483647 h 347"/>
              <a:gd name="T22" fmla="*/ 2147483647 w 392"/>
              <a:gd name="T23" fmla="*/ 2147483647 h 347"/>
              <a:gd name="T24" fmla="*/ 2147483647 w 392"/>
              <a:gd name="T25" fmla="*/ 2147483647 h 347"/>
              <a:gd name="T26" fmla="*/ 2147483647 w 392"/>
              <a:gd name="T27" fmla="*/ 2147483647 h 347"/>
              <a:gd name="T28" fmla="*/ 2147483647 w 392"/>
              <a:gd name="T29" fmla="*/ 2147483647 h 347"/>
              <a:gd name="T30" fmla="*/ 0 w 392"/>
              <a:gd name="T31" fmla="*/ 2147483647 h 347"/>
              <a:gd name="T32" fmla="*/ 2147483647 w 392"/>
              <a:gd name="T33" fmla="*/ 2147483647 h 347"/>
              <a:gd name="T34" fmla="*/ 2147483647 w 392"/>
              <a:gd name="T35" fmla="*/ 2147483647 h 347"/>
              <a:gd name="T36" fmla="*/ 2147483647 w 392"/>
              <a:gd name="T37" fmla="*/ 2147483647 h 347"/>
              <a:gd name="T38" fmla="*/ 0 w 392"/>
              <a:gd name="T39" fmla="*/ 2147483647 h 34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2" h="347">
                <a:moveTo>
                  <a:pt x="196" y="267"/>
                </a:moveTo>
                <a:cubicBezTo>
                  <a:pt x="174" y="267"/>
                  <a:pt x="156" y="285"/>
                  <a:pt x="156" y="307"/>
                </a:cubicBezTo>
                <a:cubicBezTo>
                  <a:pt x="156" y="329"/>
                  <a:pt x="174" y="347"/>
                  <a:pt x="196" y="347"/>
                </a:cubicBezTo>
                <a:cubicBezTo>
                  <a:pt x="218" y="347"/>
                  <a:pt x="235" y="329"/>
                  <a:pt x="235" y="307"/>
                </a:cubicBezTo>
                <a:cubicBezTo>
                  <a:pt x="235" y="285"/>
                  <a:pt x="218" y="267"/>
                  <a:pt x="196" y="267"/>
                </a:cubicBezTo>
                <a:close/>
                <a:moveTo>
                  <a:pt x="112" y="222"/>
                </a:moveTo>
                <a:cubicBezTo>
                  <a:pt x="140" y="250"/>
                  <a:pt x="140" y="250"/>
                  <a:pt x="140" y="250"/>
                </a:cubicBezTo>
                <a:cubicBezTo>
                  <a:pt x="171" y="219"/>
                  <a:pt x="221" y="219"/>
                  <a:pt x="252" y="250"/>
                </a:cubicBezTo>
                <a:cubicBezTo>
                  <a:pt x="280" y="222"/>
                  <a:pt x="280" y="222"/>
                  <a:pt x="280" y="222"/>
                </a:cubicBezTo>
                <a:cubicBezTo>
                  <a:pt x="233" y="175"/>
                  <a:pt x="158" y="175"/>
                  <a:pt x="112" y="222"/>
                </a:cubicBezTo>
                <a:close/>
                <a:moveTo>
                  <a:pt x="56" y="165"/>
                </a:moveTo>
                <a:cubicBezTo>
                  <a:pt x="84" y="194"/>
                  <a:pt x="84" y="194"/>
                  <a:pt x="84" y="194"/>
                </a:cubicBezTo>
                <a:cubicBezTo>
                  <a:pt x="146" y="131"/>
                  <a:pt x="246" y="131"/>
                  <a:pt x="308" y="194"/>
                </a:cubicBezTo>
                <a:cubicBezTo>
                  <a:pt x="336" y="165"/>
                  <a:pt x="336" y="165"/>
                  <a:pt x="336" y="165"/>
                </a:cubicBezTo>
                <a:cubicBezTo>
                  <a:pt x="258" y="87"/>
                  <a:pt x="133" y="87"/>
                  <a:pt x="56" y="165"/>
                </a:cubicBezTo>
                <a:close/>
                <a:moveTo>
                  <a:pt x="0" y="109"/>
                </a:moveTo>
                <a:cubicBezTo>
                  <a:pt x="28" y="137"/>
                  <a:pt x="28" y="137"/>
                  <a:pt x="28" y="137"/>
                </a:cubicBezTo>
                <a:cubicBezTo>
                  <a:pt x="121" y="43"/>
                  <a:pt x="271" y="43"/>
                  <a:pt x="364" y="137"/>
                </a:cubicBezTo>
                <a:cubicBezTo>
                  <a:pt x="392" y="109"/>
                  <a:pt x="392" y="109"/>
                  <a:pt x="392" y="109"/>
                </a:cubicBezTo>
                <a:cubicBezTo>
                  <a:pt x="284" y="0"/>
                  <a:pt x="108" y="0"/>
                  <a:pt x="0" y="10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endParaRPr lang="zh-CN" altLang="en-US"/>
          </a:p>
        </p:txBody>
      </p:sp>
      <p:cxnSp>
        <p:nvCxnSpPr>
          <p:cNvPr id="24" name="Straight Connector 69">
            <a:extLst>
              <a:ext uri="{FF2B5EF4-FFF2-40B4-BE49-F238E27FC236}">
                <a16:creationId xmlns:a16="http://schemas.microsoft.com/office/drawing/2014/main" id="{B1A17C1E-208C-4B25-8796-1D2447B6DECD}"/>
              </a:ext>
            </a:extLst>
          </p:cNvPr>
          <p:cNvCxnSpPr/>
          <p:nvPr/>
        </p:nvCxnSpPr>
        <p:spPr>
          <a:xfrm>
            <a:off x="7588250" y="1866900"/>
            <a:ext cx="0" cy="3835400"/>
          </a:xfrm>
          <a:prstGeom prst="line">
            <a:avLst/>
          </a:prstGeom>
          <a:ln>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5" name="文本框 35">
            <a:extLst>
              <a:ext uri="{FF2B5EF4-FFF2-40B4-BE49-F238E27FC236}">
                <a16:creationId xmlns:a16="http://schemas.microsoft.com/office/drawing/2014/main" id="{717244C3-32AB-4A76-B9FB-270E67B5EC23}"/>
              </a:ext>
            </a:extLst>
          </p:cNvPr>
          <p:cNvSpPr txBox="1">
            <a:spLocks noChangeArrowheads="1"/>
          </p:cNvSpPr>
          <p:nvPr/>
        </p:nvSpPr>
        <p:spPr bwMode="auto">
          <a:xfrm>
            <a:off x="7958138" y="2322513"/>
            <a:ext cx="3378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808080"/>
                </a:solidFill>
                <a:sym typeface="Arial" panose="020B0604020202020204" pitchFamily="34" charset="0"/>
              </a:rPr>
              <a:t>请输入内容请输入内容请输入内容</a:t>
            </a:r>
          </a:p>
        </p:txBody>
      </p:sp>
      <p:sp>
        <p:nvSpPr>
          <p:cNvPr id="26" name="文本框 36">
            <a:extLst>
              <a:ext uri="{FF2B5EF4-FFF2-40B4-BE49-F238E27FC236}">
                <a16:creationId xmlns:a16="http://schemas.microsoft.com/office/drawing/2014/main" id="{1AE1B6C9-001F-42E8-AA31-40282ECE95A6}"/>
              </a:ext>
            </a:extLst>
          </p:cNvPr>
          <p:cNvSpPr txBox="1">
            <a:spLocks noChangeArrowheads="1"/>
          </p:cNvSpPr>
          <p:nvPr/>
        </p:nvSpPr>
        <p:spPr bwMode="auto">
          <a:xfrm>
            <a:off x="8082994" y="186055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2400" b="1" dirty="0">
                <a:solidFill>
                  <a:schemeClr val="accent1"/>
                </a:solidFill>
                <a:sym typeface="Arial" panose="020B0604020202020204" pitchFamily="34" charset="0"/>
              </a:rPr>
              <a:t>请输入标题</a:t>
            </a:r>
          </a:p>
        </p:txBody>
      </p:sp>
      <p:sp>
        <p:nvSpPr>
          <p:cNvPr id="27" name="文本框 37">
            <a:extLst>
              <a:ext uri="{FF2B5EF4-FFF2-40B4-BE49-F238E27FC236}">
                <a16:creationId xmlns:a16="http://schemas.microsoft.com/office/drawing/2014/main" id="{CAB1F0AE-2001-4382-94AE-B319D1599936}"/>
              </a:ext>
            </a:extLst>
          </p:cNvPr>
          <p:cNvSpPr txBox="1">
            <a:spLocks noChangeArrowheads="1"/>
          </p:cNvSpPr>
          <p:nvPr/>
        </p:nvSpPr>
        <p:spPr bwMode="auto">
          <a:xfrm>
            <a:off x="7958138" y="3675063"/>
            <a:ext cx="3378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808080"/>
                </a:solidFill>
                <a:sym typeface="Arial" panose="020B0604020202020204" pitchFamily="34" charset="0"/>
              </a:rPr>
              <a:t>请输入内容请输入内容请输入内容</a:t>
            </a:r>
          </a:p>
        </p:txBody>
      </p:sp>
      <p:sp>
        <p:nvSpPr>
          <p:cNvPr id="28" name="文本框 38">
            <a:extLst>
              <a:ext uri="{FF2B5EF4-FFF2-40B4-BE49-F238E27FC236}">
                <a16:creationId xmlns:a16="http://schemas.microsoft.com/office/drawing/2014/main" id="{3F4C4BDC-CAB5-41B6-83DD-72A86D71F58C}"/>
              </a:ext>
            </a:extLst>
          </p:cNvPr>
          <p:cNvSpPr txBox="1">
            <a:spLocks noChangeArrowheads="1"/>
          </p:cNvSpPr>
          <p:nvPr/>
        </p:nvSpPr>
        <p:spPr bwMode="auto">
          <a:xfrm>
            <a:off x="8082994" y="32131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2400" b="1" dirty="0">
                <a:solidFill>
                  <a:schemeClr val="accent1"/>
                </a:solidFill>
                <a:sym typeface="Arial" panose="020B0604020202020204" pitchFamily="34" charset="0"/>
              </a:rPr>
              <a:t>请输入标题</a:t>
            </a:r>
          </a:p>
        </p:txBody>
      </p:sp>
      <p:sp>
        <p:nvSpPr>
          <p:cNvPr id="29" name="文本框 39">
            <a:extLst>
              <a:ext uri="{FF2B5EF4-FFF2-40B4-BE49-F238E27FC236}">
                <a16:creationId xmlns:a16="http://schemas.microsoft.com/office/drawing/2014/main" id="{0C03BF5C-B338-4AF4-8A2A-47363ECBE3B0}"/>
              </a:ext>
            </a:extLst>
          </p:cNvPr>
          <p:cNvSpPr txBox="1">
            <a:spLocks noChangeArrowheads="1"/>
          </p:cNvSpPr>
          <p:nvPr/>
        </p:nvSpPr>
        <p:spPr bwMode="auto">
          <a:xfrm>
            <a:off x="7958138" y="4945063"/>
            <a:ext cx="3378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808080"/>
                </a:solidFill>
                <a:sym typeface="Arial" panose="020B0604020202020204" pitchFamily="34" charset="0"/>
              </a:rPr>
              <a:t>请输入内容请输入内容请输入内容</a:t>
            </a:r>
          </a:p>
        </p:txBody>
      </p:sp>
      <p:sp>
        <p:nvSpPr>
          <p:cNvPr id="30" name="文本框 40">
            <a:extLst>
              <a:ext uri="{FF2B5EF4-FFF2-40B4-BE49-F238E27FC236}">
                <a16:creationId xmlns:a16="http://schemas.microsoft.com/office/drawing/2014/main" id="{565A481F-7A53-452B-AF9E-2FEB37B67080}"/>
              </a:ext>
            </a:extLst>
          </p:cNvPr>
          <p:cNvSpPr txBox="1">
            <a:spLocks noChangeArrowheads="1"/>
          </p:cNvSpPr>
          <p:nvPr/>
        </p:nvSpPr>
        <p:spPr bwMode="auto">
          <a:xfrm>
            <a:off x="8082994" y="44831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2400" b="1" dirty="0">
                <a:solidFill>
                  <a:schemeClr val="accent1"/>
                </a:solidFill>
                <a:sym typeface="Arial" panose="020B0604020202020204" pitchFamily="34" charset="0"/>
              </a:rPr>
              <a:t>请输入标题</a:t>
            </a:r>
          </a:p>
        </p:txBody>
      </p:sp>
    </p:spTree>
    <p:extLst>
      <p:ext uri="{BB962C8B-B14F-4D97-AF65-F5344CB8AC3E}">
        <p14:creationId xmlns:p14="http://schemas.microsoft.com/office/powerpoint/2010/main" val="2545637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D0BDF53-85C4-4882-9038-9753815CC90A}"/>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3" name="MH_SubTitle_1">
            <a:extLst>
              <a:ext uri="{FF2B5EF4-FFF2-40B4-BE49-F238E27FC236}">
                <a16:creationId xmlns:a16="http://schemas.microsoft.com/office/drawing/2014/main" id="{70F38483-3F43-44D2-B351-61D08368EEDD}"/>
              </a:ext>
            </a:extLst>
          </p:cNvPr>
          <p:cNvSpPr/>
          <p:nvPr>
            <p:custDataLst>
              <p:tags r:id="rId1"/>
            </p:custDataLst>
          </p:nvPr>
        </p:nvSpPr>
        <p:spPr bwMode="auto">
          <a:xfrm>
            <a:off x="1681163" y="1870075"/>
            <a:ext cx="2709862" cy="173037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lnSpc>
                <a:spcPct val="120000"/>
              </a:lnSpc>
              <a:defRPr/>
            </a:pPr>
            <a:endParaRPr lang="ko-KR" altLang="en-US" noProof="1">
              <a:solidFill>
                <a:schemeClr val="accent1"/>
              </a:solidFill>
              <a:cs typeface="+mn-ea"/>
              <a:sym typeface="+mn-lt"/>
            </a:endParaRPr>
          </a:p>
        </p:txBody>
      </p:sp>
      <p:sp>
        <p:nvSpPr>
          <p:cNvPr id="4" name="MH_SubTitle_2">
            <a:extLst>
              <a:ext uri="{FF2B5EF4-FFF2-40B4-BE49-F238E27FC236}">
                <a16:creationId xmlns:a16="http://schemas.microsoft.com/office/drawing/2014/main" id="{38A77650-2107-4FEC-A6B7-335CDC824648}"/>
              </a:ext>
            </a:extLst>
          </p:cNvPr>
          <p:cNvSpPr/>
          <p:nvPr>
            <p:custDataLst>
              <p:tags r:id="rId2"/>
            </p:custDataLst>
          </p:nvPr>
        </p:nvSpPr>
        <p:spPr bwMode="auto">
          <a:xfrm>
            <a:off x="4705350" y="1870075"/>
            <a:ext cx="2709863" cy="173037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lnSpc>
                <a:spcPct val="120000"/>
              </a:lnSpc>
              <a:defRPr/>
            </a:pPr>
            <a:endParaRPr lang="ko-KR" altLang="en-US" noProof="1">
              <a:solidFill>
                <a:schemeClr val="accent1"/>
              </a:solidFill>
              <a:cs typeface="+mn-ea"/>
              <a:sym typeface="+mn-lt"/>
            </a:endParaRPr>
          </a:p>
        </p:txBody>
      </p:sp>
      <p:sp>
        <p:nvSpPr>
          <p:cNvPr id="5" name="MH_SubTitle_3">
            <a:extLst>
              <a:ext uri="{FF2B5EF4-FFF2-40B4-BE49-F238E27FC236}">
                <a16:creationId xmlns:a16="http://schemas.microsoft.com/office/drawing/2014/main" id="{92B526B5-1200-46B0-AC4F-80EC371FF517}"/>
              </a:ext>
            </a:extLst>
          </p:cNvPr>
          <p:cNvSpPr/>
          <p:nvPr>
            <p:custDataLst>
              <p:tags r:id="rId3"/>
            </p:custDataLst>
          </p:nvPr>
        </p:nvSpPr>
        <p:spPr bwMode="auto">
          <a:xfrm>
            <a:off x="7729538" y="1870075"/>
            <a:ext cx="2708275" cy="173037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lnSpc>
                <a:spcPct val="120000"/>
              </a:lnSpc>
              <a:defRPr/>
            </a:pPr>
            <a:endParaRPr lang="ko-KR" altLang="en-US" noProof="1">
              <a:solidFill>
                <a:schemeClr val="accent1"/>
              </a:solidFill>
              <a:cs typeface="+mn-ea"/>
              <a:sym typeface="+mn-lt"/>
            </a:endParaRPr>
          </a:p>
        </p:txBody>
      </p:sp>
      <p:sp>
        <p:nvSpPr>
          <p:cNvPr id="6" name="MH_SubTitle_4">
            <a:extLst>
              <a:ext uri="{FF2B5EF4-FFF2-40B4-BE49-F238E27FC236}">
                <a16:creationId xmlns:a16="http://schemas.microsoft.com/office/drawing/2014/main" id="{A2BDD1C0-A94B-461C-AB8A-09288D69949E}"/>
              </a:ext>
            </a:extLst>
          </p:cNvPr>
          <p:cNvSpPr/>
          <p:nvPr>
            <p:custDataLst>
              <p:tags r:id="rId4"/>
            </p:custDataLst>
          </p:nvPr>
        </p:nvSpPr>
        <p:spPr bwMode="auto">
          <a:xfrm>
            <a:off x="1681163" y="4062413"/>
            <a:ext cx="2709862" cy="173037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lnSpc>
                <a:spcPct val="120000"/>
              </a:lnSpc>
              <a:defRPr/>
            </a:pPr>
            <a:endParaRPr lang="ko-KR" altLang="en-US" noProof="1">
              <a:solidFill>
                <a:schemeClr val="accent1"/>
              </a:solidFill>
              <a:cs typeface="+mn-ea"/>
              <a:sym typeface="+mn-lt"/>
            </a:endParaRPr>
          </a:p>
        </p:txBody>
      </p:sp>
      <p:sp>
        <p:nvSpPr>
          <p:cNvPr id="7" name="MH_SubTitle_5">
            <a:extLst>
              <a:ext uri="{FF2B5EF4-FFF2-40B4-BE49-F238E27FC236}">
                <a16:creationId xmlns:a16="http://schemas.microsoft.com/office/drawing/2014/main" id="{86B13ABC-B266-4D29-BBE7-DD1D8AEB8EB4}"/>
              </a:ext>
            </a:extLst>
          </p:cNvPr>
          <p:cNvSpPr/>
          <p:nvPr>
            <p:custDataLst>
              <p:tags r:id="rId5"/>
            </p:custDataLst>
          </p:nvPr>
        </p:nvSpPr>
        <p:spPr bwMode="auto">
          <a:xfrm>
            <a:off x="4705350" y="4062413"/>
            <a:ext cx="2709863" cy="173037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lnSpc>
                <a:spcPct val="120000"/>
              </a:lnSpc>
              <a:defRPr/>
            </a:pPr>
            <a:endParaRPr lang="ko-KR" altLang="en-US" noProof="1">
              <a:solidFill>
                <a:schemeClr val="accent1"/>
              </a:solidFill>
              <a:cs typeface="+mn-ea"/>
              <a:sym typeface="+mn-lt"/>
            </a:endParaRPr>
          </a:p>
        </p:txBody>
      </p:sp>
      <p:sp>
        <p:nvSpPr>
          <p:cNvPr id="8" name="MH_SubTitle_6">
            <a:extLst>
              <a:ext uri="{FF2B5EF4-FFF2-40B4-BE49-F238E27FC236}">
                <a16:creationId xmlns:a16="http://schemas.microsoft.com/office/drawing/2014/main" id="{8598599E-6E37-4AED-A43C-A209E714C142}"/>
              </a:ext>
            </a:extLst>
          </p:cNvPr>
          <p:cNvSpPr/>
          <p:nvPr>
            <p:custDataLst>
              <p:tags r:id="rId6"/>
            </p:custDataLst>
          </p:nvPr>
        </p:nvSpPr>
        <p:spPr bwMode="auto">
          <a:xfrm>
            <a:off x="7729538" y="4062413"/>
            <a:ext cx="2708275" cy="1730375"/>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lnSpc>
                <a:spcPct val="120000"/>
              </a:lnSpc>
              <a:defRPr/>
            </a:pPr>
            <a:endParaRPr lang="ko-KR" altLang="en-US" noProof="1">
              <a:solidFill>
                <a:schemeClr val="accent1"/>
              </a:solidFill>
              <a:cs typeface="+mn-ea"/>
              <a:sym typeface="+mn-lt"/>
            </a:endParaRPr>
          </a:p>
        </p:txBody>
      </p:sp>
      <p:sp>
        <p:nvSpPr>
          <p:cNvPr id="9" name="MH_Other_1">
            <a:extLst>
              <a:ext uri="{FF2B5EF4-FFF2-40B4-BE49-F238E27FC236}">
                <a16:creationId xmlns:a16="http://schemas.microsoft.com/office/drawing/2014/main" id="{31C1EE02-26AB-4DD0-B7D5-62FA442DCDDB}"/>
              </a:ext>
            </a:extLst>
          </p:cNvPr>
          <p:cNvSpPr/>
          <p:nvPr>
            <p:custDataLst>
              <p:tags r:id="rId7"/>
            </p:custDataLst>
          </p:nvPr>
        </p:nvSpPr>
        <p:spPr>
          <a:xfrm>
            <a:off x="3567113" y="1695450"/>
            <a:ext cx="598487" cy="539750"/>
          </a:xfrm>
          <a:custGeom>
            <a:avLst/>
            <a:gdLst>
              <a:gd name="connsiteX0" fmla="*/ 28344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4" y="361109"/>
                </a:lnTo>
                <a:cubicBezTo>
                  <a:pt x="12690" y="361109"/>
                  <a:pt x="0" y="348419"/>
                  <a:pt x="0" y="332765"/>
                </a:cubicBezTo>
                <a:lnTo>
                  <a:pt x="0" y="28344"/>
                </a:lnTo>
                <a:cubicBezTo>
                  <a:pt x="0" y="12690"/>
                  <a:pt x="12690" y="0"/>
                  <a:pt x="283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anchor="ctr">
            <a:normAutofit/>
          </a:bodyPr>
          <a:lstStyle/>
          <a:p>
            <a:pPr algn="ctr" eaLnBrk="1" fontAlgn="auto" hangingPunct="1">
              <a:defRPr/>
            </a:pPr>
            <a:r>
              <a:rPr lang="en-US" altLang="zh-CN" sz="2000" noProof="1">
                <a:solidFill>
                  <a:schemeClr val="bg1"/>
                </a:solidFill>
                <a:cs typeface="+mn-ea"/>
                <a:sym typeface="+mn-lt"/>
              </a:rPr>
              <a:t>01</a:t>
            </a:r>
            <a:endParaRPr lang="zh-CN" altLang="en-US" sz="2000" noProof="1">
              <a:solidFill>
                <a:schemeClr val="bg1"/>
              </a:solidFill>
              <a:cs typeface="+mn-ea"/>
              <a:sym typeface="+mn-lt"/>
            </a:endParaRPr>
          </a:p>
        </p:txBody>
      </p:sp>
      <p:sp>
        <p:nvSpPr>
          <p:cNvPr id="10" name="MH_Other_2">
            <a:extLst>
              <a:ext uri="{FF2B5EF4-FFF2-40B4-BE49-F238E27FC236}">
                <a16:creationId xmlns:a16="http://schemas.microsoft.com/office/drawing/2014/main" id="{33D7B7E0-83DA-4172-BAFD-0F06461E5616}"/>
              </a:ext>
            </a:extLst>
          </p:cNvPr>
          <p:cNvSpPr/>
          <p:nvPr>
            <p:custDataLst>
              <p:tags r:id="rId8"/>
            </p:custDataLst>
          </p:nvPr>
        </p:nvSpPr>
        <p:spPr>
          <a:xfrm>
            <a:off x="6592888" y="1695450"/>
            <a:ext cx="596900" cy="539750"/>
          </a:xfrm>
          <a:custGeom>
            <a:avLst/>
            <a:gdLst>
              <a:gd name="connsiteX0" fmla="*/ 28343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3 w 509451"/>
              <a:gd name="connsiteY8" fmla="*/ 361109 h 459661"/>
              <a:gd name="connsiteX9" fmla="*/ 0 w 509451"/>
              <a:gd name="connsiteY9" fmla="*/ 332765 h 459661"/>
              <a:gd name="connsiteX10" fmla="*/ 0 w 509451"/>
              <a:gd name="connsiteY10" fmla="*/ 28344 h 459661"/>
              <a:gd name="connsiteX11" fmla="*/ 28343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3"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3" y="361109"/>
                </a:lnTo>
                <a:cubicBezTo>
                  <a:pt x="12690" y="361109"/>
                  <a:pt x="0" y="348419"/>
                  <a:pt x="0" y="332765"/>
                </a:cubicBezTo>
                <a:lnTo>
                  <a:pt x="0" y="28344"/>
                </a:lnTo>
                <a:cubicBezTo>
                  <a:pt x="0" y="12690"/>
                  <a:pt x="12690" y="0"/>
                  <a:pt x="2834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anchor="ctr">
            <a:normAutofit/>
          </a:bodyPr>
          <a:lstStyle/>
          <a:p>
            <a:pPr algn="ctr" eaLnBrk="1" fontAlgn="auto" hangingPunct="1">
              <a:defRPr/>
            </a:pPr>
            <a:r>
              <a:rPr lang="en-US" altLang="zh-CN" sz="2000" noProof="1">
                <a:solidFill>
                  <a:schemeClr val="bg1"/>
                </a:solidFill>
                <a:cs typeface="+mn-ea"/>
                <a:sym typeface="+mn-lt"/>
              </a:rPr>
              <a:t>02</a:t>
            </a:r>
            <a:endParaRPr lang="zh-CN" altLang="en-US" sz="2000" noProof="1">
              <a:solidFill>
                <a:schemeClr val="bg1"/>
              </a:solidFill>
              <a:cs typeface="+mn-ea"/>
              <a:sym typeface="+mn-lt"/>
            </a:endParaRPr>
          </a:p>
        </p:txBody>
      </p:sp>
      <p:sp>
        <p:nvSpPr>
          <p:cNvPr id="11" name="MH_Other_3">
            <a:extLst>
              <a:ext uri="{FF2B5EF4-FFF2-40B4-BE49-F238E27FC236}">
                <a16:creationId xmlns:a16="http://schemas.microsoft.com/office/drawing/2014/main" id="{D345A69F-7DAA-44D7-B261-6ABDA09BE6E3}"/>
              </a:ext>
            </a:extLst>
          </p:cNvPr>
          <p:cNvSpPr/>
          <p:nvPr>
            <p:custDataLst>
              <p:tags r:id="rId9"/>
            </p:custDataLst>
          </p:nvPr>
        </p:nvSpPr>
        <p:spPr>
          <a:xfrm>
            <a:off x="9617075" y="1695450"/>
            <a:ext cx="598488" cy="539750"/>
          </a:xfrm>
          <a:custGeom>
            <a:avLst/>
            <a:gdLst>
              <a:gd name="connsiteX0" fmla="*/ 28344 w 509451"/>
              <a:gd name="connsiteY0" fmla="*/ 0 h 459661"/>
              <a:gd name="connsiteX1" fmla="*/ 481108 w 509451"/>
              <a:gd name="connsiteY1" fmla="*/ 0 h 459661"/>
              <a:gd name="connsiteX2" fmla="*/ 509451 w 509451"/>
              <a:gd name="connsiteY2" fmla="*/ 28344 h 459661"/>
              <a:gd name="connsiteX3" fmla="*/ 509451 w 509451"/>
              <a:gd name="connsiteY3" fmla="*/ 332765 h 459661"/>
              <a:gd name="connsiteX4" fmla="*/ 481108 w 509451"/>
              <a:gd name="connsiteY4" fmla="*/ 361109 h 459661"/>
              <a:gd name="connsiteX5" fmla="*/ 313285 w 509451"/>
              <a:gd name="connsiteY5" fmla="*/ 361109 h 459661"/>
              <a:gd name="connsiteX6" fmla="*/ 256124 w 509451"/>
              <a:gd name="connsiteY6" fmla="*/ 459661 h 459661"/>
              <a:gd name="connsiteX7" fmla="*/ 198965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8" y="0"/>
                </a:lnTo>
                <a:cubicBezTo>
                  <a:pt x="496761" y="0"/>
                  <a:pt x="509451" y="12690"/>
                  <a:pt x="509451" y="28344"/>
                </a:cubicBezTo>
                <a:lnTo>
                  <a:pt x="509451" y="332765"/>
                </a:lnTo>
                <a:cubicBezTo>
                  <a:pt x="509451" y="348419"/>
                  <a:pt x="496761" y="361109"/>
                  <a:pt x="481108" y="361109"/>
                </a:cubicBezTo>
                <a:lnTo>
                  <a:pt x="313285" y="361109"/>
                </a:lnTo>
                <a:lnTo>
                  <a:pt x="256124" y="459661"/>
                </a:lnTo>
                <a:lnTo>
                  <a:pt x="198965" y="361109"/>
                </a:lnTo>
                <a:lnTo>
                  <a:pt x="28344" y="361109"/>
                </a:lnTo>
                <a:cubicBezTo>
                  <a:pt x="12690" y="361109"/>
                  <a:pt x="0" y="348419"/>
                  <a:pt x="0" y="332765"/>
                </a:cubicBezTo>
                <a:lnTo>
                  <a:pt x="0" y="28344"/>
                </a:lnTo>
                <a:cubicBezTo>
                  <a:pt x="0" y="12690"/>
                  <a:pt x="12690" y="0"/>
                  <a:pt x="283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anchor="ctr">
            <a:normAutofit/>
          </a:bodyPr>
          <a:lstStyle/>
          <a:p>
            <a:pPr algn="ctr" eaLnBrk="1" fontAlgn="auto" hangingPunct="1">
              <a:defRPr/>
            </a:pPr>
            <a:r>
              <a:rPr lang="en-US" altLang="zh-CN" sz="2000" noProof="1">
                <a:solidFill>
                  <a:schemeClr val="bg1"/>
                </a:solidFill>
                <a:cs typeface="+mn-ea"/>
                <a:sym typeface="+mn-lt"/>
              </a:rPr>
              <a:t>03</a:t>
            </a:r>
            <a:endParaRPr lang="zh-CN" altLang="en-US" sz="2000" noProof="1">
              <a:solidFill>
                <a:schemeClr val="bg1"/>
              </a:solidFill>
              <a:cs typeface="+mn-ea"/>
              <a:sym typeface="+mn-lt"/>
            </a:endParaRPr>
          </a:p>
        </p:txBody>
      </p:sp>
      <p:sp>
        <p:nvSpPr>
          <p:cNvPr id="12" name="MH_Other_4">
            <a:extLst>
              <a:ext uri="{FF2B5EF4-FFF2-40B4-BE49-F238E27FC236}">
                <a16:creationId xmlns:a16="http://schemas.microsoft.com/office/drawing/2014/main" id="{FBA31389-0D41-452B-AF69-7D03B4A7D7EF}"/>
              </a:ext>
            </a:extLst>
          </p:cNvPr>
          <p:cNvSpPr/>
          <p:nvPr>
            <p:custDataLst>
              <p:tags r:id="rId10"/>
            </p:custDataLst>
          </p:nvPr>
        </p:nvSpPr>
        <p:spPr>
          <a:xfrm>
            <a:off x="3567113" y="3889375"/>
            <a:ext cx="598487" cy="538163"/>
          </a:xfrm>
          <a:custGeom>
            <a:avLst/>
            <a:gdLst>
              <a:gd name="connsiteX0" fmla="*/ 28344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4" y="361109"/>
                </a:lnTo>
                <a:cubicBezTo>
                  <a:pt x="12690" y="361109"/>
                  <a:pt x="0" y="348419"/>
                  <a:pt x="0" y="332765"/>
                </a:cubicBezTo>
                <a:lnTo>
                  <a:pt x="0" y="28344"/>
                </a:lnTo>
                <a:cubicBezTo>
                  <a:pt x="0" y="12690"/>
                  <a:pt x="12690" y="0"/>
                  <a:pt x="283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anchor="ctr">
            <a:normAutofit/>
          </a:bodyPr>
          <a:lstStyle/>
          <a:p>
            <a:pPr algn="ctr" eaLnBrk="1" fontAlgn="auto" hangingPunct="1">
              <a:defRPr/>
            </a:pPr>
            <a:r>
              <a:rPr lang="en-US" altLang="zh-CN" sz="2000" noProof="1">
                <a:solidFill>
                  <a:schemeClr val="bg1"/>
                </a:solidFill>
                <a:cs typeface="+mn-ea"/>
                <a:sym typeface="+mn-lt"/>
              </a:rPr>
              <a:t>04</a:t>
            </a:r>
            <a:endParaRPr lang="zh-CN" altLang="en-US" sz="2000" noProof="1">
              <a:solidFill>
                <a:schemeClr val="bg1"/>
              </a:solidFill>
              <a:cs typeface="+mn-ea"/>
              <a:sym typeface="+mn-lt"/>
            </a:endParaRPr>
          </a:p>
        </p:txBody>
      </p:sp>
      <p:sp>
        <p:nvSpPr>
          <p:cNvPr id="13" name="MH_Other_5">
            <a:extLst>
              <a:ext uri="{FF2B5EF4-FFF2-40B4-BE49-F238E27FC236}">
                <a16:creationId xmlns:a16="http://schemas.microsoft.com/office/drawing/2014/main" id="{3E9E9117-EE4D-441B-A767-E7B24157E5CA}"/>
              </a:ext>
            </a:extLst>
          </p:cNvPr>
          <p:cNvSpPr/>
          <p:nvPr>
            <p:custDataLst>
              <p:tags r:id="rId11"/>
            </p:custDataLst>
          </p:nvPr>
        </p:nvSpPr>
        <p:spPr>
          <a:xfrm>
            <a:off x="6592888" y="3889375"/>
            <a:ext cx="596900" cy="538163"/>
          </a:xfrm>
          <a:custGeom>
            <a:avLst/>
            <a:gdLst>
              <a:gd name="connsiteX0" fmla="*/ 28343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3 w 509451"/>
              <a:gd name="connsiteY8" fmla="*/ 361109 h 459661"/>
              <a:gd name="connsiteX9" fmla="*/ 0 w 509451"/>
              <a:gd name="connsiteY9" fmla="*/ 332765 h 459661"/>
              <a:gd name="connsiteX10" fmla="*/ 0 w 509451"/>
              <a:gd name="connsiteY10" fmla="*/ 28344 h 459661"/>
              <a:gd name="connsiteX11" fmla="*/ 28343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3"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3" y="361109"/>
                </a:lnTo>
                <a:cubicBezTo>
                  <a:pt x="12690" y="361109"/>
                  <a:pt x="0" y="348419"/>
                  <a:pt x="0" y="332765"/>
                </a:cubicBezTo>
                <a:lnTo>
                  <a:pt x="0" y="28344"/>
                </a:lnTo>
                <a:cubicBezTo>
                  <a:pt x="0" y="12690"/>
                  <a:pt x="12690" y="0"/>
                  <a:pt x="2834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anchor="ctr">
            <a:normAutofit/>
          </a:bodyPr>
          <a:lstStyle/>
          <a:p>
            <a:pPr algn="ctr" eaLnBrk="1" fontAlgn="auto" hangingPunct="1">
              <a:defRPr/>
            </a:pPr>
            <a:r>
              <a:rPr lang="en-US" altLang="zh-CN" sz="2000" noProof="1">
                <a:solidFill>
                  <a:schemeClr val="bg1"/>
                </a:solidFill>
                <a:cs typeface="+mn-ea"/>
                <a:sym typeface="+mn-lt"/>
              </a:rPr>
              <a:t>05</a:t>
            </a:r>
            <a:endParaRPr lang="zh-CN" altLang="en-US" sz="2000" noProof="1">
              <a:solidFill>
                <a:schemeClr val="bg1"/>
              </a:solidFill>
              <a:cs typeface="+mn-ea"/>
              <a:sym typeface="+mn-lt"/>
            </a:endParaRPr>
          </a:p>
        </p:txBody>
      </p:sp>
      <p:sp>
        <p:nvSpPr>
          <p:cNvPr id="14" name="MH_Other_6">
            <a:extLst>
              <a:ext uri="{FF2B5EF4-FFF2-40B4-BE49-F238E27FC236}">
                <a16:creationId xmlns:a16="http://schemas.microsoft.com/office/drawing/2014/main" id="{1A3F5EBA-38FE-4D41-95C1-96988A233068}"/>
              </a:ext>
            </a:extLst>
          </p:cNvPr>
          <p:cNvSpPr/>
          <p:nvPr>
            <p:custDataLst>
              <p:tags r:id="rId12"/>
            </p:custDataLst>
          </p:nvPr>
        </p:nvSpPr>
        <p:spPr>
          <a:xfrm>
            <a:off x="9617075" y="3889375"/>
            <a:ext cx="598488" cy="538163"/>
          </a:xfrm>
          <a:custGeom>
            <a:avLst/>
            <a:gdLst>
              <a:gd name="connsiteX0" fmla="*/ 28343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3 w 509451"/>
              <a:gd name="connsiteY8" fmla="*/ 361109 h 459661"/>
              <a:gd name="connsiteX9" fmla="*/ 0 w 509451"/>
              <a:gd name="connsiteY9" fmla="*/ 332765 h 459661"/>
              <a:gd name="connsiteX10" fmla="*/ 0 w 509451"/>
              <a:gd name="connsiteY10" fmla="*/ 28344 h 459661"/>
              <a:gd name="connsiteX11" fmla="*/ 28343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3"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3" y="361109"/>
                </a:lnTo>
                <a:cubicBezTo>
                  <a:pt x="12690" y="361109"/>
                  <a:pt x="0" y="348419"/>
                  <a:pt x="0" y="332765"/>
                </a:cubicBezTo>
                <a:lnTo>
                  <a:pt x="0" y="28344"/>
                </a:lnTo>
                <a:cubicBezTo>
                  <a:pt x="0" y="12690"/>
                  <a:pt x="12690" y="0"/>
                  <a:pt x="2834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08000" anchor="ctr">
            <a:normAutofit/>
          </a:bodyPr>
          <a:lstStyle/>
          <a:p>
            <a:pPr algn="ctr" eaLnBrk="1" fontAlgn="auto" hangingPunct="1">
              <a:defRPr/>
            </a:pPr>
            <a:r>
              <a:rPr lang="en-US" altLang="zh-CN" sz="2000" noProof="1">
                <a:solidFill>
                  <a:schemeClr val="bg1"/>
                </a:solidFill>
                <a:cs typeface="+mn-ea"/>
                <a:sym typeface="+mn-lt"/>
              </a:rPr>
              <a:t>06</a:t>
            </a:r>
            <a:endParaRPr lang="zh-CN" altLang="en-US" sz="2000" noProof="1">
              <a:solidFill>
                <a:schemeClr val="bg1"/>
              </a:solidFill>
              <a:cs typeface="+mn-ea"/>
              <a:sym typeface="+mn-lt"/>
            </a:endParaRPr>
          </a:p>
        </p:txBody>
      </p:sp>
      <p:sp>
        <p:nvSpPr>
          <p:cNvPr id="15" name="文本框 21">
            <a:extLst>
              <a:ext uri="{FF2B5EF4-FFF2-40B4-BE49-F238E27FC236}">
                <a16:creationId xmlns:a16="http://schemas.microsoft.com/office/drawing/2014/main" id="{49F2DCF7-E7EF-428A-BDFF-C94CBABFFD81}"/>
              </a:ext>
            </a:extLst>
          </p:cNvPr>
          <p:cNvSpPr txBox="1">
            <a:spLocks noChangeArrowheads="1"/>
          </p:cNvSpPr>
          <p:nvPr/>
        </p:nvSpPr>
        <p:spPr bwMode="auto">
          <a:xfrm>
            <a:off x="1881188" y="2332038"/>
            <a:ext cx="2284412"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16" name="文本框 22">
            <a:extLst>
              <a:ext uri="{FF2B5EF4-FFF2-40B4-BE49-F238E27FC236}">
                <a16:creationId xmlns:a16="http://schemas.microsoft.com/office/drawing/2014/main" id="{FE2D13E0-54A7-4CA8-98CA-B77139A396A3}"/>
              </a:ext>
            </a:extLst>
          </p:cNvPr>
          <p:cNvSpPr txBox="1">
            <a:spLocks noChangeArrowheads="1"/>
          </p:cNvSpPr>
          <p:nvPr/>
        </p:nvSpPr>
        <p:spPr bwMode="auto">
          <a:xfrm>
            <a:off x="4906963" y="2332038"/>
            <a:ext cx="2282825"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17" name="文本框 23">
            <a:extLst>
              <a:ext uri="{FF2B5EF4-FFF2-40B4-BE49-F238E27FC236}">
                <a16:creationId xmlns:a16="http://schemas.microsoft.com/office/drawing/2014/main" id="{D514912F-4C55-4428-BB3C-5489EB8EBC07}"/>
              </a:ext>
            </a:extLst>
          </p:cNvPr>
          <p:cNvSpPr txBox="1">
            <a:spLocks noChangeArrowheads="1"/>
          </p:cNvSpPr>
          <p:nvPr/>
        </p:nvSpPr>
        <p:spPr bwMode="auto">
          <a:xfrm>
            <a:off x="7942263" y="2332038"/>
            <a:ext cx="2284412"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18" name="文本框 24">
            <a:extLst>
              <a:ext uri="{FF2B5EF4-FFF2-40B4-BE49-F238E27FC236}">
                <a16:creationId xmlns:a16="http://schemas.microsoft.com/office/drawing/2014/main" id="{62D878DC-FA4A-4AE8-A452-9FB3FAF11269}"/>
              </a:ext>
            </a:extLst>
          </p:cNvPr>
          <p:cNvSpPr txBox="1">
            <a:spLocks noChangeArrowheads="1"/>
          </p:cNvSpPr>
          <p:nvPr/>
        </p:nvSpPr>
        <p:spPr bwMode="auto">
          <a:xfrm>
            <a:off x="1881188" y="4459288"/>
            <a:ext cx="2284412"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19" name="文本框 25">
            <a:extLst>
              <a:ext uri="{FF2B5EF4-FFF2-40B4-BE49-F238E27FC236}">
                <a16:creationId xmlns:a16="http://schemas.microsoft.com/office/drawing/2014/main" id="{98B7765F-C359-4A8E-BE13-20C3F715970D}"/>
              </a:ext>
            </a:extLst>
          </p:cNvPr>
          <p:cNvSpPr txBox="1">
            <a:spLocks noChangeArrowheads="1"/>
          </p:cNvSpPr>
          <p:nvPr/>
        </p:nvSpPr>
        <p:spPr bwMode="auto">
          <a:xfrm>
            <a:off x="4906963" y="4459288"/>
            <a:ext cx="2282825"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20" name="文本框 26">
            <a:extLst>
              <a:ext uri="{FF2B5EF4-FFF2-40B4-BE49-F238E27FC236}">
                <a16:creationId xmlns:a16="http://schemas.microsoft.com/office/drawing/2014/main" id="{AA1B663E-611E-465B-875C-C361C3D9489F}"/>
              </a:ext>
            </a:extLst>
          </p:cNvPr>
          <p:cNvSpPr txBox="1">
            <a:spLocks noChangeArrowheads="1"/>
          </p:cNvSpPr>
          <p:nvPr/>
        </p:nvSpPr>
        <p:spPr bwMode="auto">
          <a:xfrm>
            <a:off x="7942263" y="4459288"/>
            <a:ext cx="2284412"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Tree>
    <p:extLst>
      <p:ext uri="{BB962C8B-B14F-4D97-AF65-F5344CB8AC3E}">
        <p14:creationId xmlns:p14="http://schemas.microsoft.com/office/powerpoint/2010/main" val="3292809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17272E25-D143-45AD-A0D4-7AF1AF833039}"/>
              </a:ext>
            </a:extLst>
          </p:cNvPr>
          <p:cNvSpPr/>
          <p:nvPr/>
        </p:nvSpPr>
        <p:spPr>
          <a:xfrm flipV="1">
            <a:off x="0" y="-2"/>
            <a:ext cx="12192000" cy="3875315"/>
          </a:xfrm>
          <a:prstGeom prst="rect">
            <a:avLst/>
          </a:prstGeom>
          <a:gradFill flip="none" rotWithShape="1">
            <a:gsLst>
              <a:gs pos="0">
                <a:schemeClr val="bg1"/>
              </a:gs>
              <a:gs pos="73000">
                <a:srgbClr val="FFFFFF">
                  <a:alpha val="61000"/>
                </a:srgb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B531C633-AB48-4921-A396-F556D62D18B1}"/>
              </a:ext>
            </a:extLst>
          </p:cNvPr>
          <p:cNvSpPr txBox="1"/>
          <p:nvPr/>
        </p:nvSpPr>
        <p:spPr>
          <a:xfrm>
            <a:off x="5311170" y="2558637"/>
            <a:ext cx="1569660" cy="1395575"/>
          </a:xfrm>
          <a:prstGeom prst="rect">
            <a:avLst/>
          </a:prstGeom>
          <a:noFill/>
        </p:spPr>
        <p:txBody>
          <a:bodyPr wrap="none" rtlCol="0">
            <a:spAutoFit/>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5400" b="1" i="0" u="none" strike="noStrike" kern="1200" cap="none" spc="0" normalizeH="0" baseline="0" noProof="0" dirty="0">
                <a:ln>
                  <a:noFill/>
                </a:ln>
                <a:solidFill>
                  <a:srgbClr val="004530"/>
                </a:solidFill>
                <a:effectLst/>
                <a:uLnTx/>
                <a:uFillTx/>
                <a:latin typeface="微软雅黑"/>
                <a:ea typeface="微软雅黑"/>
                <a:cs typeface="+mn-cs"/>
              </a:rPr>
              <a:t>目录</a:t>
            </a:r>
            <a:endParaRPr kumimoji="0" lang="en-US" altLang="zh-CN" sz="5400" b="1" i="0" u="none" strike="noStrike" kern="1200" cap="none" spc="0" normalizeH="0" baseline="0" noProof="0" dirty="0">
              <a:ln>
                <a:noFill/>
              </a:ln>
              <a:solidFill>
                <a:srgbClr val="004530"/>
              </a:solidFill>
              <a:effectLst/>
              <a:uLnTx/>
              <a:uFillTx/>
              <a:latin typeface="微软雅黑"/>
              <a:ea typeface="微软雅黑"/>
              <a:cs typeface="+mn-cs"/>
            </a:endParaRPr>
          </a:p>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CONTENT</a:t>
            </a:r>
            <a:endPar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endParaRPr>
          </a:p>
        </p:txBody>
      </p:sp>
      <p:sp>
        <p:nvSpPr>
          <p:cNvPr id="40" name="矩形 39">
            <a:extLst>
              <a:ext uri="{FF2B5EF4-FFF2-40B4-BE49-F238E27FC236}">
                <a16:creationId xmlns:a16="http://schemas.microsoft.com/office/drawing/2014/main" id="{9CDFC4FF-BEA8-4C7F-873F-4E80DCB85D95}"/>
              </a:ext>
            </a:extLst>
          </p:cNvPr>
          <p:cNvSpPr/>
          <p:nvPr/>
        </p:nvSpPr>
        <p:spPr>
          <a:xfrm>
            <a:off x="708660" y="5479771"/>
            <a:ext cx="1684020" cy="261610"/>
          </a:xfrm>
          <a:prstGeom prst="rect">
            <a:avLst/>
          </a:prstGeom>
        </p:spPr>
        <p:txBody>
          <a:bodyPr wrap="square">
            <a:spAutoFit/>
          </a:bodyPr>
          <a:lstStyle/>
          <a:p>
            <a:pPr lvl="0" algn="dist">
              <a:defRPr/>
            </a:pPr>
            <a:r>
              <a:rPr lang="en-US" altLang="zh-CN" sz="1100" dirty="0">
                <a:solidFill>
                  <a:schemeClr val="tx1">
                    <a:lumMod val="85000"/>
                    <a:lumOff val="15000"/>
                  </a:schemeClr>
                </a:solidFill>
                <a:latin typeface="微软雅黑 Light" panose="020B0502040204020203" pitchFamily="34" charset="-122"/>
                <a:ea typeface="微软雅黑 Light" panose="020B0502040204020203" pitchFamily="34" charset="-122"/>
              </a:rPr>
              <a:t>Research status</a:t>
            </a:r>
            <a:endParaRPr kumimoji="0" lang="zh-CN" altLang="en-US" sz="1100" b="0" i="0" u="none" strike="noStrike" kern="1200" cap="none" spc="0" normalizeH="0" baseline="0" noProof="0" dirty="0">
              <a:ln>
                <a:noFill/>
              </a:ln>
              <a:solidFill>
                <a:schemeClr val="tx1">
                  <a:lumMod val="85000"/>
                  <a:lumOff val="15000"/>
                </a:schemeClr>
              </a:solidFill>
              <a:effectLst/>
              <a:uLnTx/>
              <a:uFillTx/>
              <a:latin typeface="微软雅黑 Light" panose="020B0502040204020203" pitchFamily="34" charset="-122"/>
              <a:ea typeface="微软雅黑 Light" panose="020B0502040204020203" pitchFamily="34" charset="-122"/>
              <a:cs typeface="+mn-cs"/>
            </a:endParaRPr>
          </a:p>
        </p:txBody>
      </p:sp>
      <p:sp>
        <p:nvSpPr>
          <p:cNvPr id="35" name="文本框 34">
            <a:extLst>
              <a:ext uri="{FF2B5EF4-FFF2-40B4-BE49-F238E27FC236}">
                <a16:creationId xmlns:a16="http://schemas.microsoft.com/office/drawing/2014/main" id="{6BDFD5EB-C5E5-496A-A9AE-E4456275DCA2}"/>
              </a:ext>
            </a:extLst>
          </p:cNvPr>
          <p:cNvSpPr txBox="1"/>
          <p:nvPr/>
        </p:nvSpPr>
        <p:spPr>
          <a:xfrm>
            <a:off x="736559" y="4454030"/>
            <a:ext cx="1733808" cy="1077218"/>
          </a:xfrm>
          <a:prstGeom prst="rect">
            <a:avLst/>
          </a:prstGeom>
          <a:noFill/>
        </p:spPr>
        <p:txBody>
          <a:bodyPr wrap="none" l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01</a:t>
            </a:r>
          </a:p>
          <a:p>
            <a:pPr lvl="0" algn="ctr">
              <a:defRPr/>
            </a:pPr>
            <a:r>
              <a:rPr lang="zh-CN" altLang="en-US" sz="3200" b="1" dirty="0">
                <a:solidFill>
                  <a:srgbClr val="004530"/>
                </a:solidFill>
                <a:latin typeface="微软雅黑"/>
                <a:ea typeface="微软雅黑"/>
              </a:rPr>
              <a:t>研究现状</a:t>
            </a:r>
          </a:p>
        </p:txBody>
      </p:sp>
      <p:sp>
        <p:nvSpPr>
          <p:cNvPr id="36" name="文本框 35">
            <a:extLst>
              <a:ext uri="{FF2B5EF4-FFF2-40B4-BE49-F238E27FC236}">
                <a16:creationId xmlns:a16="http://schemas.microsoft.com/office/drawing/2014/main" id="{8F41AF46-2855-4131-A960-0C7A00D6E346}"/>
              </a:ext>
            </a:extLst>
          </p:cNvPr>
          <p:cNvSpPr txBox="1"/>
          <p:nvPr/>
        </p:nvSpPr>
        <p:spPr>
          <a:xfrm>
            <a:off x="2986638" y="4454030"/>
            <a:ext cx="1733808" cy="1077218"/>
          </a:xfrm>
          <a:prstGeom prst="rect">
            <a:avLst/>
          </a:prstGeom>
          <a:noFill/>
        </p:spPr>
        <p:txBody>
          <a:bodyPr wrap="none" l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02</a:t>
            </a:r>
          </a:p>
          <a:p>
            <a:pPr lvl="0" algn="ctr">
              <a:defRPr/>
            </a:pPr>
            <a:r>
              <a:rPr lang="zh-CN" altLang="en-US" sz="3200" b="1" dirty="0">
                <a:solidFill>
                  <a:srgbClr val="004530"/>
                </a:solidFill>
                <a:latin typeface="微软雅黑"/>
                <a:ea typeface="微软雅黑"/>
              </a:rPr>
              <a:t>选题意义</a:t>
            </a:r>
          </a:p>
        </p:txBody>
      </p:sp>
      <p:sp>
        <p:nvSpPr>
          <p:cNvPr id="37" name="文本框 36">
            <a:extLst>
              <a:ext uri="{FF2B5EF4-FFF2-40B4-BE49-F238E27FC236}">
                <a16:creationId xmlns:a16="http://schemas.microsoft.com/office/drawing/2014/main" id="{BFEBBC88-12A1-48CE-B25F-AAEB04297DC9}"/>
              </a:ext>
            </a:extLst>
          </p:cNvPr>
          <p:cNvSpPr txBox="1"/>
          <p:nvPr/>
        </p:nvSpPr>
        <p:spPr>
          <a:xfrm>
            <a:off x="5236717" y="4454030"/>
            <a:ext cx="1733808" cy="1077218"/>
          </a:xfrm>
          <a:prstGeom prst="rect">
            <a:avLst/>
          </a:prstGeom>
          <a:noFill/>
        </p:spPr>
        <p:txBody>
          <a:bodyPr wrap="none" l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03</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04530"/>
                </a:solidFill>
                <a:effectLst/>
                <a:uLnTx/>
                <a:uFillTx/>
                <a:latin typeface="微软雅黑"/>
                <a:ea typeface="微软雅黑"/>
                <a:cs typeface="+mn-cs"/>
              </a:rPr>
              <a:t>研究方法</a:t>
            </a:r>
          </a:p>
        </p:txBody>
      </p:sp>
      <p:sp>
        <p:nvSpPr>
          <p:cNvPr id="38" name="文本框 37">
            <a:extLst>
              <a:ext uri="{FF2B5EF4-FFF2-40B4-BE49-F238E27FC236}">
                <a16:creationId xmlns:a16="http://schemas.microsoft.com/office/drawing/2014/main" id="{53A3317F-4E3F-4791-AED3-C38FD7D1D0CA}"/>
              </a:ext>
            </a:extLst>
          </p:cNvPr>
          <p:cNvSpPr txBox="1"/>
          <p:nvPr/>
        </p:nvSpPr>
        <p:spPr>
          <a:xfrm>
            <a:off x="7486796" y="4454030"/>
            <a:ext cx="1733808" cy="1077218"/>
          </a:xfrm>
          <a:prstGeom prst="rect">
            <a:avLst/>
          </a:prstGeom>
          <a:noFill/>
        </p:spPr>
        <p:txBody>
          <a:bodyPr wrap="none" l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04</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04530"/>
                </a:solidFill>
                <a:effectLst/>
                <a:uLnTx/>
                <a:uFillTx/>
                <a:latin typeface="微软雅黑"/>
                <a:ea typeface="微软雅黑"/>
                <a:cs typeface="+mn-cs"/>
              </a:rPr>
              <a:t>研究内容</a:t>
            </a:r>
          </a:p>
        </p:txBody>
      </p:sp>
      <p:sp>
        <p:nvSpPr>
          <p:cNvPr id="39" name="文本框 38">
            <a:extLst>
              <a:ext uri="{FF2B5EF4-FFF2-40B4-BE49-F238E27FC236}">
                <a16:creationId xmlns:a16="http://schemas.microsoft.com/office/drawing/2014/main" id="{8BED5E79-2AC4-4C65-9AEB-514AE3798A72}"/>
              </a:ext>
            </a:extLst>
          </p:cNvPr>
          <p:cNvSpPr txBox="1"/>
          <p:nvPr/>
        </p:nvSpPr>
        <p:spPr>
          <a:xfrm>
            <a:off x="9736876" y="4454030"/>
            <a:ext cx="1733808" cy="1077218"/>
          </a:xfrm>
          <a:prstGeom prst="rect">
            <a:avLst/>
          </a:prstGeom>
          <a:noFill/>
        </p:spPr>
        <p:txBody>
          <a:bodyPr wrap="none" l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a:ln>
                  <a:noFill/>
                </a:ln>
                <a:solidFill>
                  <a:srgbClr val="004530"/>
                </a:solidFill>
                <a:effectLst/>
                <a:uLnTx/>
                <a:uFillTx/>
                <a:latin typeface="微软雅黑"/>
                <a:ea typeface="微软雅黑"/>
                <a:cs typeface="+mn-cs"/>
              </a:rPr>
              <a:t>参考文献</a:t>
            </a:r>
          </a:p>
        </p:txBody>
      </p:sp>
      <p:sp>
        <p:nvSpPr>
          <p:cNvPr id="41" name="矩形 40">
            <a:extLst>
              <a:ext uri="{FF2B5EF4-FFF2-40B4-BE49-F238E27FC236}">
                <a16:creationId xmlns:a16="http://schemas.microsoft.com/office/drawing/2014/main" id="{B8DCF8FF-F3E6-4435-B63B-C8FCD084D5F6}"/>
              </a:ext>
            </a:extLst>
          </p:cNvPr>
          <p:cNvSpPr/>
          <p:nvPr/>
        </p:nvSpPr>
        <p:spPr>
          <a:xfrm>
            <a:off x="2964180" y="5479771"/>
            <a:ext cx="1684020" cy="261610"/>
          </a:xfrm>
          <a:prstGeom prst="rect">
            <a:avLst/>
          </a:prstGeom>
        </p:spPr>
        <p:txBody>
          <a:bodyPr wrap="square">
            <a:spAutoFit/>
          </a:bodyPr>
          <a:lstStyle/>
          <a:p>
            <a:pPr lvl="0" algn="dist">
              <a:defRPr/>
            </a:pPr>
            <a:r>
              <a:rPr lang="en-US" altLang="zh-CN" sz="1100" dirty="0">
                <a:solidFill>
                  <a:schemeClr val="tx1">
                    <a:lumMod val="85000"/>
                    <a:lumOff val="15000"/>
                  </a:schemeClr>
                </a:solidFill>
                <a:latin typeface="微软雅黑 Light" panose="020B0502040204020203" pitchFamily="34" charset="-122"/>
                <a:ea typeface="微软雅黑 Light" panose="020B0502040204020203" pitchFamily="34" charset="-122"/>
              </a:rPr>
              <a:t>Topic significance</a:t>
            </a:r>
            <a:endParaRPr lang="zh-CN" altLang="en-US" sz="1100" dirty="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42" name="矩形 41">
            <a:extLst>
              <a:ext uri="{FF2B5EF4-FFF2-40B4-BE49-F238E27FC236}">
                <a16:creationId xmlns:a16="http://schemas.microsoft.com/office/drawing/2014/main" id="{81541D4C-CA44-4182-BF57-BC87BFBEB5FE}"/>
              </a:ext>
            </a:extLst>
          </p:cNvPr>
          <p:cNvSpPr/>
          <p:nvPr/>
        </p:nvSpPr>
        <p:spPr>
          <a:xfrm>
            <a:off x="5219700" y="5479771"/>
            <a:ext cx="1684020" cy="261610"/>
          </a:xfrm>
          <a:prstGeom prst="rect">
            <a:avLst/>
          </a:prstGeom>
        </p:spPr>
        <p:txBody>
          <a:bodyPr wrap="square">
            <a:spAutoFit/>
          </a:bodyPr>
          <a:lstStyle/>
          <a:p>
            <a:pPr lvl="0" algn="dist">
              <a:defRPr/>
            </a:pPr>
            <a:r>
              <a:rPr lang="en-US" altLang="zh-CN" sz="1100" dirty="0">
                <a:solidFill>
                  <a:schemeClr val="tx1">
                    <a:lumMod val="85000"/>
                    <a:lumOff val="15000"/>
                  </a:schemeClr>
                </a:solidFill>
                <a:latin typeface="微软雅黑 Light" panose="020B0502040204020203" pitchFamily="34" charset="-122"/>
                <a:ea typeface="微软雅黑 Light" panose="020B0502040204020203" pitchFamily="34" charset="-122"/>
              </a:rPr>
              <a:t>Research methods</a:t>
            </a:r>
            <a:endParaRPr lang="zh-CN" altLang="en-US" sz="1100" dirty="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43" name="矩形 42">
            <a:extLst>
              <a:ext uri="{FF2B5EF4-FFF2-40B4-BE49-F238E27FC236}">
                <a16:creationId xmlns:a16="http://schemas.microsoft.com/office/drawing/2014/main" id="{496ED1F8-5A20-420C-83B5-BA8E696F3DFD}"/>
              </a:ext>
            </a:extLst>
          </p:cNvPr>
          <p:cNvSpPr/>
          <p:nvPr/>
        </p:nvSpPr>
        <p:spPr>
          <a:xfrm>
            <a:off x="9730740" y="5479771"/>
            <a:ext cx="1684020" cy="261610"/>
          </a:xfrm>
          <a:prstGeom prst="rect">
            <a:avLst/>
          </a:prstGeom>
        </p:spPr>
        <p:txBody>
          <a:bodyPr wrap="square">
            <a:spAutoFit/>
          </a:bodyPr>
          <a:lstStyle/>
          <a:p>
            <a:pPr lvl="0" algn="dist">
              <a:defRPr/>
            </a:pPr>
            <a:r>
              <a:rPr lang="en-US" altLang="zh-CN" sz="1100" dirty="0">
                <a:solidFill>
                  <a:schemeClr val="tx1">
                    <a:lumMod val="85000"/>
                    <a:lumOff val="15000"/>
                  </a:schemeClr>
                </a:solidFill>
                <a:latin typeface="微软雅黑 Light" panose="020B0502040204020203" pitchFamily="34" charset="-122"/>
                <a:ea typeface="微软雅黑 Light" panose="020B0502040204020203" pitchFamily="34" charset="-122"/>
              </a:rPr>
              <a:t>Reference</a:t>
            </a:r>
            <a:endParaRPr lang="zh-CN" altLang="en-US" sz="1100" dirty="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44" name="矩形 43">
            <a:extLst>
              <a:ext uri="{FF2B5EF4-FFF2-40B4-BE49-F238E27FC236}">
                <a16:creationId xmlns:a16="http://schemas.microsoft.com/office/drawing/2014/main" id="{DFBBA8B1-265C-4A59-8D19-BEF0019FA893}"/>
              </a:ext>
            </a:extLst>
          </p:cNvPr>
          <p:cNvSpPr/>
          <p:nvPr/>
        </p:nvSpPr>
        <p:spPr>
          <a:xfrm>
            <a:off x="7475220" y="5479771"/>
            <a:ext cx="1684020" cy="261610"/>
          </a:xfrm>
          <a:prstGeom prst="rect">
            <a:avLst/>
          </a:prstGeom>
        </p:spPr>
        <p:txBody>
          <a:bodyPr wrap="square">
            <a:spAutoFit/>
          </a:bodyPr>
          <a:lstStyle/>
          <a:p>
            <a:pPr lvl="0" algn="dist">
              <a:defRPr/>
            </a:pPr>
            <a:r>
              <a:rPr lang="en-US" altLang="zh-CN" sz="1100" dirty="0">
                <a:solidFill>
                  <a:schemeClr val="tx1">
                    <a:lumMod val="85000"/>
                    <a:lumOff val="15000"/>
                  </a:schemeClr>
                </a:solidFill>
                <a:latin typeface="微软雅黑 Light" panose="020B0502040204020203" pitchFamily="34" charset="-122"/>
                <a:ea typeface="微软雅黑 Light" panose="020B0502040204020203" pitchFamily="34" charset="-122"/>
              </a:rPr>
              <a:t>Research content</a:t>
            </a:r>
            <a:endParaRPr lang="zh-CN" altLang="en-US" sz="1100" dirty="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8936409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1802F32-0A7A-4F95-B859-A05F9BB8ABBE}"/>
              </a:ext>
            </a:extLst>
          </p:cNvPr>
          <p:cNvSpPr>
            <a:spLocks noGrp="1"/>
          </p:cNvSpPr>
          <p:nvPr>
            <p:ph type="body" sz="quarter" idx="10"/>
          </p:nvPr>
        </p:nvSpPr>
        <p:spPr/>
        <p:txBody>
          <a:bodyPr/>
          <a:lstStyle/>
          <a:p>
            <a:r>
              <a:rPr lang="zh-CN" altLang="en-US" dirty="0"/>
              <a:t>请输入标题</a:t>
            </a:r>
          </a:p>
          <a:p>
            <a:endParaRPr lang="zh-CN" altLang="en-US" dirty="0"/>
          </a:p>
        </p:txBody>
      </p:sp>
      <p:grpSp>
        <p:nvGrpSpPr>
          <p:cNvPr id="4" name="iṩḷiḓè">
            <a:extLst>
              <a:ext uri="{FF2B5EF4-FFF2-40B4-BE49-F238E27FC236}">
                <a16:creationId xmlns:a16="http://schemas.microsoft.com/office/drawing/2014/main" id="{5ACFE6A4-DE97-48A7-A3F9-B28C1FF1325C}"/>
              </a:ext>
            </a:extLst>
          </p:cNvPr>
          <p:cNvGrpSpPr/>
          <p:nvPr/>
        </p:nvGrpSpPr>
        <p:grpSpPr>
          <a:xfrm>
            <a:off x="3097660" y="2120444"/>
            <a:ext cx="5996681" cy="3789316"/>
            <a:chOff x="3097660" y="1754684"/>
            <a:chExt cx="5996681" cy="3789316"/>
          </a:xfrm>
        </p:grpSpPr>
        <p:grpSp>
          <p:nvGrpSpPr>
            <p:cNvPr id="13" name="îṩļîdé">
              <a:extLst>
                <a:ext uri="{FF2B5EF4-FFF2-40B4-BE49-F238E27FC236}">
                  <a16:creationId xmlns:a16="http://schemas.microsoft.com/office/drawing/2014/main" id="{7D1EE135-77AD-4E96-9CB2-273F458BE4AD}"/>
                </a:ext>
              </a:extLst>
            </p:cNvPr>
            <p:cNvGrpSpPr/>
            <p:nvPr/>
          </p:nvGrpSpPr>
          <p:grpSpPr>
            <a:xfrm rot="21317047">
              <a:off x="3298326" y="2845423"/>
              <a:ext cx="5742558" cy="2698577"/>
              <a:chOff x="0" y="0"/>
              <a:chExt cx="11484900" cy="5397151"/>
            </a:xfrm>
            <a:solidFill>
              <a:schemeClr val="accent1"/>
            </a:solidFill>
          </p:grpSpPr>
          <p:sp>
            <p:nvSpPr>
              <p:cNvPr id="40" name="ïŝļíḑé">
                <a:extLst>
                  <a:ext uri="{FF2B5EF4-FFF2-40B4-BE49-F238E27FC236}">
                    <a16:creationId xmlns:a16="http://schemas.microsoft.com/office/drawing/2014/main" id="{1D4C6C44-9C55-427A-BF3B-6CFCB406635B}"/>
                  </a:ext>
                </a:extLst>
              </p:cNvPr>
              <p:cNvSpPr/>
              <p:nvPr/>
            </p:nvSpPr>
            <p:spPr>
              <a:xfrm rot="21488820">
                <a:off x="11413615" y="3291770"/>
                <a:ext cx="53125" cy="53288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0800" y="0"/>
                      <a:pt x="10800" y="0"/>
                      <a:pt x="10800" y="0"/>
                    </a:cubicBezTo>
                    <a:cubicBezTo>
                      <a:pt x="4835" y="0"/>
                      <a:pt x="0" y="482"/>
                      <a:pt x="0" y="1077"/>
                    </a:cubicBezTo>
                    <a:cubicBezTo>
                      <a:pt x="0" y="1077"/>
                      <a:pt x="0" y="1077"/>
                      <a:pt x="0" y="1077"/>
                    </a:cubicBezTo>
                    <a:lnTo>
                      <a:pt x="0" y="20523"/>
                    </a:lnTo>
                    <a:cubicBezTo>
                      <a:pt x="0" y="20523"/>
                      <a:pt x="0" y="20523"/>
                      <a:pt x="0" y="20523"/>
                    </a:cubicBezTo>
                    <a:cubicBezTo>
                      <a:pt x="0" y="21118"/>
                      <a:pt x="4835" y="21600"/>
                      <a:pt x="10800" y="21600"/>
                    </a:cubicBezTo>
                    <a:cubicBezTo>
                      <a:pt x="10800" y="21600"/>
                      <a:pt x="10800" y="21600"/>
                      <a:pt x="10800" y="21600"/>
                    </a:cubicBezTo>
                    <a:cubicBezTo>
                      <a:pt x="10800" y="21600"/>
                      <a:pt x="10800" y="21600"/>
                      <a:pt x="10800" y="21600"/>
                    </a:cubicBezTo>
                    <a:cubicBezTo>
                      <a:pt x="16765" y="21600"/>
                      <a:pt x="21600" y="21118"/>
                      <a:pt x="21600" y="20523"/>
                    </a:cubicBezTo>
                    <a:cubicBezTo>
                      <a:pt x="21600" y="20523"/>
                      <a:pt x="21600" y="20523"/>
                      <a:pt x="21600" y="20523"/>
                    </a:cubicBezTo>
                    <a:lnTo>
                      <a:pt x="21600" y="1077"/>
                    </a:lnTo>
                    <a:cubicBezTo>
                      <a:pt x="21600" y="1077"/>
                      <a:pt x="21600" y="1077"/>
                      <a:pt x="21600" y="1077"/>
                    </a:cubicBezTo>
                    <a:cubicBezTo>
                      <a:pt x="21600" y="482"/>
                      <a:pt x="16765" y="0"/>
                      <a:pt x="10800" y="0"/>
                    </a:cubicBezTo>
                    <a:cubicBezTo>
                      <a:pt x="10800" y="0"/>
                      <a:pt x="10800" y="0"/>
                      <a:pt x="10800" y="0"/>
                    </a:cubicBezTo>
                    <a:close/>
                  </a:path>
                </a:pathLst>
              </a:custGeom>
              <a:solidFill>
                <a:schemeClr val="tx2">
                  <a:lumMod val="40000"/>
                  <a:lumOff val="60000"/>
                </a:schemeClr>
              </a:solidFill>
              <a:ln w="12700" cap="flat">
                <a:noFill/>
                <a:miter lim="400000"/>
              </a:ln>
              <a:effectLst/>
            </p:spPr>
            <p:txBody>
              <a:bodyPr anchor="ctr"/>
              <a:lstStyle/>
              <a:p>
                <a:pPr algn="ctr"/>
                <a:endParaRPr/>
              </a:p>
            </p:txBody>
          </p:sp>
          <p:sp>
            <p:nvSpPr>
              <p:cNvPr id="41" name="íš1ïḍê">
                <a:extLst>
                  <a:ext uri="{FF2B5EF4-FFF2-40B4-BE49-F238E27FC236}">
                    <a16:creationId xmlns:a16="http://schemas.microsoft.com/office/drawing/2014/main" id="{066CB1CF-29F9-4099-96D7-89E7044DC5AE}"/>
                  </a:ext>
                </a:extLst>
              </p:cNvPr>
              <p:cNvSpPr/>
              <p:nvPr/>
            </p:nvSpPr>
            <p:spPr>
              <a:xfrm rot="21488820">
                <a:off x="16798" y="1326809"/>
                <a:ext cx="47840" cy="456310"/>
              </a:xfrm>
              <a:prstGeom prst="roundRect">
                <a:avLst>
                  <a:gd name="adj" fmla="val 50000"/>
                </a:avLst>
              </a:prstGeom>
              <a:solidFill>
                <a:schemeClr val="tx2">
                  <a:lumMod val="40000"/>
                  <a:lumOff val="60000"/>
                </a:schemeClr>
              </a:solidFill>
              <a:ln w="12700" cap="flat">
                <a:noFill/>
                <a:miter lim="400000"/>
              </a:ln>
              <a:effectLst/>
            </p:spPr>
            <p:txBody>
              <a:bodyPr anchor="ctr"/>
              <a:lstStyle/>
              <a:p>
                <a:pPr algn="ctr"/>
                <a:endParaRPr/>
              </a:p>
            </p:txBody>
          </p:sp>
          <p:sp>
            <p:nvSpPr>
              <p:cNvPr id="42" name="iṩ1ïḑé">
                <a:extLst>
                  <a:ext uri="{FF2B5EF4-FFF2-40B4-BE49-F238E27FC236}">
                    <a16:creationId xmlns:a16="http://schemas.microsoft.com/office/drawing/2014/main" id="{D6BDCA6D-ECF3-4DAC-BA6C-F96ED7AF0ABE}"/>
                  </a:ext>
                </a:extLst>
              </p:cNvPr>
              <p:cNvSpPr/>
              <p:nvPr/>
            </p:nvSpPr>
            <p:spPr>
              <a:xfrm>
                <a:off x="0" y="0"/>
                <a:ext cx="11422238" cy="4833902"/>
              </a:xfrm>
              <a:custGeom>
                <a:avLst/>
                <a:gdLst/>
                <a:ahLst/>
                <a:cxnLst>
                  <a:cxn ang="0">
                    <a:pos x="wd2" y="hd2"/>
                  </a:cxn>
                  <a:cxn ang="5400000">
                    <a:pos x="wd2" y="hd2"/>
                  </a:cxn>
                  <a:cxn ang="10800000">
                    <a:pos x="wd2" y="hd2"/>
                  </a:cxn>
                  <a:cxn ang="16200000">
                    <a:pos x="wd2" y="hd2"/>
                  </a:cxn>
                </a:cxnLst>
                <a:rect l="0" t="0" r="r" b="b"/>
                <a:pathLst>
                  <a:path w="21350" h="20839" extrusionOk="0">
                    <a:moveTo>
                      <a:pt x="11634" y="18433"/>
                    </a:moveTo>
                    <a:lnTo>
                      <a:pt x="1573" y="6842"/>
                    </a:lnTo>
                    <a:lnTo>
                      <a:pt x="9003" y="1791"/>
                    </a:lnTo>
                    <a:lnTo>
                      <a:pt x="19344" y="12584"/>
                    </a:lnTo>
                    <a:cubicBezTo>
                      <a:pt x="19344" y="12584"/>
                      <a:pt x="11634" y="18433"/>
                      <a:pt x="11634" y="18433"/>
                    </a:cubicBezTo>
                    <a:close/>
                    <a:moveTo>
                      <a:pt x="8784" y="671"/>
                    </a:moveTo>
                    <a:cubicBezTo>
                      <a:pt x="7783" y="-344"/>
                      <a:pt x="7282" y="94"/>
                      <a:pt x="7282" y="94"/>
                    </a:cubicBezTo>
                    <a:lnTo>
                      <a:pt x="97" y="5086"/>
                    </a:lnTo>
                    <a:cubicBezTo>
                      <a:pt x="97" y="5086"/>
                      <a:pt x="-125" y="5453"/>
                      <a:pt x="104" y="5988"/>
                    </a:cubicBezTo>
                    <a:lnTo>
                      <a:pt x="12524" y="20386"/>
                    </a:lnTo>
                    <a:cubicBezTo>
                      <a:pt x="12524" y="20386"/>
                      <a:pt x="13062" y="21256"/>
                      <a:pt x="13541" y="20584"/>
                    </a:cubicBezTo>
                    <a:lnTo>
                      <a:pt x="21251" y="14568"/>
                    </a:lnTo>
                    <a:cubicBezTo>
                      <a:pt x="21475" y="14056"/>
                      <a:pt x="21251" y="13568"/>
                      <a:pt x="21251" y="13568"/>
                    </a:cubicBezTo>
                    <a:cubicBezTo>
                      <a:pt x="21251" y="13568"/>
                      <a:pt x="8784" y="671"/>
                      <a:pt x="8784" y="671"/>
                    </a:cubicBezTo>
                    <a:close/>
                  </a:path>
                </a:pathLst>
              </a:custGeom>
              <a:solidFill>
                <a:schemeClr val="tx2">
                  <a:lumMod val="20000"/>
                  <a:lumOff val="80000"/>
                </a:schemeClr>
              </a:solidFill>
              <a:ln w="12700" cap="flat">
                <a:noFill/>
                <a:miter lim="400000"/>
              </a:ln>
              <a:effectLst/>
            </p:spPr>
            <p:txBody>
              <a:bodyPr anchor="ctr"/>
              <a:lstStyle/>
              <a:p>
                <a:pPr algn="ctr"/>
                <a:endParaRPr/>
              </a:p>
            </p:txBody>
          </p:sp>
          <p:sp>
            <p:nvSpPr>
              <p:cNvPr id="43" name="iŝ1iḍe">
                <a:extLst>
                  <a:ext uri="{FF2B5EF4-FFF2-40B4-BE49-F238E27FC236}">
                    <a16:creationId xmlns:a16="http://schemas.microsoft.com/office/drawing/2014/main" id="{F7712702-512B-4712-B133-1D66B06C705B}"/>
                  </a:ext>
                </a:extLst>
              </p:cNvPr>
              <p:cNvSpPr/>
              <p:nvPr/>
            </p:nvSpPr>
            <p:spPr>
              <a:xfrm>
                <a:off x="36843" y="1749998"/>
                <a:ext cx="11448057" cy="3647153"/>
              </a:xfrm>
              <a:custGeom>
                <a:avLst/>
                <a:gdLst/>
                <a:ahLst/>
                <a:cxnLst>
                  <a:cxn ang="0">
                    <a:pos x="wd2" y="hd2"/>
                  </a:cxn>
                  <a:cxn ang="5400000">
                    <a:pos x="wd2" y="hd2"/>
                  </a:cxn>
                  <a:cxn ang="10800000">
                    <a:pos x="wd2" y="hd2"/>
                  </a:cxn>
                  <a:cxn ang="16200000">
                    <a:pos x="wd2" y="hd2"/>
                  </a:cxn>
                </a:cxnLst>
                <a:rect l="0" t="0" r="r" b="b"/>
                <a:pathLst>
                  <a:path w="21600" h="21600" extrusionOk="0">
                    <a:moveTo>
                      <a:pt x="21600" y="12162"/>
                    </a:moveTo>
                    <a:cubicBezTo>
                      <a:pt x="21600" y="12253"/>
                      <a:pt x="21599" y="12346"/>
                      <a:pt x="21599" y="12437"/>
                    </a:cubicBezTo>
                    <a:lnTo>
                      <a:pt x="21599" y="12456"/>
                    </a:lnTo>
                    <a:cubicBezTo>
                      <a:pt x="21599" y="12461"/>
                      <a:pt x="21599" y="12469"/>
                      <a:pt x="21599" y="12474"/>
                    </a:cubicBezTo>
                    <a:cubicBezTo>
                      <a:pt x="21599" y="12482"/>
                      <a:pt x="21599" y="12488"/>
                      <a:pt x="21598" y="12495"/>
                    </a:cubicBezTo>
                    <a:cubicBezTo>
                      <a:pt x="21598" y="12500"/>
                      <a:pt x="21598" y="12508"/>
                      <a:pt x="21598" y="12513"/>
                    </a:cubicBezTo>
                    <a:cubicBezTo>
                      <a:pt x="21597" y="12521"/>
                      <a:pt x="21597" y="12529"/>
                      <a:pt x="21596" y="12536"/>
                    </a:cubicBezTo>
                    <a:cubicBezTo>
                      <a:pt x="21596" y="12544"/>
                      <a:pt x="21595" y="12551"/>
                      <a:pt x="21595" y="12558"/>
                    </a:cubicBezTo>
                    <a:cubicBezTo>
                      <a:pt x="21595" y="12562"/>
                      <a:pt x="21594" y="12566"/>
                      <a:pt x="21594" y="12571"/>
                    </a:cubicBezTo>
                    <a:cubicBezTo>
                      <a:pt x="21594" y="12571"/>
                      <a:pt x="21593" y="12571"/>
                      <a:pt x="21593" y="12573"/>
                    </a:cubicBezTo>
                    <a:cubicBezTo>
                      <a:pt x="21593" y="12575"/>
                      <a:pt x="21593" y="12577"/>
                      <a:pt x="21593" y="12581"/>
                    </a:cubicBezTo>
                    <a:cubicBezTo>
                      <a:pt x="21592" y="12588"/>
                      <a:pt x="21592" y="12596"/>
                      <a:pt x="21591" y="12601"/>
                    </a:cubicBezTo>
                    <a:cubicBezTo>
                      <a:pt x="21591" y="12608"/>
                      <a:pt x="21589" y="12616"/>
                      <a:pt x="21589" y="12624"/>
                    </a:cubicBezTo>
                    <a:cubicBezTo>
                      <a:pt x="21588" y="12631"/>
                      <a:pt x="21587" y="12639"/>
                      <a:pt x="21586" y="12646"/>
                    </a:cubicBezTo>
                    <a:cubicBezTo>
                      <a:pt x="21585" y="12653"/>
                      <a:pt x="21584" y="12661"/>
                      <a:pt x="21583" y="12666"/>
                    </a:cubicBezTo>
                    <a:cubicBezTo>
                      <a:pt x="21582" y="12674"/>
                      <a:pt x="21581" y="12682"/>
                      <a:pt x="21580" y="12689"/>
                    </a:cubicBezTo>
                    <a:cubicBezTo>
                      <a:pt x="21579" y="12695"/>
                      <a:pt x="21578" y="12700"/>
                      <a:pt x="21577" y="12704"/>
                    </a:cubicBezTo>
                    <a:cubicBezTo>
                      <a:pt x="21577" y="12706"/>
                      <a:pt x="21577" y="12706"/>
                      <a:pt x="21577" y="12706"/>
                    </a:cubicBezTo>
                    <a:cubicBezTo>
                      <a:pt x="21577" y="12708"/>
                      <a:pt x="21576" y="12709"/>
                      <a:pt x="21576" y="12709"/>
                    </a:cubicBezTo>
                    <a:cubicBezTo>
                      <a:pt x="21575" y="12717"/>
                      <a:pt x="21574" y="12724"/>
                      <a:pt x="21572" y="12732"/>
                    </a:cubicBezTo>
                    <a:cubicBezTo>
                      <a:pt x="21571" y="12739"/>
                      <a:pt x="21570" y="12747"/>
                      <a:pt x="21569" y="12754"/>
                    </a:cubicBezTo>
                    <a:cubicBezTo>
                      <a:pt x="21567" y="12760"/>
                      <a:pt x="21566" y="12767"/>
                      <a:pt x="21564" y="12775"/>
                    </a:cubicBezTo>
                    <a:cubicBezTo>
                      <a:pt x="21563" y="12782"/>
                      <a:pt x="21561" y="12790"/>
                      <a:pt x="21559" y="12797"/>
                    </a:cubicBezTo>
                    <a:cubicBezTo>
                      <a:pt x="21557" y="12805"/>
                      <a:pt x="21555" y="12810"/>
                      <a:pt x="21554" y="12817"/>
                    </a:cubicBezTo>
                    <a:cubicBezTo>
                      <a:pt x="21553" y="12825"/>
                      <a:pt x="21551" y="12831"/>
                      <a:pt x="21550" y="12836"/>
                    </a:cubicBezTo>
                    <a:cubicBezTo>
                      <a:pt x="21550" y="12836"/>
                      <a:pt x="21550" y="12836"/>
                      <a:pt x="21549" y="12836"/>
                    </a:cubicBezTo>
                    <a:cubicBezTo>
                      <a:pt x="21549" y="12838"/>
                      <a:pt x="21549" y="12838"/>
                      <a:pt x="21548" y="12840"/>
                    </a:cubicBezTo>
                    <a:cubicBezTo>
                      <a:pt x="21547" y="12847"/>
                      <a:pt x="21545" y="12855"/>
                      <a:pt x="21543" y="12861"/>
                    </a:cubicBezTo>
                    <a:cubicBezTo>
                      <a:pt x="21541" y="12868"/>
                      <a:pt x="21539" y="12875"/>
                      <a:pt x="21536" y="12883"/>
                    </a:cubicBezTo>
                    <a:cubicBezTo>
                      <a:pt x="21535" y="12890"/>
                      <a:pt x="21532" y="12898"/>
                      <a:pt x="21530" y="12905"/>
                    </a:cubicBezTo>
                    <a:cubicBezTo>
                      <a:pt x="21528" y="12913"/>
                      <a:pt x="21526" y="12920"/>
                      <a:pt x="21523" y="12927"/>
                    </a:cubicBezTo>
                    <a:cubicBezTo>
                      <a:pt x="21521" y="12935"/>
                      <a:pt x="21519" y="12942"/>
                      <a:pt x="21516" y="12948"/>
                    </a:cubicBezTo>
                    <a:cubicBezTo>
                      <a:pt x="21515" y="12953"/>
                      <a:pt x="21513" y="12957"/>
                      <a:pt x="21511" y="12963"/>
                    </a:cubicBezTo>
                    <a:cubicBezTo>
                      <a:pt x="21511" y="12965"/>
                      <a:pt x="21510" y="12965"/>
                      <a:pt x="21510" y="12965"/>
                    </a:cubicBezTo>
                    <a:cubicBezTo>
                      <a:pt x="21510" y="12966"/>
                      <a:pt x="21509" y="12970"/>
                      <a:pt x="21508" y="12972"/>
                    </a:cubicBezTo>
                    <a:cubicBezTo>
                      <a:pt x="21505" y="12980"/>
                      <a:pt x="21502" y="12987"/>
                      <a:pt x="21500" y="12995"/>
                    </a:cubicBezTo>
                    <a:cubicBezTo>
                      <a:pt x="21497" y="13002"/>
                      <a:pt x="21494" y="13009"/>
                      <a:pt x="21491" y="13017"/>
                    </a:cubicBezTo>
                    <a:cubicBezTo>
                      <a:pt x="21488" y="13024"/>
                      <a:pt x="21485" y="13034"/>
                      <a:pt x="21481" y="13041"/>
                    </a:cubicBezTo>
                    <a:cubicBezTo>
                      <a:pt x="21478" y="13048"/>
                      <a:pt x="21474" y="13056"/>
                      <a:pt x="21471" y="13065"/>
                    </a:cubicBezTo>
                    <a:cubicBezTo>
                      <a:pt x="21468" y="13073"/>
                      <a:pt x="21465" y="13079"/>
                      <a:pt x="21462" y="13086"/>
                    </a:cubicBezTo>
                    <a:lnTo>
                      <a:pt x="21461" y="13086"/>
                    </a:lnTo>
                    <a:cubicBezTo>
                      <a:pt x="21460" y="13088"/>
                      <a:pt x="21460" y="13090"/>
                      <a:pt x="21459" y="13090"/>
                    </a:cubicBezTo>
                    <a:cubicBezTo>
                      <a:pt x="21456" y="13099"/>
                      <a:pt x="21452" y="13106"/>
                      <a:pt x="21448" y="13114"/>
                    </a:cubicBezTo>
                    <a:cubicBezTo>
                      <a:pt x="21444" y="13123"/>
                      <a:pt x="21440" y="13131"/>
                      <a:pt x="21436" y="13138"/>
                    </a:cubicBezTo>
                    <a:cubicBezTo>
                      <a:pt x="21431" y="13149"/>
                      <a:pt x="21426" y="13159"/>
                      <a:pt x="21421" y="13168"/>
                    </a:cubicBezTo>
                    <a:cubicBezTo>
                      <a:pt x="21415" y="13177"/>
                      <a:pt x="21410" y="13187"/>
                      <a:pt x="21405" y="13196"/>
                    </a:cubicBezTo>
                    <a:cubicBezTo>
                      <a:pt x="21404" y="13198"/>
                      <a:pt x="21403" y="13199"/>
                      <a:pt x="21402" y="13201"/>
                    </a:cubicBezTo>
                    <a:cubicBezTo>
                      <a:pt x="21402" y="13201"/>
                      <a:pt x="21402" y="13201"/>
                      <a:pt x="21401" y="13201"/>
                    </a:cubicBezTo>
                    <a:cubicBezTo>
                      <a:pt x="21401" y="13203"/>
                      <a:pt x="21401" y="13203"/>
                      <a:pt x="21401" y="13203"/>
                    </a:cubicBezTo>
                    <a:cubicBezTo>
                      <a:pt x="21396" y="13211"/>
                      <a:pt x="21393" y="13216"/>
                      <a:pt x="21389" y="13224"/>
                    </a:cubicBezTo>
                    <a:cubicBezTo>
                      <a:pt x="21383" y="13233"/>
                      <a:pt x="21377" y="13243"/>
                      <a:pt x="21371" y="13250"/>
                    </a:cubicBezTo>
                    <a:cubicBezTo>
                      <a:pt x="21363" y="13265"/>
                      <a:pt x="21353" y="13280"/>
                      <a:pt x="21343" y="13293"/>
                    </a:cubicBezTo>
                    <a:cubicBezTo>
                      <a:pt x="21340" y="13296"/>
                      <a:pt x="21336" y="13302"/>
                      <a:pt x="21333" y="13306"/>
                    </a:cubicBezTo>
                    <a:cubicBezTo>
                      <a:pt x="21331" y="13309"/>
                      <a:pt x="21329" y="13311"/>
                      <a:pt x="21327" y="13315"/>
                    </a:cubicBezTo>
                    <a:cubicBezTo>
                      <a:pt x="21322" y="13321"/>
                      <a:pt x="21318" y="13328"/>
                      <a:pt x="21313" y="13334"/>
                    </a:cubicBezTo>
                    <a:cubicBezTo>
                      <a:pt x="21303" y="13347"/>
                      <a:pt x="21292" y="13360"/>
                      <a:pt x="21282" y="13373"/>
                    </a:cubicBezTo>
                    <a:cubicBezTo>
                      <a:pt x="21271" y="13386"/>
                      <a:pt x="21260" y="13397"/>
                      <a:pt x="21248" y="13410"/>
                    </a:cubicBezTo>
                    <a:lnTo>
                      <a:pt x="14072" y="21263"/>
                    </a:lnTo>
                    <a:cubicBezTo>
                      <a:pt x="14054" y="21283"/>
                      <a:pt x="14036" y="21302"/>
                      <a:pt x="14018" y="21319"/>
                    </a:cubicBezTo>
                    <a:cubicBezTo>
                      <a:pt x="14009" y="21328"/>
                      <a:pt x="14000" y="21335"/>
                      <a:pt x="13991" y="21343"/>
                    </a:cubicBezTo>
                    <a:cubicBezTo>
                      <a:pt x="13986" y="21348"/>
                      <a:pt x="13980" y="21352"/>
                      <a:pt x="13975" y="21358"/>
                    </a:cubicBezTo>
                    <a:cubicBezTo>
                      <a:pt x="13970" y="21361"/>
                      <a:pt x="13966" y="21365"/>
                      <a:pt x="13961" y="21369"/>
                    </a:cubicBezTo>
                    <a:cubicBezTo>
                      <a:pt x="13942" y="21386"/>
                      <a:pt x="13923" y="21401"/>
                      <a:pt x="13904" y="21416"/>
                    </a:cubicBezTo>
                    <a:cubicBezTo>
                      <a:pt x="13900" y="21418"/>
                      <a:pt x="13897" y="21419"/>
                      <a:pt x="13893" y="21423"/>
                    </a:cubicBezTo>
                    <a:cubicBezTo>
                      <a:pt x="13888" y="21427"/>
                      <a:pt x="13884" y="21429"/>
                      <a:pt x="13878" y="21432"/>
                    </a:cubicBezTo>
                    <a:cubicBezTo>
                      <a:pt x="13868" y="21440"/>
                      <a:pt x="13856" y="21447"/>
                      <a:pt x="13845" y="21455"/>
                    </a:cubicBezTo>
                    <a:cubicBezTo>
                      <a:pt x="13832" y="21464"/>
                      <a:pt x="13819" y="21471"/>
                      <a:pt x="13806" y="21479"/>
                    </a:cubicBezTo>
                    <a:cubicBezTo>
                      <a:pt x="13802" y="21481"/>
                      <a:pt x="13798" y="21482"/>
                      <a:pt x="13793" y="21487"/>
                    </a:cubicBezTo>
                    <a:cubicBezTo>
                      <a:pt x="13791" y="21487"/>
                      <a:pt x="13789" y="21488"/>
                      <a:pt x="13786" y="21490"/>
                    </a:cubicBezTo>
                    <a:cubicBezTo>
                      <a:pt x="13780" y="21494"/>
                      <a:pt x="13773" y="21498"/>
                      <a:pt x="13766" y="21501"/>
                    </a:cubicBezTo>
                    <a:cubicBezTo>
                      <a:pt x="13752" y="21507"/>
                      <a:pt x="13739" y="21514"/>
                      <a:pt x="13726" y="21520"/>
                    </a:cubicBezTo>
                    <a:cubicBezTo>
                      <a:pt x="13715" y="21526"/>
                      <a:pt x="13705" y="21529"/>
                      <a:pt x="13694" y="21533"/>
                    </a:cubicBezTo>
                    <a:cubicBezTo>
                      <a:pt x="13693" y="21535"/>
                      <a:pt x="13691" y="21535"/>
                      <a:pt x="13690" y="21535"/>
                    </a:cubicBezTo>
                    <a:cubicBezTo>
                      <a:pt x="13689" y="21537"/>
                      <a:pt x="13688" y="21537"/>
                      <a:pt x="13688" y="21537"/>
                    </a:cubicBezTo>
                    <a:lnTo>
                      <a:pt x="13685" y="21537"/>
                    </a:lnTo>
                    <a:cubicBezTo>
                      <a:pt x="13676" y="21540"/>
                      <a:pt x="13668" y="21544"/>
                      <a:pt x="13659" y="21548"/>
                    </a:cubicBezTo>
                    <a:cubicBezTo>
                      <a:pt x="13651" y="21550"/>
                      <a:pt x="13642" y="21553"/>
                      <a:pt x="13634" y="21555"/>
                    </a:cubicBezTo>
                    <a:cubicBezTo>
                      <a:pt x="13625" y="21559"/>
                      <a:pt x="13617" y="21561"/>
                      <a:pt x="13608" y="21565"/>
                    </a:cubicBezTo>
                    <a:cubicBezTo>
                      <a:pt x="13602" y="21566"/>
                      <a:pt x="13596" y="21569"/>
                      <a:pt x="13589" y="21570"/>
                    </a:cubicBezTo>
                    <a:lnTo>
                      <a:pt x="13586" y="21570"/>
                    </a:lnTo>
                    <a:cubicBezTo>
                      <a:pt x="13585" y="21570"/>
                      <a:pt x="13584" y="21570"/>
                      <a:pt x="13583" y="21572"/>
                    </a:cubicBezTo>
                    <a:cubicBezTo>
                      <a:pt x="13575" y="21574"/>
                      <a:pt x="13568" y="21576"/>
                      <a:pt x="13561" y="21578"/>
                    </a:cubicBezTo>
                    <a:cubicBezTo>
                      <a:pt x="13553" y="21580"/>
                      <a:pt x="13546" y="21580"/>
                      <a:pt x="13539" y="21582"/>
                    </a:cubicBezTo>
                    <a:cubicBezTo>
                      <a:pt x="13531" y="21583"/>
                      <a:pt x="13524" y="21585"/>
                      <a:pt x="13517" y="21587"/>
                    </a:cubicBezTo>
                    <a:cubicBezTo>
                      <a:pt x="13509" y="21587"/>
                      <a:pt x="13502" y="21589"/>
                      <a:pt x="13495" y="21591"/>
                    </a:cubicBezTo>
                    <a:lnTo>
                      <a:pt x="13484" y="21591"/>
                    </a:lnTo>
                    <a:cubicBezTo>
                      <a:pt x="13484" y="21591"/>
                      <a:pt x="13484" y="21591"/>
                      <a:pt x="13483" y="21591"/>
                    </a:cubicBezTo>
                    <a:cubicBezTo>
                      <a:pt x="13480" y="21593"/>
                      <a:pt x="13477" y="21593"/>
                      <a:pt x="13475" y="21593"/>
                    </a:cubicBezTo>
                    <a:cubicBezTo>
                      <a:pt x="13468" y="21595"/>
                      <a:pt x="13461" y="21595"/>
                      <a:pt x="13455" y="21595"/>
                    </a:cubicBezTo>
                    <a:cubicBezTo>
                      <a:pt x="13448" y="21596"/>
                      <a:pt x="13441" y="21596"/>
                      <a:pt x="13435" y="21596"/>
                    </a:cubicBezTo>
                    <a:cubicBezTo>
                      <a:pt x="13428" y="21598"/>
                      <a:pt x="13421" y="21598"/>
                      <a:pt x="13414" y="21598"/>
                    </a:cubicBezTo>
                    <a:cubicBezTo>
                      <a:pt x="13408" y="21598"/>
                      <a:pt x="13401" y="21600"/>
                      <a:pt x="13395" y="21600"/>
                    </a:cubicBezTo>
                    <a:lnTo>
                      <a:pt x="13338" y="21600"/>
                    </a:lnTo>
                    <a:cubicBezTo>
                      <a:pt x="13331" y="21600"/>
                      <a:pt x="13325" y="21598"/>
                      <a:pt x="13319" y="21598"/>
                    </a:cubicBezTo>
                    <a:lnTo>
                      <a:pt x="13301" y="21598"/>
                    </a:lnTo>
                    <a:cubicBezTo>
                      <a:pt x="13294" y="21596"/>
                      <a:pt x="13289" y="21596"/>
                      <a:pt x="13283" y="21596"/>
                    </a:cubicBezTo>
                    <a:cubicBezTo>
                      <a:pt x="13276" y="21595"/>
                      <a:pt x="13270" y="21595"/>
                      <a:pt x="13264" y="21595"/>
                    </a:cubicBezTo>
                    <a:cubicBezTo>
                      <a:pt x="13258" y="21593"/>
                      <a:pt x="13252" y="21593"/>
                      <a:pt x="13246" y="21591"/>
                    </a:cubicBezTo>
                    <a:cubicBezTo>
                      <a:pt x="13240" y="21591"/>
                      <a:pt x="13234" y="21589"/>
                      <a:pt x="13228" y="21589"/>
                    </a:cubicBezTo>
                    <a:cubicBezTo>
                      <a:pt x="13222" y="21587"/>
                      <a:pt x="13216" y="21587"/>
                      <a:pt x="13210" y="21585"/>
                    </a:cubicBezTo>
                    <a:cubicBezTo>
                      <a:pt x="13204" y="21583"/>
                      <a:pt x="13198" y="21583"/>
                      <a:pt x="13192" y="21582"/>
                    </a:cubicBezTo>
                    <a:cubicBezTo>
                      <a:pt x="13186" y="21582"/>
                      <a:pt x="13181" y="21580"/>
                      <a:pt x="13175" y="21578"/>
                    </a:cubicBezTo>
                    <a:cubicBezTo>
                      <a:pt x="13169" y="21576"/>
                      <a:pt x="13163" y="21576"/>
                      <a:pt x="13157" y="21574"/>
                    </a:cubicBezTo>
                    <a:cubicBezTo>
                      <a:pt x="13151" y="21572"/>
                      <a:pt x="13145" y="21570"/>
                      <a:pt x="13140" y="21569"/>
                    </a:cubicBezTo>
                    <a:cubicBezTo>
                      <a:pt x="13134" y="21566"/>
                      <a:pt x="13128" y="21565"/>
                      <a:pt x="13122" y="21563"/>
                    </a:cubicBezTo>
                    <a:cubicBezTo>
                      <a:pt x="13116" y="21561"/>
                      <a:pt x="13110" y="21559"/>
                      <a:pt x="13104" y="21557"/>
                    </a:cubicBezTo>
                    <a:cubicBezTo>
                      <a:pt x="13099" y="21555"/>
                      <a:pt x="13093" y="21553"/>
                      <a:pt x="13087" y="21552"/>
                    </a:cubicBezTo>
                    <a:cubicBezTo>
                      <a:pt x="13081" y="21550"/>
                      <a:pt x="13075" y="21548"/>
                      <a:pt x="13070" y="21546"/>
                    </a:cubicBezTo>
                    <a:cubicBezTo>
                      <a:pt x="13064" y="21544"/>
                      <a:pt x="13058" y="21540"/>
                      <a:pt x="13052" y="21538"/>
                    </a:cubicBezTo>
                    <a:cubicBezTo>
                      <a:pt x="13046" y="21537"/>
                      <a:pt x="13040" y="21535"/>
                      <a:pt x="13034" y="21531"/>
                    </a:cubicBezTo>
                    <a:cubicBezTo>
                      <a:pt x="13029" y="21529"/>
                      <a:pt x="13023" y="21527"/>
                      <a:pt x="13017" y="21524"/>
                    </a:cubicBezTo>
                    <a:cubicBezTo>
                      <a:pt x="13011" y="21522"/>
                      <a:pt x="13005" y="21518"/>
                      <a:pt x="12999" y="21516"/>
                    </a:cubicBezTo>
                    <a:cubicBezTo>
                      <a:pt x="12993" y="21513"/>
                      <a:pt x="12988" y="21511"/>
                      <a:pt x="12982" y="21507"/>
                    </a:cubicBezTo>
                    <a:cubicBezTo>
                      <a:pt x="12980" y="21507"/>
                      <a:pt x="12977" y="21505"/>
                      <a:pt x="12975" y="21503"/>
                    </a:cubicBezTo>
                    <a:cubicBezTo>
                      <a:pt x="12975" y="21503"/>
                      <a:pt x="12975" y="21503"/>
                      <a:pt x="12974" y="21503"/>
                    </a:cubicBezTo>
                    <a:cubicBezTo>
                      <a:pt x="12971" y="21501"/>
                      <a:pt x="12967" y="21499"/>
                      <a:pt x="12964" y="21498"/>
                    </a:cubicBezTo>
                    <a:cubicBezTo>
                      <a:pt x="12958" y="21496"/>
                      <a:pt x="12952" y="21492"/>
                      <a:pt x="12946" y="21488"/>
                    </a:cubicBezTo>
                    <a:cubicBezTo>
                      <a:pt x="12940" y="21485"/>
                      <a:pt x="12934" y="21481"/>
                      <a:pt x="12928" y="21477"/>
                    </a:cubicBezTo>
                    <a:cubicBezTo>
                      <a:pt x="12922" y="21475"/>
                      <a:pt x="12916" y="21471"/>
                      <a:pt x="12911" y="21468"/>
                    </a:cubicBezTo>
                    <a:cubicBezTo>
                      <a:pt x="12904" y="21464"/>
                      <a:pt x="12898" y="21458"/>
                      <a:pt x="12892" y="21455"/>
                    </a:cubicBezTo>
                    <a:cubicBezTo>
                      <a:pt x="12888" y="21453"/>
                      <a:pt x="12884" y="21451"/>
                      <a:pt x="12881" y="21447"/>
                    </a:cubicBezTo>
                    <a:lnTo>
                      <a:pt x="12880" y="21447"/>
                    </a:lnTo>
                    <a:cubicBezTo>
                      <a:pt x="12880" y="21447"/>
                      <a:pt x="12880" y="21447"/>
                      <a:pt x="12879" y="21447"/>
                    </a:cubicBezTo>
                    <a:cubicBezTo>
                      <a:pt x="12878" y="21445"/>
                      <a:pt x="12875" y="21443"/>
                      <a:pt x="12874" y="21443"/>
                    </a:cubicBezTo>
                    <a:cubicBezTo>
                      <a:pt x="12867" y="21438"/>
                      <a:pt x="12861" y="21434"/>
                      <a:pt x="12855" y="21430"/>
                    </a:cubicBezTo>
                    <a:cubicBezTo>
                      <a:pt x="12849" y="21425"/>
                      <a:pt x="12843" y="21421"/>
                      <a:pt x="12837" y="21416"/>
                    </a:cubicBezTo>
                    <a:cubicBezTo>
                      <a:pt x="12830" y="21412"/>
                      <a:pt x="12823" y="21406"/>
                      <a:pt x="12817" y="21401"/>
                    </a:cubicBezTo>
                    <a:cubicBezTo>
                      <a:pt x="12809" y="21395"/>
                      <a:pt x="12803" y="21390"/>
                      <a:pt x="12796" y="21384"/>
                    </a:cubicBezTo>
                    <a:cubicBezTo>
                      <a:pt x="12795" y="21382"/>
                      <a:pt x="12793" y="21382"/>
                      <a:pt x="12791" y="21380"/>
                    </a:cubicBezTo>
                    <a:cubicBezTo>
                      <a:pt x="12790" y="21380"/>
                      <a:pt x="12789" y="21379"/>
                      <a:pt x="12789" y="21379"/>
                    </a:cubicBezTo>
                    <a:cubicBezTo>
                      <a:pt x="12785" y="21374"/>
                      <a:pt x="12780" y="21371"/>
                      <a:pt x="12777" y="21367"/>
                    </a:cubicBezTo>
                    <a:cubicBezTo>
                      <a:pt x="12770" y="21361"/>
                      <a:pt x="12764" y="21356"/>
                      <a:pt x="12757" y="21350"/>
                    </a:cubicBezTo>
                    <a:cubicBezTo>
                      <a:pt x="12749" y="21343"/>
                      <a:pt x="12741" y="21335"/>
                      <a:pt x="12733" y="21328"/>
                    </a:cubicBezTo>
                    <a:cubicBezTo>
                      <a:pt x="12726" y="21319"/>
                      <a:pt x="12718" y="21311"/>
                      <a:pt x="12710" y="21304"/>
                    </a:cubicBezTo>
                    <a:cubicBezTo>
                      <a:pt x="12708" y="21302"/>
                      <a:pt x="12707" y="21300"/>
                      <a:pt x="12705" y="21298"/>
                    </a:cubicBezTo>
                    <a:cubicBezTo>
                      <a:pt x="12705" y="21298"/>
                      <a:pt x="12705" y="21298"/>
                      <a:pt x="12704" y="21298"/>
                    </a:cubicBezTo>
                    <a:cubicBezTo>
                      <a:pt x="12698" y="21290"/>
                      <a:pt x="12693" y="21285"/>
                      <a:pt x="12687" y="21279"/>
                    </a:cubicBezTo>
                    <a:cubicBezTo>
                      <a:pt x="12680" y="21270"/>
                      <a:pt x="12672" y="21263"/>
                      <a:pt x="12665" y="21253"/>
                    </a:cubicBezTo>
                    <a:cubicBezTo>
                      <a:pt x="12655" y="21242"/>
                      <a:pt x="12645" y="21229"/>
                      <a:pt x="12635" y="21218"/>
                    </a:cubicBezTo>
                    <a:cubicBezTo>
                      <a:pt x="12633" y="21214"/>
                      <a:pt x="12630" y="21211"/>
                      <a:pt x="12628" y="21207"/>
                    </a:cubicBezTo>
                    <a:cubicBezTo>
                      <a:pt x="12626" y="21205"/>
                      <a:pt x="12625" y="21203"/>
                      <a:pt x="12624" y="21201"/>
                    </a:cubicBezTo>
                    <a:cubicBezTo>
                      <a:pt x="12618" y="21194"/>
                      <a:pt x="12612" y="21187"/>
                      <a:pt x="12607" y="21179"/>
                    </a:cubicBezTo>
                    <a:cubicBezTo>
                      <a:pt x="12597" y="21168"/>
                      <a:pt x="12589" y="21155"/>
                      <a:pt x="12580" y="21140"/>
                    </a:cubicBezTo>
                    <a:cubicBezTo>
                      <a:pt x="12571" y="21126"/>
                      <a:pt x="12562" y="21114"/>
                      <a:pt x="12553" y="21099"/>
                    </a:cubicBezTo>
                    <a:lnTo>
                      <a:pt x="176" y="1083"/>
                    </a:lnTo>
                    <a:cubicBezTo>
                      <a:pt x="149" y="1040"/>
                      <a:pt x="126" y="993"/>
                      <a:pt x="106" y="947"/>
                    </a:cubicBezTo>
                    <a:cubicBezTo>
                      <a:pt x="85" y="900"/>
                      <a:pt x="68" y="850"/>
                      <a:pt x="55" y="801"/>
                    </a:cubicBezTo>
                    <a:cubicBezTo>
                      <a:pt x="41" y="751"/>
                      <a:pt x="31" y="701"/>
                      <a:pt x="24" y="648"/>
                    </a:cubicBezTo>
                    <a:cubicBezTo>
                      <a:pt x="17" y="596"/>
                      <a:pt x="12" y="544"/>
                      <a:pt x="11" y="490"/>
                    </a:cubicBezTo>
                    <a:cubicBezTo>
                      <a:pt x="8" y="265"/>
                      <a:pt x="3" y="225"/>
                      <a:pt x="0" y="0"/>
                    </a:cubicBezTo>
                    <a:cubicBezTo>
                      <a:pt x="2862" y="4656"/>
                      <a:pt x="12131" y="20184"/>
                      <a:pt x="12806" y="20605"/>
                    </a:cubicBezTo>
                    <a:cubicBezTo>
                      <a:pt x="13601" y="21102"/>
                      <a:pt x="14308" y="20232"/>
                      <a:pt x="15099" y="19362"/>
                    </a:cubicBezTo>
                    <a:cubicBezTo>
                      <a:pt x="15708" y="18693"/>
                      <a:pt x="19763" y="14199"/>
                      <a:pt x="21600" y="12162"/>
                    </a:cubicBezTo>
                    <a:close/>
                  </a:path>
                </a:pathLst>
              </a:custGeom>
              <a:solidFill>
                <a:schemeClr val="tx2">
                  <a:lumMod val="60000"/>
                  <a:lumOff val="40000"/>
                </a:schemeClr>
              </a:solidFill>
              <a:ln w="12700" cap="flat">
                <a:noFill/>
                <a:miter lim="400000"/>
              </a:ln>
              <a:effectLst/>
            </p:spPr>
            <p:txBody>
              <a:bodyPr anchor="ctr"/>
              <a:lstStyle/>
              <a:p>
                <a:pPr algn="ctr"/>
                <a:endParaRPr/>
              </a:p>
            </p:txBody>
          </p:sp>
          <p:sp>
            <p:nvSpPr>
              <p:cNvPr id="44" name="iSḻíḋè">
                <a:extLst>
                  <a:ext uri="{FF2B5EF4-FFF2-40B4-BE49-F238E27FC236}">
                    <a16:creationId xmlns:a16="http://schemas.microsoft.com/office/drawing/2014/main" id="{45AE0120-854E-435A-A769-F770BB37EBB2}"/>
                  </a:ext>
                </a:extLst>
              </p:cNvPr>
              <p:cNvSpPr/>
              <p:nvPr/>
            </p:nvSpPr>
            <p:spPr>
              <a:xfrm>
                <a:off x="21533" y="1550232"/>
                <a:ext cx="11442661" cy="3559379"/>
              </a:xfrm>
              <a:custGeom>
                <a:avLst/>
                <a:gdLst/>
                <a:ahLst/>
                <a:cxnLst>
                  <a:cxn ang="0">
                    <a:pos x="wd2" y="hd2"/>
                  </a:cxn>
                  <a:cxn ang="5400000">
                    <a:pos x="wd2" y="hd2"/>
                  </a:cxn>
                  <a:cxn ang="10800000">
                    <a:pos x="wd2" y="hd2"/>
                  </a:cxn>
                  <a:cxn ang="16200000">
                    <a:pos x="wd2" y="hd2"/>
                  </a:cxn>
                </a:cxnLst>
                <a:rect l="0" t="0" r="r" b="b"/>
                <a:pathLst>
                  <a:path w="21600" h="21542" extrusionOk="0">
                    <a:moveTo>
                      <a:pt x="21580" y="12479"/>
                    </a:moveTo>
                    <a:cubicBezTo>
                      <a:pt x="21450" y="12678"/>
                      <a:pt x="19442" y="15003"/>
                      <a:pt x="17337" y="17290"/>
                    </a:cubicBezTo>
                    <a:cubicBezTo>
                      <a:pt x="14702" y="20153"/>
                      <a:pt x="13152" y="21600"/>
                      <a:pt x="12973" y="21374"/>
                    </a:cubicBezTo>
                    <a:cubicBezTo>
                      <a:pt x="12532" y="20818"/>
                      <a:pt x="149" y="221"/>
                      <a:pt x="22" y="0"/>
                    </a:cubicBezTo>
                    <a:lnTo>
                      <a:pt x="0" y="134"/>
                    </a:lnTo>
                    <a:cubicBezTo>
                      <a:pt x="511" y="986"/>
                      <a:pt x="12515" y="20954"/>
                      <a:pt x="12955" y="21515"/>
                    </a:cubicBezTo>
                    <a:cubicBezTo>
                      <a:pt x="12970" y="21533"/>
                      <a:pt x="12992" y="21542"/>
                      <a:pt x="13020" y="21542"/>
                    </a:cubicBezTo>
                    <a:cubicBezTo>
                      <a:pt x="13470" y="21542"/>
                      <a:pt x="15592" y="19344"/>
                      <a:pt x="17352" y="17434"/>
                    </a:cubicBezTo>
                    <a:cubicBezTo>
                      <a:pt x="19459" y="15146"/>
                      <a:pt x="21470" y="12815"/>
                      <a:pt x="21600" y="12615"/>
                    </a:cubicBezTo>
                    <a:lnTo>
                      <a:pt x="21580" y="12479"/>
                    </a:lnTo>
                    <a:close/>
                  </a:path>
                </a:pathLst>
              </a:custGeom>
              <a:solidFill>
                <a:schemeClr val="tx2">
                  <a:lumMod val="40000"/>
                  <a:lumOff val="60000"/>
                </a:schemeClr>
              </a:solidFill>
              <a:ln w="12700" cap="flat">
                <a:noFill/>
                <a:miter lim="400000"/>
              </a:ln>
              <a:effectLst/>
            </p:spPr>
            <p:txBody>
              <a:bodyPr anchor="ctr"/>
              <a:lstStyle/>
              <a:p>
                <a:pPr algn="ctr"/>
                <a:endParaRPr/>
              </a:p>
            </p:txBody>
          </p:sp>
          <p:grpSp>
            <p:nvGrpSpPr>
              <p:cNvPr id="45" name="išlïdê">
                <a:extLst>
                  <a:ext uri="{FF2B5EF4-FFF2-40B4-BE49-F238E27FC236}">
                    <a16:creationId xmlns:a16="http://schemas.microsoft.com/office/drawing/2014/main" id="{7F692742-8A9E-4897-9707-6EC8429BDC4B}"/>
                  </a:ext>
                </a:extLst>
              </p:cNvPr>
              <p:cNvGrpSpPr/>
              <p:nvPr/>
            </p:nvGrpSpPr>
            <p:grpSpPr>
              <a:xfrm>
                <a:off x="1657893" y="405262"/>
                <a:ext cx="1883552" cy="696640"/>
                <a:chOff x="0" y="0"/>
                <a:chExt cx="1883552" cy="696637"/>
              </a:xfrm>
              <a:grpFill/>
            </p:grpSpPr>
            <p:sp>
              <p:nvSpPr>
                <p:cNvPr id="46" name="ïšliḓe">
                  <a:extLst>
                    <a:ext uri="{FF2B5EF4-FFF2-40B4-BE49-F238E27FC236}">
                      <a16:creationId xmlns:a16="http://schemas.microsoft.com/office/drawing/2014/main" id="{BC96EC43-0747-4CA6-92F1-099FC43C5922}"/>
                    </a:ext>
                  </a:extLst>
                </p:cNvPr>
                <p:cNvSpPr/>
                <p:nvPr/>
              </p:nvSpPr>
              <p:spPr>
                <a:xfrm>
                  <a:off x="368420" y="221052"/>
                  <a:ext cx="912392" cy="281209"/>
                </a:xfrm>
                <a:custGeom>
                  <a:avLst/>
                  <a:gdLst/>
                  <a:ahLst/>
                  <a:cxnLst>
                    <a:cxn ang="0">
                      <a:pos x="wd2" y="hd2"/>
                    </a:cxn>
                    <a:cxn ang="5400000">
                      <a:pos x="wd2" y="hd2"/>
                    </a:cxn>
                    <a:cxn ang="10800000">
                      <a:pos x="wd2" y="hd2"/>
                    </a:cxn>
                    <a:cxn ang="16200000">
                      <a:pos x="wd2" y="hd2"/>
                    </a:cxn>
                  </a:cxnLst>
                  <a:rect l="0" t="0" r="r" b="b"/>
                  <a:pathLst>
                    <a:path w="21600" h="21600" extrusionOk="0">
                      <a:moveTo>
                        <a:pt x="0" y="18948"/>
                      </a:moveTo>
                      <a:lnTo>
                        <a:pt x="19981" y="0"/>
                      </a:lnTo>
                      <a:lnTo>
                        <a:pt x="21600" y="1817"/>
                      </a:lnTo>
                      <a:lnTo>
                        <a:pt x="1763" y="21600"/>
                      </a:lnTo>
                      <a:cubicBezTo>
                        <a:pt x="1763" y="21600"/>
                        <a:pt x="0" y="18948"/>
                        <a:pt x="0" y="18948"/>
                      </a:cubicBezTo>
                      <a:close/>
                    </a:path>
                  </a:pathLst>
                </a:custGeom>
                <a:grpFill/>
                <a:ln w="12700" cap="flat">
                  <a:noFill/>
                  <a:miter lim="400000"/>
                </a:ln>
                <a:effectLst/>
              </p:spPr>
              <p:txBody>
                <a:bodyPr anchor="ctr"/>
                <a:lstStyle/>
                <a:p>
                  <a:pPr algn="ctr"/>
                  <a:endParaRPr/>
                </a:p>
              </p:txBody>
            </p:sp>
            <p:sp>
              <p:nvSpPr>
                <p:cNvPr id="47" name="iš1îḓe">
                  <a:extLst>
                    <a:ext uri="{FF2B5EF4-FFF2-40B4-BE49-F238E27FC236}">
                      <a16:creationId xmlns:a16="http://schemas.microsoft.com/office/drawing/2014/main" id="{505B1E36-9A59-495B-A2BF-D13433CF5008}"/>
                    </a:ext>
                  </a:extLst>
                </p:cNvPr>
                <p:cNvSpPr/>
                <p:nvPr/>
              </p:nvSpPr>
              <p:spPr>
                <a:xfrm>
                  <a:off x="1657893" y="0"/>
                  <a:ext cx="225659" cy="88742"/>
                </a:xfrm>
                <a:prstGeom prst="ellipse">
                  <a:avLst/>
                </a:prstGeom>
                <a:grpFill/>
                <a:ln w="12700" cap="flat">
                  <a:noFill/>
                  <a:miter lim="400000"/>
                </a:ln>
                <a:effectLst/>
              </p:spPr>
              <p:txBody>
                <a:bodyPr anchor="ctr"/>
                <a:lstStyle/>
                <a:p>
                  <a:pPr algn="ctr"/>
                  <a:endParaRPr/>
                </a:p>
              </p:txBody>
            </p:sp>
            <p:sp>
              <p:nvSpPr>
                <p:cNvPr id="48" name="iṡļîḑê">
                  <a:extLst>
                    <a:ext uri="{FF2B5EF4-FFF2-40B4-BE49-F238E27FC236}">
                      <a16:creationId xmlns:a16="http://schemas.microsoft.com/office/drawing/2014/main" id="{E67AC685-1A8B-4332-84D8-DA3C385A7D37}"/>
                    </a:ext>
                  </a:extLst>
                </p:cNvPr>
                <p:cNvSpPr/>
                <p:nvPr/>
              </p:nvSpPr>
              <p:spPr>
                <a:xfrm>
                  <a:off x="0" y="607894"/>
                  <a:ext cx="112829" cy="88743"/>
                </a:xfrm>
                <a:prstGeom prst="ellipse">
                  <a:avLst/>
                </a:prstGeom>
                <a:grpFill/>
                <a:ln w="12700" cap="flat">
                  <a:noFill/>
                  <a:miter lim="400000"/>
                </a:ln>
                <a:effectLst/>
              </p:spPr>
              <p:txBody>
                <a:bodyPr anchor="ctr"/>
                <a:lstStyle/>
                <a:p>
                  <a:pPr algn="ctr"/>
                  <a:endParaRPr/>
                </a:p>
              </p:txBody>
            </p:sp>
          </p:grpSp>
        </p:grpSp>
        <p:sp>
          <p:nvSpPr>
            <p:cNvPr id="14" name="ïŝ1íḓè">
              <a:extLst>
                <a:ext uri="{FF2B5EF4-FFF2-40B4-BE49-F238E27FC236}">
                  <a16:creationId xmlns:a16="http://schemas.microsoft.com/office/drawing/2014/main" id="{BF136F2F-237A-456A-A7B1-0549D0C54E54}"/>
                </a:ext>
              </a:extLst>
            </p:cNvPr>
            <p:cNvSpPr/>
            <p:nvPr/>
          </p:nvSpPr>
          <p:spPr>
            <a:xfrm>
              <a:off x="3659966" y="3068898"/>
              <a:ext cx="4843275" cy="1892131"/>
            </a:xfrm>
            <a:custGeom>
              <a:avLst/>
              <a:gdLst/>
              <a:ahLst/>
              <a:cxnLst>
                <a:cxn ang="0">
                  <a:pos x="wd2" y="hd2"/>
                </a:cxn>
                <a:cxn ang="5400000">
                  <a:pos x="wd2" y="hd2"/>
                </a:cxn>
                <a:cxn ang="10800000">
                  <a:pos x="wd2" y="hd2"/>
                </a:cxn>
                <a:cxn ang="16200000">
                  <a:pos x="wd2" y="hd2"/>
                </a:cxn>
              </a:cxnLst>
              <a:rect l="0" t="0" r="r" b="b"/>
              <a:pathLst>
                <a:path w="21600" h="21600" extrusionOk="0">
                  <a:moveTo>
                    <a:pt x="0" y="8752"/>
                  </a:moveTo>
                  <a:lnTo>
                    <a:pt x="8700" y="0"/>
                  </a:lnTo>
                  <a:lnTo>
                    <a:pt x="21600" y="11861"/>
                  </a:lnTo>
                  <a:lnTo>
                    <a:pt x="12582" y="21600"/>
                  </a:lnTo>
                  <a:lnTo>
                    <a:pt x="0" y="8752"/>
                  </a:lnTo>
                  <a:close/>
                </a:path>
              </a:pathLst>
            </a:custGeom>
            <a:solidFill>
              <a:schemeClr val="accent4"/>
            </a:solidFill>
            <a:ln w="12700">
              <a:miter lim="400000"/>
            </a:ln>
          </p:spPr>
          <p:txBody>
            <a:bodyPr anchor="ctr"/>
            <a:lstStyle/>
            <a:p>
              <a:pPr algn="ctr"/>
              <a:endParaRPr/>
            </a:p>
          </p:txBody>
        </p:sp>
        <p:sp>
          <p:nvSpPr>
            <p:cNvPr id="15" name="ïšľíḋè">
              <a:extLst>
                <a:ext uri="{FF2B5EF4-FFF2-40B4-BE49-F238E27FC236}">
                  <a16:creationId xmlns:a16="http://schemas.microsoft.com/office/drawing/2014/main" id="{A053F0ED-2A93-4B70-B159-30E371A7DC19}"/>
                </a:ext>
              </a:extLst>
            </p:cNvPr>
            <p:cNvSpPr/>
            <p:nvPr/>
          </p:nvSpPr>
          <p:spPr>
            <a:xfrm>
              <a:off x="3744488" y="2808061"/>
              <a:ext cx="4618229" cy="1804212"/>
            </a:xfrm>
            <a:custGeom>
              <a:avLst/>
              <a:gdLst/>
              <a:ahLst/>
              <a:cxnLst>
                <a:cxn ang="0">
                  <a:pos x="wd2" y="hd2"/>
                </a:cxn>
                <a:cxn ang="5400000">
                  <a:pos x="wd2" y="hd2"/>
                </a:cxn>
                <a:cxn ang="10800000">
                  <a:pos x="wd2" y="hd2"/>
                </a:cxn>
                <a:cxn ang="16200000">
                  <a:pos x="wd2" y="hd2"/>
                </a:cxn>
              </a:cxnLst>
              <a:rect l="0" t="0" r="r" b="b"/>
              <a:pathLst>
                <a:path w="21600" h="21600" extrusionOk="0">
                  <a:moveTo>
                    <a:pt x="0" y="8752"/>
                  </a:moveTo>
                  <a:lnTo>
                    <a:pt x="8700" y="0"/>
                  </a:lnTo>
                  <a:lnTo>
                    <a:pt x="21600" y="11861"/>
                  </a:lnTo>
                  <a:lnTo>
                    <a:pt x="12582" y="21600"/>
                  </a:lnTo>
                  <a:lnTo>
                    <a:pt x="0" y="8752"/>
                  </a:lnTo>
                  <a:close/>
                </a:path>
              </a:pathLst>
            </a:custGeom>
            <a:solidFill>
              <a:schemeClr val="accent3"/>
            </a:solidFill>
            <a:ln w="12700">
              <a:miter lim="400000"/>
            </a:ln>
          </p:spPr>
          <p:txBody>
            <a:bodyPr anchor="ctr"/>
            <a:lstStyle/>
            <a:p>
              <a:pPr algn="ctr"/>
              <a:endParaRPr/>
            </a:p>
          </p:txBody>
        </p:sp>
        <p:grpSp>
          <p:nvGrpSpPr>
            <p:cNvPr id="16" name="îšlïḋe">
              <a:extLst>
                <a:ext uri="{FF2B5EF4-FFF2-40B4-BE49-F238E27FC236}">
                  <a16:creationId xmlns:a16="http://schemas.microsoft.com/office/drawing/2014/main" id="{E9F3E80F-BF0F-4690-99C9-E02F9ABCA668}"/>
                </a:ext>
              </a:extLst>
            </p:cNvPr>
            <p:cNvGrpSpPr/>
            <p:nvPr/>
          </p:nvGrpSpPr>
          <p:grpSpPr>
            <a:xfrm>
              <a:off x="7022032" y="3225451"/>
              <a:ext cx="2072309" cy="1188930"/>
              <a:chOff x="6948482" y="3310026"/>
              <a:chExt cx="2072309" cy="1188930"/>
            </a:xfrm>
          </p:grpSpPr>
          <p:sp>
            <p:nvSpPr>
              <p:cNvPr id="34" name="îsļïďé">
                <a:extLst>
                  <a:ext uri="{FF2B5EF4-FFF2-40B4-BE49-F238E27FC236}">
                    <a16:creationId xmlns:a16="http://schemas.microsoft.com/office/drawing/2014/main" id="{E75DC8FC-DD78-425B-99DD-28258C336AAB}"/>
                  </a:ext>
                </a:extLst>
              </p:cNvPr>
              <p:cNvSpPr/>
              <p:nvPr/>
            </p:nvSpPr>
            <p:spPr>
              <a:xfrm>
                <a:off x="7003987" y="4496014"/>
                <a:ext cx="1298141" cy="1"/>
              </a:xfrm>
              <a:prstGeom prst="line">
                <a:avLst/>
              </a:prstGeom>
              <a:ln w="12700">
                <a:solidFill>
                  <a:schemeClr val="bg1">
                    <a:lumMod val="50000"/>
                  </a:schemeClr>
                </a:solidFill>
                <a:miter lim="400000"/>
              </a:ln>
            </p:spPr>
            <p:txBody>
              <a:bodyPr anchor="ctr"/>
              <a:lstStyle/>
              <a:p>
                <a:pPr algn="ctr"/>
                <a:endParaRPr/>
              </a:p>
            </p:txBody>
          </p:sp>
          <p:sp>
            <p:nvSpPr>
              <p:cNvPr id="35" name="îšḷïḓê">
                <a:extLst>
                  <a:ext uri="{FF2B5EF4-FFF2-40B4-BE49-F238E27FC236}">
                    <a16:creationId xmlns:a16="http://schemas.microsoft.com/office/drawing/2014/main" id="{3B563B30-D87E-4DEA-AEAF-DB61E5368DF5}"/>
                  </a:ext>
                </a:extLst>
              </p:cNvPr>
              <p:cNvSpPr/>
              <p:nvPr/>
            </p:nvSpPr>
            <p:spPr>
              <a:xfrm>
                <a:off x="7009303" y="4213205"/>
                <a:ext cx="1" cy="285751"/>
              </a:xfrm>
              <a:prstGeom prst="line">
                <a:avLst/>
              </a:prstGeom>
              <a:ln w="12700">
                <a:solidFill>
                  <a:schemeClr val="bg1">
                    <a:lumMod val="50000"/>
                  </a:schemeClr>
                </a:solidFill>
                <a:miter lim="400000"/>
              </a:ln>
            </p:spPr>
            <p:txBody>
              <a:bodyPr anchor="ctr"/>
              <a:lstStyle/>
              <a:p>
                <a:pPr algn="ctr"/>
                <a:endParaRPr/>
              </a:p>
            </p:txBody>
          </p:sp>
          <p:sp>
            <p:nvSpPr>
              <p:cNvPr id="36" name="îṩḻïďê">
                <a:extLst>
                  <a:ext uri="{FF2B5EF4-FFF2-40B4-BE49-F238E27FC236}">
                    <a16:creationId xmlns:a16="http://schemas.microsoft.com/office/drawing/2014/main" id="{E8C3B9EE-9993-4861-9067-5D3525DAA3BA}"/>
                  </a:ext>
                </a:extLst>
              </p:cNvPr>
              <p:cNvSpPr/>
              <p:nvPr/>
            </p:nvSpPr>
            <p:spPr>
              <a:xfrm rot="10800000" flipH="1">
                <a:off x="6948482" y="4160527"/>
                <a:ext cx="121642" cy="121642"/>
              </a:xfrm>
              <a:prstGeom prst="ellipse">
                <a:avLst/>
              </a:prstGeom>
              <a:solidFill>
                <a:srgbClr val="FFFFFF"/>
              </a:solidFill>
              <a:ln w="12700">
                <a:miter lim="400000"/>
              </a:ln>
            </p:spPr>
            <p:txBody>
              <a:bodyPr anchor="ctr"/>
              <a:lstStyle/>
              <a:p>
                <a:pPr algn="ctr"/>
                <a:endParaRPr/>
              </a:p>
            </p:txBody>
          </p:sp>
          <p:sp>
            <p:nvSpPr>
              <p:cNvPr id="37" name="îśľïḍé">
                <a:extLst>
                  <a:ext uri="{FF2B5EF4-FFF2-40B4-BE49-F238E27FC236}">
                    <a16:creationId xmlns:a16="http://schemas.microsoft.com/office/drawing/2014/main" id="{52EE788A-E2EB-478B-94D9-C9E89E68C85A}"/>
                  </a:ext>
                </a:extLst>
              </p:cNvPr>
              <p:cNvSpPr/>
              <p:nvPr/>
            </p:nvSpPr>
            <p:spPr>
              <a:xfrm>
                <a:off x="8298453" y="3354234"/>
                <a:ext cx="662112" cy="1"/>
              </a:xfrm>
              <a:prstGeom prst="line">
                <a:avLst/>
              </a:prstGeom>
              <a:ln w="12700">
                <a:solidFill>
                  <a:schemeClr val="bg1">
                    <a:lumMod val="50000"/>
                  </a:schemeClr>
                </a:solidFill>
                <a:miter lim="400000"/>
              </a:ln>
            </p:spPr>
            <p:txBody>
              <a:bodyPr anchor="ctr"/>
              <a:lstStyle/>
              <a:p>
                <a:pPr algn="ctr"/>
                <a:endParaRPr/>
              </a:p>
            </p:txBody>
          </p:sp>
          <p:sp>
            <p:nvSpPr>
              <p:cNvPr id="38" name="iṣ1ïḋê">
                <a:extLst>
                  <a:ext uri="{FF2B5EF4-FFF2-40B4-BE49-F238E27FC236}">
                    <a16:creationId xmlns:a16="http://schemas.microsoft.com/office/drawing/2014/main" id="{68473834-E894-40CA-99F2-24E68CB4C8AB}"/>
                  </a:ext>
                </a:extLst>
              </p:cNvPr>
              <p:cNvSpPr/>
              <p:nvPr/>
            </p:nvSpPr>
            <p:spPr>
              <a:xfrm rot="10800000" flipH="1">
                <a:off x="8926493" y="3310026"/>
                <a:ext cx="94298" cy="94298"/>
              </a:xfrm>
              <a:prstGeom prst="ellipse">
                <a:avLst/>
              </a:prstGeom>
              <a:solidFill>
                <a:schemeClr val="accent3"/>
              </a:solidFill>
              <a:ln w="12700">
                <a:miter lim="400000"/>
              </a:ln>
            </p:spPr>
            <p:txBody>
              <a:bodyPr anchor="ctr"/>
              <a:lstStyle/>
              <a:p>
                <a:pPr algn="ctr"/>
                <a:endParaRPr/>
              </a:p>
            </p:txBody>
          </p:sp>
          <p:sp>
            <p:nvSpPr>
              <p:cNvPr id="39" name="îšļîdé">
                <a:extLst>
                  <a:ext uri="{FF2B5EF4-FFF2-40B4-BE49-F238E27FC236}">
                    <a16:creationId xmlns:a16="http://schemas.microsoft.com/office/drawing/2014/main" id="{2C1ACFF2-E8D1-4506-ADD6-3677B927CEBE}"/>
                  </a:ext>
                </a:extLst>
              </p:cNvPr>
              <p:cNvSpPr/>
              <p:nvPr/>
            </p:nvSpPr>
            <p:spPr>
              <a:xfrm>
                <a:off x="8300604" y="3347871"/>
                <a:ext cx="1" cy="1151085"/>
              </a:xfrm>
              <a:prstGeom prst="line">
                <a:avLst/>
              </a:prstGeom>
              <a:ln w="12700">
                <a:solidFill>
                  <a:schemeClr val="bg1">
                    <a:lumMod val="50000"/>
                  </a:schemeClr>
                </a:solidFill>
                <a:miter lim="400000"/>
              </a:ln>
            </p:spPr>
            <p:txBody>
              <a:bodyPr anchor="ctr"/>
              <a:lstStyle/>
              <a:p>
                <a:pPr algn="ctr"/>
                <a:endParaRPr/>
              </a:p>
            </p:txBody>
          </p:sp>
        </p:grpSp>
        <p:sp>
          <p:nvSpPr>
            <p:cNvPr id="17" name="îṡļidé">
              <a:extLst>
                <a:ext uri="{FF2B5EF4-FFF2-40B4-BE49-F238E27FC236}">
                  <a16:creationId xmlns:a16="http://schemas.microsoft.com/office/drawing/2014/main" id="{4C6F518F-42DF-40C4-A6B4-4775BE5DB1DC}"/>
                </a:ext>
              </a:extLst>
            </p:cNvPr>
            <p:cNvSpPr/>
            <p:nvPr/>
          </p:nvSpPr>
          <p:spPr>
            <a:xfrm>
              <a:off x="3931534" y="2526254"/>
              <a:ext cx="4300139" cy="1679943"/>
            </a:xfrm>
            <a:custGeom>
              <a:avLst/>
              <a:gdLst/>
              <a:ahLst/>
              <a:cxnLst>
                <a:cxn ang="0">
                  <a:pos x="wd2" y="hd2"/>
                </a:cxn>
                <a:cxn ang="5400000">
                  <a:pos x="wd2" y="hd2"/>
                </a:cxn>
                <a:cxn ang="10800000">
                  <a:pos x="wd2" y="hd2"/>
                </a:cxn>
                <a:cxn ang="16200000">
                  <a:pos x="wd2" y="hd2"/>
                </a:cxn>
              </a:cxnLst>
              <a:rect l="0" t="0" r="r" b="b"/>
              <a:pathLst>
                <a:path w="21600" h="21600" extrusionOk="0">
                  <a:moveTo>
                    <a:pt x="0" y="8752"/>
                  </a:moveTo>
                  <a:lnTo>
                    <a:pt x="8700" y="0"/>
                  </a:lnTo>
                  <a:lnTo>
                    <a:pt x="21600" y="11861"/>
                  </a:lnTo>
                  <a:lnTo>
                    <a:pt x="12582" y="21600"/>
                  </a:lnTo>
                  <a:lnTo>
                    <a:pt x="0" y="8752"/>
                  </a:lnTo>
                  <a:close/>
                </a:path>
              </a:pathLst>
            </a:custGeom>
            <a:solidFill>
              <a:schemeClr val="accent2"/>
            </a:solidFill>
            <a:ln w="12700">
              <a:miter lim="400000"/>
            </a:ln>
          </p:spPr>
          <p:txBody>
            <a:bodyPr anchor="ctr"/>
            <a:lstStyle/>
            <a:p>
              <a:pPr algn="ctr"/>
              <a:endParaRPr/>
            </a:p>
          </p:txBody>
        </p:sp>
        <p:grpSp>
          <p:nvGrpSpPr>
            <p:cNvPr id="18" name="íś1îḋé">
              <a:extLst>
                <a:ext uri="{FF2B5EF4-FFF2-40B4-BE49-F238E27FC236}">
                  <a16:creationId xmlns:a16="http://schemas.microsoft.com/office/drawing/2014/main" id="{40602B60-16F0-4A3B-ABC6-84F174F27476}"/>
                </a:ext>
              </a:extLst>
            </p:cNvPr>
            <p:cNvGrpSpPr/>
            <p:nvPr/>
          </p:nvGrpSpPr>
          <p:grpSpPr>
            <a:xfrm rot="10800000">
              <a:off x="4642928" y="3956371"/>
              <a:ext cx="1401405" cy="1225513"/>
              <a:chOff x="-1" y="32187"/>
              <a:chExt cx="2802808" cy="1225513"/>
            </a:xfrm>
          </p:grpSpPr>
          <p:sp>
            <p:nvSpPr>
              <p:cNvPr id="30" name="íşḻíḓè">
                <a:extLst>
                  <a:ext uri="{FF2B5EF4-FFF2-40B4-BE49-F238E27FC236}">
                    <a16:creationId xmlns:a16="http://schemas.microsoft.com/office/drawing/2014/main" id="{451ED31D-284F-4139-A9E6-C5CE30F3E6A3}"/>
                  </a:ext>
                </a:extLst>
              </p:cNvPr>
              <p:cNvSpPr/>
              <p:nvPr/>
            </p:nvSpPr>
            <p:spPr>
              <a:xfrm>
                <a:off x="111009" y="100180"/>
                <a:ext cx="2571344" cy="1"/>
              </a:xfrm>
              <a:prstGeom prst="line">
                <a:avLst/>
              </a:prstGeom>
              <a:noFill/>
              <a:ln w="12700" cap="flat">
                <a:solidFill>
                  <a:schemeClr val="bg1">
                    <a:lumMod val="50000"/>
                  </a:schemeClr>
                </a:solidFill>
                <a:prstDash val="solid"/>
                <a:miter lim="400000"/>
              </a:ln>
              <a:effectLst/>
            </p:spPr>
            <p:txBody>
              <a:bodyPr anchor="ctr"/>
              <a:lstStyle/>
              <a:p>
                <a:pPr algn="ctr"/>
                <a:endParaRPr/>
              </a:p>
            </p:txBody>
          </p:sp>
          <p:sp>
            <p:nvSpPr>
              <p:cNvPr id="31" name="í$ḻíḑê">
                <a:extLst>
                  <a:ext uri="{FF2B5EF4-FFF2-40B4-BE49-F238E27FC236}">
                    <a16:creationId xmlns:a16="http://schemas.microsoft.com/office/drawing/2014/main" id="{CE6251F8-1BAD-48F3-B08E-1E99078E21FF}"/>
                  </a:ext>
                </a:extLst>
              </p:cNvPr>
              <p:cNvSpPr/>
              <p:nvPr/>
            </p:nvSpPr>
            <p:spPr>
              <a:xfrm>
                <a:off x="2614209" y="32187"/>
                <a:ext cx="188598" cy="93600"/>
              </a:xfrm>
              <a:prstGeom prst="ellipse">
                <a:avLst/>
              </a:prstGeom>
              <a:solidFill>
                <a:schemeClr val="accent4"/>
              </a:solidFill>
              <a:ln w="12700" cap="flat">
                <a:noFill/>
                <a:miter lim="400000"/>
              </a:ln>
              <a:effectLst/>
            </p:spPr>
            <p:txBody>
              <a:bodyPr anchor="ctr"/>
              <a:lstStyle/>
              <a:p>
                <a:pPr algn="ctr"/>
                <a:endParaRPr/>
              </a:p>
            </p:txBody>
          </p:sp>
          <p:sp>
            <p:nvSpPr>
              <p:cNvPr id="32" name="ïṧḷïḑè">
                <a:extLst>
                  <a:ext uri="{FF2B5EF4-FFF2-40B4-BE49-F238E27FC236}">
                    <a16:creationId xmlns:a16="http://schemas.microsoft.com/office/drawing/2014/main" id="{89634024-66E1-41F5-B8DE-613BCAC3A411}"/>
                  </a:ext>
                </a:extLst>
              </p:cNvPr>
              <p:cNvSpPr/>
              <p:nvPr/>
            </p:nvSpPr>
            <p:spPr>
              <a:xfrm flipV="1">
                <a:off x="121641" y="94297"/>
                <a:ext cx="1" cy="1161571"/>
              </a:xfrm>
              <a:prstGeom prst="line">
                <a:avLst/>
              </a:prstGeom>
              <a:noFill/>
              <a:ln w="12700" cap="flat">
                <a:solidFill>
                  <a:schemeClr val="bg1">
                    <a:lumMod val="50000"/>
                  </a:schemeClr>
                </a:solidFill>
                <a:prstDash val="solid"/>
                <a:miter lim="400000"/>
              </a:ln>
              <a:effectLst/>
            </p:spPr>
            <p:txBody>
              <a:bodyPr anchor="ctr"/>
              <a:lstStyle/>
              <a:p>
                <a:pPr algn="ctr"/>
                <a:endParaRPr/>
              </a:p>
            </p:txBody>
          </p:sp>
          <p:sp>
            <p:nvSpPr>
              <p:cNvPr id="33" name="íṣḷïḋê">
                <a:extLst>
                  <a:ext uri="{FF2B5EF4-FFF2-40B4-BE49-F238E27FC236}">
                    <a16:creationId xmlns:a16="http://schemas.microsoft.com/office/drawing/2014/main" id="{69283343-C07F-4E58-AEEF-D6DF5A35BAA4}"/>
                  </a:ext>
                </a:extLst>
              </p:cNvPr>
              <p:cNvSpPr/>
              <p:nvPr/>
            </p:nvSpPr>
            <p:spPr>
              <a:xfrm>
                <a:off x="-1" y="1135300"/>
                <a:ext cx="243284" cy="122400"/>
              </a:xfrm>
              <a:prstGeom prst="ellipse">
                <a:avLst/>
              </a:prstGeom>
              <a:solidFill>
                <a:srgbClr val="FFFFFF"/>
              </a:solidFill>
              <a:ln w="12700" cap="flat">
                <a:noFill/>
                <a:miter lim="400000"/>
              </a:ln>
              <a:effectLst/>
            </p:spPr>
            <p:txBody>
              <a:bodyPr anchor="ctr"/>
              <a:lstStyle/>
              <a:p>
                <a:pPr algn="ctr"/>
                <a:endParaRPr/>
              </a:p>
            </p:txBody>
          </p:sp>
        </p:grpSp>
        <p:sp>
          <p:nvSpPr>
            <p:cNvPr id="19" name="išľídé">
              <a:extLst>
                <a:ext uri="{FF2B5EF4-FFF2-40B4-BE49-F238E27FC236}">
                  <a16:creationId xmlns:a16="http://schemas.microsoft.com/office/drawing/2014/main" id="{087AFD75-E887-437A-B0B7-374E5A879C5E}"/>
                </a:ext>
              </a:extLst>
            </p:cNvPr>
            <p:cNvSpPr/>
            <p:nvPr/>
          </p:nvSpPr>
          <p:spPr>
            <a:xfrm>
              <a:off x="4007083" y="2157957"/>
              <a:ext cx="4149042" cy="1620914"/>
            </a:xfrm>
            <a:custGeom>
              <a:avLst/>
              <a:gdLst/>
              <a:ahLst/>
              <a:cxnLst>
                <a:cxn ang="0">
                  <a:pos x="wd2" y="hd2"/>
                </a:cxn>
                <a:cxn ang="5400000">
                  <a:pos x="wd2" y="hd2"/>
                </a:cxn>
                <a:cxn ang="10800000">
                  <a:pos x="wd2" y="hd2"/>
                </a:cxn>
                <a:cxn ang="16200000">
                  <a:pos x="wd2" y="hd2"/>
                </a:cxn>
              </a:cxnLst>
              <a:rect l="0" t="0" r="r" b="b"/>
              <a:pathLst>
                <a:path w="21600" h="21600" extrusionOk="0">
                  <a:moveTo>
                    <a:pt x="0" y="8752"/>
                  </a:moveTo>
                  <a:lnTo>
                    <a:pt x="8700" y="0"/>
                  </a:lnTo>
                  <a:lnTo>
                    <a:pt x="21600" y="11861"/>
                  </a:lnTo>
                  <a:lnTo>
                    <a:pt x="12582" y="21600"/>
                  </a:lnTo>
                  <a:lnTo>
                    <a:pt x="0" y="8752"/>
                  </a:lnTo>
                  <a:close/>
                </a:path>
              </a:pathLst>
            </a:custGeom>
            <a:solidFill>
              <a:schemeClr val="accent1"/>
            </a:solidFill>
            <a:ln w="12700">
              <a:miter lim="400000"/>
            </a:ln>
          </p:spPr>
          <p:txBody>
            <a:bodyPr anchor="ctr"/>
            <a:lstStyle/>
            <a:p>
              <a:pPr algn="ctr"/>
              <a:endParaRPr/>
            </a:p>
          </p:txBody>
        </p:sp>
        <p:grpSp>
          <p:nvGrpSpPr>
            <p:cNvPr id="20" name="íṡlîḓè">
              <a:extLst>
                <a:ext uri="{FF2B5EF4-FFF2-40B4-BE49-F238E27FC236}">
                  <a16:creationId xmlns:a16="http://schemas.microsoft.com/office/drawing/2014/main" id="{49B0194C-81A9-44AF-8476-7BD005DA279C}"/>
                </a:ext>
              </a:extLst>
            </p:cNvPr>
            <p:cNvGrpSpPr/>
            <p:nvPr/>
          </p:nvGrpSpPr>
          <p:grpSpPr>
            <a:xfrm>
              <a:off x="5965493" y="1754684"/>
              <a:ext cx="1401405" cy="1367550"/>
              <a:chOff x="0" y="49247"/>
              <a:chExt cx="2802807" cy="1367550"/>
            </a:xfrm>
          </p:grpSpPr>
          <p:sp>
            <p:nvSpPr>
              <p:cNvPr id="26" name="íṣ1ïḓè">
                <a:extLst>
                  <a:ext uri="{FF2B5EF4-FFF2-40B4-BE49-F238E27FC236}">
                    <a16:creationId xmlns:a16="http://schemas.microsoft.com/office/drawing/2014/main" id="{00BE4E03-7DB5-4E3D-BDB0-27D0D7092132}"/>
                  </a:ext>
                </a:extLst>
              </p:cNvPr>
              <p:cNvSpPr/>
              <p:nvPr/>
            </p:nvSpPr>
            <p:spPr>
              <a:xfrm>
                <a:off x="111009" y="100180"/>
                <a:ext cx="2571344" cy="1"/>
              </a:xfrm>
              <a:prstGeom prst="line">
                <a:avLst/>
              </a:prstGeom>
              <a:noFill/>
              <a:ln w="12700" cap="flat">
                <a:solidFill>
                  <a:schemeClr val="bg1">
                    <a:lumMod val="50000"/>
                  </a:schemeClr>
                </a:solidFill>
                <a:prstDash val="solid"/>
                <a:miter lim="400000"/>
              </a:ln>
              <a:effectLst/>
            </p:spPr>
            <p:txBody>
              <a:bodyPr anchor="ctr"/>
              <a:lstStyle/>
              <a:p>
                <a:pPr algn="ctr"/>
                <a:endParaRPr/>
              </a:p>
            </p:txBody>
          </p:sp>
          <p:sp>
            <p:nvSpPr>
              <p:cNvPr id="27" name="îṧḻïḓe">
                <a:extLst>
                  <a:ext uri="{FF2B5EF4-FFF2-40B4-BE49-F238E27FC236}">
                    <a16:creationId xmlns:a16="http://schemas.microsoft.com/office/drawing/2014/main" id="{509B3344-1676-47B7-B618-A7F38629AAAE}"/>
                  </a:ext>
                </a:extLst>
              </p:cNvPr>
              <p:cNvSpPr/>
              <p:nvPr/>
            </p:nvSpPr>
            <p:spPr>
              <a:xfrm>
                <a:off x="2614209" y="49247"/>
                <a:ext cx="188598" cy="93600"/>
              </a:xfrm>
              <a:prstGeom prst="ellipse">
                <a:avLst/>
              </a:prstGeom>
              <a:solidFill>
                <a:schemeClr val="accent1"/>
              </a:solidFill>
              <a:ln w="12700" cap="flat">
                <a:noFill/>
                <a:miter lim="400000"/>
              </a:ln>
              <a:effectLst/>
            </p:spPr>
            <p:txBody>
              <a:bodyPr anchor="ctr"/>
              <a:lstStyle/>
              <a:p>
                <a:pPr algn="ctr"/>
                <a:endParaRPr/>
              </a:p>
            </p:txBody>
          </p:sp>
          <p:sp>
            <p:nvSpPr>
              <p:cNvPr id="28" name="ïṡlîḓe">
                <a:extLst>
                  <a:ext uri="{FF2B5EF4-FFF2-40B4-BE49-F238E27FC236}">
                    <a16:creationId xmlns:a16="http://schemas.microsoft.com/office/drawing/2014/main" id="{6A36B451-14BB-4885-B758-6AB95056E743}"/>
                  </a:ext>
                </a:extLst>
              </p:cNvPr>
              <p:cNvSpPr/>
              <p:nvPr/>
            </p:nvSpPr>
            <p:spPr>
              <a:xfrm flipV="1">
                <a:off x="121641" y="94297"/>
                <a:ext cx="1" cy="1267461"/>
              </a:xfrm>
              <a:prstGeom prst="line">
                <a:avLst/>
              </a:prstGeom>
              <a:noFill/>
              <a:ln w="12700" cap="flat">
                <a:solidFill>
                  <a:schemeClr val="bg1">
                    <a:lumMod val="50000"/>
                  </a:schemeClr>
                </a:solidFill>
                <a:prstDash val="solid"/>
                <a:miter lim="400000"/>
              </a:ln>
              <a:effectLst/>
            </p:spPr>
            <p:txBody>
              <a:bodyPr anchor="ctr"/>
              <a:lstStyle/>
              <a:p>
                <a:pPr algn="ctr"/>
                <a:endParaRPr/>
              </a:p>
            </p:txBody>
          </p:sp>
          <p:sp>
            <p:nvSpPr>
              <p:cNvPr id="29" name="ïṣḷíḑé">
                <a:extLst>
                  <a:ext uri="{FF2B5EF4-FFF2-40B4-BE49-F238E27FC236}">
                    <a16:creationId xmlns:a16="http://schemas.microsoft.com/office/drawing/2014/main" id="{F4BBF4A3-27BF-4AA2-9B4C-4424A8967E90}"/>
                  </a:ext>
                </a:extLst>
              </p:cNvPr>
              <p:cNvSpPr/>
              <p:nvPr/>
            </p:nvSpPr>
            <p:spPr>
              <a:xfrm>
                <a:off x="0" y="1294397"/>
                <a:ext cx="243284" cy="122400"/>
              </a:xfrm>
              <a:prstGeom prst="ellipse">
                <a:avLst/>
              </a:prstGeom>
              <a:solidFill>
                <a:srgbClr val="FFFFFF"/>
              </a:solidFill>
              <a:ln w="12700" cap="flat">
                <a:noFill/>
                <a:miter lim="400000"/>
              </a:ln>
              <a:effectLst/>
            </p:spPr>
            <p:txBody>
              <a:bodyPr anchor="ctr"/>
              <a:lstStyle/>
              <a:p>
                <a:pPr algn="ctr"/>
                <a:endParaRPr/>
              </a:p>
            </p:txBody>
          </p:sp>
        </p:grpSp>
        <p:grpSp>
          <p:nvGrpSpPr>
            <p:cNvPr id="21" name="íṡľíḋê">
              <a:extLst>
                <a:ext uri="{FF2B5EF4-FFF2-40B4-BE49-F238E27FC236}">
                  <a16:creationId xmlns:a16="http://schemas.microsoft.com/office/drawing/2014/main" id="{1ECAFFFE-BE2D-4F89-99E1-FA90ACD4A672}"/>
                </a:ext>
              </a:extLst>
            </p:cNvPr>
            <p:cNvGrpSpPr/>
            <p:nvPr/>
          </p:nvGrpSpPr>
          <p:grpSpPr>
            <a:xfrm rot="10800000">
              <a:off x="3097660" y="2523284"/>
              <a:ext cx="1404502" cy="1418679"/>
              <a:chOff x="-6194" y="-1273658"/>
              <a:chExt cx="2809001" cy="1418679"/>
            </a:xfrm>
          </p:grpSpPr>
          <p:sp>
            <p:nvSpPr>
              <p:cNvPr id="22" name="ïṩḷiḋê">
                <a:extLst>
                  <a:ext uri="{FF2B5EF4-FFF2-40B4-BE49-F238E27FC236}">
                    <a16:creationId xmlns:a16="http://schemas.microsoft.com/office/drawing/2014/main" id="{1C84EC44-DAFE-4B61-94E0-F470AF42DC32}"/>
                  </a:ext>
                </a:extLst>
              </p:cNvPr>
              <p:cNvSpPr/>
              <p:nvPr/>
            </p:nvSpPr>
            <p:spPr>
              <a:xfrm>
                <a:off x="111009" y="100180"/>
                <a:ext cx="2571344" cy="1"/>
              </a:xfrm>
              <a:prstGeom prst="line">
                <a:avLst/>
              </a:prstGeom>
              <a:noFill/>
              <a:ln w="12700" cap="flat">
                <a:solidFill>
                  <a:schemeClr val="bg1">
                    <a:lumMod val="50000"/>
                  </a:schemeClr>
                </a:solidFill>
                <a:prstDash val="solid"/>
                <a:miter lim="400000"/>
              </a:ln>
              <a:effectLst/>
            </p:spPr>
            <p:txBody>
              <a:bodyPr anchor="ctr"/>
              <a:lstStyle/>
              <a:p>
                <a:pPr algn="ctr"/>
                <a:endParaRPr/>
              </a:p>
            </p:txBody>
          </p:sp>
          <p:sp>
            <p:nvSpPr>
              <p:cNvPr id="23" name="ïš1íďê">
                <a:extLst>
                  <a:ext uri="{FF2B5EF4-FFF2-40B4-BE49-F238E27FC236}">
                    <a16:creationId xmlns:a16="http://schemas.microsoft.com/office/drawing/2014/main" id="{63AE4FFB-AD45-451D-BFEE-79F17CE03648}"/>
                  </a:ext>
                </a:extLst>
              </p:cNvPr>
              <p:cNvSpPr/>
              <p:nvPr/>
            </p:nvSpPr>
            <p:spPr>
              <a:xfrm>
                <a:off x="2614209" y="51421"/>
                <a:ext cx="188598" cy="93600"/>
              </a:xfrm>
              <a:prstGeom prst="ellipse">
                <a:avLst/>
              </a:prstGeom>
              <a:solidFill>
                <a:schemeClr val="accent2"/>
              </a:solidFill>
              <a:ln w="12700" cap="flat">
                <a:noFill/>
                <a:miter lim="400000"/>
              </a:ln>
              <a:effectLst/>
            </p:spPr>
            <p:txBody>
              <a:bodyPr anchor="ctr"/>
              <a:lstStyle/>
              <a:p>
                <a:pPr algn="ctr"/>
                <a:endParaRPr/>
              </a:p>
            </p:txBody>
          </p:sp>
          <p:sp>
            <p:nvSpPr>
              <p:cNvPr id="24" name="ïs1iḋê">
                <a:extLst>
                  <a:ext uri="{FF2B5EF4-FFF2-40B4-BE49-F238E27FC236}">
                    <a16:creationId xmlns:a16="http://schemas.microsoft.com/office/drawing/2014/main" id="{178B0BBF-4B4E-45D4-9742-D59223DBF09C}"/>
                  </a:ext>
                </a:extLst>
              </p:cNvPr>
              <p:cNvSpPr/>
              <p:nvPr/>
            </p:nvSpPr>
            <p:spPr>
              <a:xfrm flipV="1">
                <a:off x="115447" y="-1169390"/>
                <a:ext cx="1" cy="1267461"/>
              </a:xfrm>
              <a:prstGeom prst="line">
                <a:avLst/>
              </a:prstGeom>
              <a:noFill/>
              <a:ln w="12700" cap="flat">
                <a:solidFill>
                  <a:schemeClr val="bg1">
                    <a:lumMod val="50000"/>
                  </a:schemeClr>
                </a:solidFill>
                <a:prstDash val="solid"/>
                <a:miter lim="400000"/>
              </a:ln>
              <a:effectLst/>
            </p:spPr>
            <p:txBody>
              <a:bodyPr anchor="ctr"/>
              <a:lstStyle/>
              <a:p>
                <a:pPr algn="ctr"/>
                <a:endParaRPr/>
              </a:p>
            </p:txBody>
          </p:sp>
          <p:sp>
            <p:nvSpPr>
              <p:cNvPr id="25" name="íṣḻîďê">
                <a:extLst>
                  <a:ext uri="{FF2B5EF4-FFF2-40B4-BE49-F238E27FC236}">
                    <a16:creationId xmlns:a16="http://schemas.microsoft.com/office/drawing/2014/main" id="{58277F65-8112-4705-9279-1DA593E52159}"/>
                  </a:ext>
                </a:extLst>
              </p:cNvPr>
              <p:cNvSpPr/>
              <p:nvPr/>
            </p:nvSpPr>
            <p:spPr>
              <a:xfrm>
                <a:off x="-6194" y="-1273658"/>
                <a:ext cx="243284" cy="122400"/>
              </a:xfrm>
              <a:prstGeom prst="ellipse">
                <a:avLst/>
              </a:prstGeom>
              <a:solidFill>
                <a:srgbClr val="FFFFFF"/>
              </a:solidFill>
              <a:ln w="12700" cap="flat">
                <a:noFill/>
                <a:miter lim="400000"/>
              </a:ln>
              <a:effectLst/>
            </p:spPr>
            <p:txBody>
              <a:bodyPr anchor="ctr"/>
              <a:lstStyle/>
              <a:p>
                <a:pPr algn="ctr"/>
                <a:endParaRPr/>
              </a:p>
            </p:txBody>
          </p:sp>
        </p:grpSp>
      </p:grpSp>
      <p:sp>
        <p:nvSpPr>
          <p:cNvPr id="6" name="ïsḻîďè">
            <a:extLst>
              <a:ext uri="{FF2B5EF4-FFF2-40B4-BE49-F238E27FC236}">
                <a16:creationId xmlns:a16="http://schemas.microsoft.com/office/drawing/2014/main" id="{4D5C24C6-4DD0-4193-AD42-019C1134797B}"/>
              </a:ext>
            </a:extLst>
          </p:cNvPr>
          <p:cNvSpPr txBox="1"/>
          <p:nvPr/>
        </p:nvSpPr>
        <p:spPr bwMode="auto">
          <a:xfrm>
            <a:off x="7452937" y="167976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请输入标题</a:t>
            </a:r>
            <a:endParaRPr lang="en-US" altLang="zh-CN" sz="1800" b="1" dirty="0"/>
          </a:p>
        </p:txBody>
      </p:sp>
      <p:sp>
        <p:nvSpPr>
          <p:cNvPr id="8" name="ïṣľiďé">
            <a:extLst>
              <a:ext uri="{FF2B5EF4-FFF2-40B4-BE49-F238E27FC236}">
                <a16:creationId xmlns:a16="http://schemas.microsoft.com/office/drawing/2014/main" id="{4D5C24C6-4DD0-4193-AD42-019C1134797B}"/>
              </a:ext>
            </a:extLst>
          </p:cNvPr>
          <p:cNvSpPr txBox="1"/>
          <p:nvPr/>
        </p:nvSpPr>
        <p:spPr bwMode="auto">
          <a:xfrm>
            <a:off x="9207937" y="3164763"/>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请输入标题</a:t>
            </a:r>
            <a:endParaRPr lang="en-US" altLang="zh-CN" sz="1800" b="1" dirty="0"/>
          </a:p>
        </p:txBody>
      </p:sp>
      <p:sp>
        <p:nvSpPr>
          <p:cNvPr id="10" name="î$ļïḍé">
            <a:extLst>
              <a:ext uri="{FF2B5EF4-FFF2-40B4-BE49-F238E27FC236}">
                <a16:creationId xmlns:a16="http://schemas.microsoft.com/office/drawing/2014/main" id="{4D5C24C6-4DD0-4193-AD42-019C1134797B}"/>
              </a:ext>
            </a:extLst>
          </p:cNvPr>
          <p:cNvSpPr txBox="1"/>
          <p:nvPr/>
        </p:nvSpPr>
        <p:spPr bwMode="auto">
          <a:xfrm>
            <a:off x="2433457" y="500976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zh-CN" altLang="en-US" sz="1800" b="1" dirty="0"/>
              <a:t>请输入标题</a:t>
            </a:r>
            <a:endParaRPr lang="en-US" altLang="zh-CN" sz="1800" b="1" dirty="0"/>
          </a:p>
        </p:txBody>
      </p:sp>
      <p:sp>
        <p:nvSpPr>
          <p:cNvPr id="11" name="îŝľîḑê">
            <a:extLst>
              <a:ext uri="{FF2B5EF4-FFF2-40B4-BE49-F238E27FC236}">
                <a16:creationId xmlns:a16="http://schemas.microsoft.com/office/drawing/2014/main" id="{39340196-E1AA-4B49-976A-BF366BB2B662}"/>
              </a:ext>
            </a:extLst>
          </p:cNvPr>
          <p:cNvSpPr/>
          <p:nvPr/>
        </p:nvSpPr>
        <p:spPr bwMode="auto">
          <a:xfrm>
            <a:off x="304800" y="283235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dirty="0"/>
              <a:t>请输入内容请输入内容请输入内容</a:t>
            </a:r>
            <a:endParaRPr lang="en-US" altLang="zh-CN" dirty="0"/>
          </a:p>
        </p:txBody>
      </p:sp>
      <p:sp>
        <p:nvSpPr>
          <p:cNvPr id="12" name="i$1ïḍé">
            <a:extLst>
              <a:ext uri="{FF2B5EF4-FFF2-40B4-BE49-F238E27FC236}">
                <a16:creationId xmlns:a16="http://schemas.microsoft.com/office/drawing/2014/main" id="{4D5C24C6-4DD0-4193-AD42-019C1134797B}"/>
              </a:ext>
            </a:extLst>
          </p:cNvPr>
          <p:cNvSpPr txBox="1"/>
          <p:nvPr/>
        </p:nvSpPr>
        <p:spPr bwMode="auto">
          <a:xfrm>
            <a:off x="894217" y="244476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zh-CN" altLang="en-US" sz="1800" b="1" dirty="0"/>
              <a:t>请输入标题</a:t>
            </a:r>
            <a:endParaRPr lang="en-US" altLang="zh-CN" sz="1800" b="1" dirty="0"/>
          </a:p>
        </p:txBody>
      </p:sp>
      <p:sp>
        <p:nvSpPr>
          <p:cNvPr id="49" name="îŝľîḑê">
            <a:extLst>
              <a:ext uri="{FF2B5EF4-FFF2-40B4-BE49-F238E27FC236}">
                <a16:creationId xmlns:a16="http://schemas.microsoft.com/office/drawing/2014/main" id="{2D16B013-EBB5-4435-93A5-84752AD0798F}"/>
              </a:ext>
            </a:extLst>
          </p:cNvPr>
          <p:cNvSpPr/>
          <p:nvPr/>
        </p:nvSpPr>
        <p:spPr bwMode="auto">
          <a:xfrm>
            <a:off x="7452937" y="203987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dirty="0"/>
              <a:t>请输入内容请输入内容请输入内容</a:t>
            </a:r>
            <a:endParaRPr lang="en-US" altLang="zh-CN" dirty="0"/>
          </a:p>
        </p:txBody>
      </p:sp>
      <p:sp>
        <p:nvSpPr>
          <p:cNvPr id="50" name="îŝľîḑê">
            <a:extLst>
              <a:ext uri="{FF2B5EF4-FFF2-40B4-BE49-F238E27FC236}">
                <a16:creationId xmlns:a16="http://schemas.microsoft.com/office/drawing/2014/main" id="{1DB0E449-74A1-4683-9D12-C24F5DE6313B}"/>
              </a:ext>
            </a:extLst>
          </p:cNvPr>
          <p:cNvSpPr/>
          <p:nvPr/>
        </p:nvSpPr>
        <p:spPr bwMode="auto">
          <a:xfrm>
            <a:off x="9207937" y="359435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dirty="0"/>
              <a:t>请输入内容请输入内容请输入内容</a:t>
            </a:r>
            <a:endParaRPr lang="en-US" altLang="zh-CN" dirty="0"/>
          </a:p>
        </p:txBody>
      </p:sp>
      <p:sp>
        <p:nvSpPr>
          <p:cNvPr id="51" name="îŝľîḑê">
            <a:extLst>
              <a:ext uri="{FF2B5EF4-FFF2-40B4-BE49-F238E27FC236}">
                <a16:creationId xmlns:a16="http://schemas.microsoft.com/office/drawing/2014/main" id="{782781E8-6147-440E-A712-C9ADDA15C7EA}"/>
              </a:ext>
            </a:extLst>
          </p:cNvPr>
          <p:cNvSpPr/>
          <p:nvPr/>
        </p:nvSpPr>
        <p:spPr bwMode="auto">
          <a:xfrm>
            <a:off x="1844040" y="540791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dirty="0"/>
              <a:t>请输入内容请输入内容请输入内容</a:t>
            </a:r>
            <a:endParaRPr lang="en-US" altLang="zh-CN" dirty="0"/>
          </a:p>
        </p:txBody>
      </p:sp>
    </p:spTree>
    <p:extLst>
      <p:ext uri="{BB962C8B-B14F-4D97-AF65-F5344CB8AC3E}">
        <p14:creationId xmlns:p14="http://schemas.microsoft.com/office/powerpoint/2010/main" val="3231797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E745697-D545-4C62-BE7A-C539893D0925}"/>
              </a:ext>
            </a:extLst>
          </p:cNvPr>
          <p:cNvSpPr>
            <a:spLocks noGrp="1"/>
          </p:cNvSpPr>
          <p:nvPr>
            <p:ph type="body" sz="quarter" idx="10"/>
          </p:nvPr>
        </p:nvSpPr>
        <p:spPr/>
        <p:txBody>
          <a:bodyPr/>
          <a:lstStyle/>
          <a:p>
            <a:endParaRPr lang="zh-CN" altLang="en-US"/>
          </a:p>
        </p:txBody>
      </p:sp>
      <p:grpSp>
        <p:nvGrpSpPr>
          <p:cNvPr id="3" name="组合 2">
            <a:extLst>
              <a:ext uri="{FF2B5EF4-FFF2-40B4-BE49-F238E27FC236}">
                <a16:creationId xmlns:a16="http://schemas.microsoft.com/office/drawing/2014/main" id="{5C99FBEF-66F7-4A35-A33F-52172E3F2B6A}"/>
              </a:ext>
            </a:extLst>
          </p:cNvPr>
          <p:cNvGrpSpPr/>
          <p:nvPr/>
        </p:nvGrpSpPr>
        <p:grpSpPr>
          <a:xfrm>
            <a:off x="5325439" y="2352141"/>
            <a:ext cx="5015716" cy="787075"/>
            <a:chOff x="3995936" y="2745020"/>
            <a:chExt cx="3482511" cy="546182"/>
          </a:xfrm>
        </p:grpSpPr>
        <p:sp>
          <p:nvSpPr>
            <p:cNvPr id="4" name="Text Box 104">
              <a:extLst>
                <a:ext uri="{FF2B5EF4-FFF2-40B4-BE49-F238E27FC236}">
                  <a16:creationId xmlns:a16="http://schemas.microsoft.com/office/drawing/2014/main" id="{6CF06E4C-D11D-413C-9CF8-88F181BCF562}"/>
                </a:ext>
              </a:extLst>
            </p:cNvPr>
            <p:cNvSpPr txBox="1">
              <a:spLocks noChangeArrowheads="1"/>
            </p:cNvSpPr>
            <p:nvPr/>
          </p:nvSpPr>
          <p:spPr bwMode="auto">
            <a:xfrm>
              <a:off x="3995936" y="2786567"/>
              <a:ext cx="1053157" cy="320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itchFamily="34" charset="0"/>
                  <a:ea typeface="宋体" pitchFamily="2" charset="-122"/>
                </a:defRPr>
              </a:lvl1pPr>
              <a:lvl2pPr indent="457200">
                <a:defRPr>
                  <a:solidFill>
                    <a:schemeClr val="tx1"/>
                  </a:solidFill>
                  <a:latin typeface="Arial" pitchFamily="34" charset="0"/>
                  <a:ea typeface="宋体" pitchFamily="2" charset="-122"/>
                </a:defRPr>
              </a:lvl2pPr>
              <a:lvl3pPr marL="457200" indent="457200">
                <a:defRPr>
                  <a:solidFill>
                    <a:schemeClr val="tx1"/>
                  </a:solidFill>
                  <a:latin typeface="Arial" pitchFamily="34" charset="0"/>
                  <a:ea typeface="宋体" pitchFamily="2" charset="-122"/>
                </a:defRPr>
              </a:lvl3pPr>
              <a:lvl4pPr marL="587375" indent="784225">
                <a:defRPr>
                  <a:solidFill>
                    <a:schemeClr val="tx1"/>
                  </a:solidFill>
                  <a:latin typeface="Arial" pitchFamily="34" charset="0"/>
                  <a:ea typeface="宋体" pitchFamily="2" charset="-122"/>
                </a:defRPr>
              </a:lvl4pPr>
              <a:lvl5pPr marL="587375" indent="1241425">
                <a:defRPr>
                  <a:solidFill>
                    <a:schemeClr val="tx1"/>
                  </a:solidFill>
                  <a:latin typeface="Arial" pitchFamily="34" charset="0"/>
                  <a:ea typeface="宋体" pitchFamily="2" charset="-122"/>
                </a:defRPr>
              </a:lvl5pPr>
              <a:lvl6pPr marL="1044575" indent="1241425" fontAlgn="base">
                <a:spcBef>
                  <a:spcPct val="0"/>
                </a:spcBef>
                <a:spcAft>
                  <a:spcPct val="0"/>
                </a:spcAft>
                <a:defRPr>
                  <a:solidFill>
                    <a:schemeClr val="tx1"/>
                  </a:solidFill>
                  <a:latin typeface="Arial" pitchFamily="34" charset="0"/>
                  <a:ea typeface="宋体" pitchFamily="2" charset="-122"/>
                </a:defRPr>
              </a:lvl6pPr>
              <a:lvl7pPr marL="1501775" indent="1241425" fontAlgn="base">
                <a:spcBef>
                  <a:spcPct val="0"/>
                </a:spcBef>
                <a:spcAft>
                  <a:spcPct val="0"/>
                </a:spcAft>
                <a:defRPr>
                  <a:solidFill>
                    <a:schemeClr val="tx1"/>
                  </a:solidFill>
                  <a:latin typeface="Arial" pitchFamily="34" charset="0"/>
                  <a:ea typeface="宋体" pitchFamily="2" charset="-122"/>
                </a:defRPr>
              </a:lvl7pPr>
              <a:lvl8pPr marL="1958975" indent="1241425" fontAlgn="base">
                <a:spcBef>
                  <a:spcPct val="0"/>
                </a:spcBef>
                <a:spcAft>
                  <a:spcPct val="0"/>
                </a:spcAft>
                <a:defRPr>
                  <a:solidFill>
                    <a:schemeClr val="tx1"/>
                  </a:solidFill>
                  <a:latin typeface="Arial" pitchFamily="34" charset="0"/>
                  <a:ea typeface="宋体" pitchFamily="2" charset="-122"/>
                </a:defRPr>
              </a:lvl8pPr>
              <a:lvl9pPr marL="2416175" indent="1241425" fontAlgn="base">
                <a:spcBef>
                  <a:spcPct val="0"/>
                </a:spcBef>
                <a:spcAft>
                  <a:spcPct val="0"/>
                </a:spcAft>
                <a:defRPr>
                  <a:solidFill>
                    <a:schemeClr val="tx1"/>
                  </a:solidFill>
                  <a:latin typeface="Arial" pitchFamily="34" charset="0"/>
                  <a:ea typeface="宋体" pitchFamily="2" charset="-122"/>
                </a:defRPr>
              </a:lvl9pPr>
            </a:lstStyle>
            <a:p>
              <a:pPr algn="just">
                <a:defRPr/>
              </a:pPr>
              <a:r>
                <a:rPr lang="zh-CN" altLang="en-US" b="1" dirty="0">
                  <a:solidFill>
                    <a:schemeClr val="accent3"/>
                  </a:solidFill>
                  <a:latin typeface="Agency FB" pitchFamily="34" charset="0"/>
                  <a:ea typeface="微软雅黑" pitchFamily="34" charset="-122"/>
                  <a:cs typeface="+mn-ea"/>
                  <a:sym typeface="Agency FB" pitchFamily="34" charset="0"/>
                </a:rPr>
                <a:t>要点内容</a:t>
              </a:r>
            </a:p>
          </p:txBody>
        </p:sp>
        <p:sp>
          <p:nvSpPr>
            <p:cNvPr id="5" name="矩形 18">
              <a:extLst>
                <a:ext uri="{FF2B5EF4-FFF2-40B4-BE49-F238E27FC236}">
                  <a16:creationId xmlns:a16="http://schemas.microsoft.com/office/drawing/2014/main" id="{5DB58872-D42B-4AAD-9123-E831F3F901D8}"/>
                </a:ext>
              </a:extLst>
            </p:cNvPr>
            <p:cNvSpPr>
              <a:spLocks noChangeArrowheads="1"/>
            </p:cNvSpPr>
            <p:nvPr/>
          </p:nvSpPr>
          <p:spPr bwMode="auto">
            <a:xfrm>
              <a:off x="4917118" y="2745020"/>
              <a:ext cx="2561329" cy="546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dirty="0">
                  <a:solidFill>
                    <a:srgbClr val="888888"/>
                  </a:solidFill>
                  <a:latin typeface="Agency FB" pitchFamily="34" charset="0"/>
                  <a:ea typeface="微软雅黑" pitchFamily="34" charset="-122"/>
                  <a:cs typeface="+mn-ea"/>
                  <a:sym typeface="Agency FB" pitchFamily="34" charset="0"/>
                </a:rPr>
                <a:t>插入相应文字文字插入相应文字文字插入相应文字文字相应文字文字</a:t>
              </a:r>
            </a:p>
          </p:txBody>
        </p:sp>
      </p:grpSp>
      <p:grpSp>
        <p:nvGrpSpPr>
          <p:cNvPr id="6" name="组合 5">
            <a:extLst>
              <a:ext uri="{FF2B5EF4-FFF2-40B4-BE49-F238E27FC236}">
                <a16:creationId xmlns:a16="http://schemas.microsoft.com/office/drawing/2014/main" id="{3EAA4170-C4E9-451E-9FA4-40F1E3F282CD}"/>
              </a:ext>
            </a:extLst>
          </p:cNvPr>
          <p:cNvGrpSpPr/>
          <p:nvPr/>
        </p:nvGrpSpPr>
        <p:grpSpPr>
          <a:xfrm>
            <a:off x="4110803" y="1158680"/>
            <a:ext cx="5089311" cy="787075"/>
            <a:chOff x="3152590" y="1916832"/>
            <a:chExt cx="3533609" cy="546182"/>
          </a:xfrm>
        </p:grpSpPr>
        <p:sp>
          <p:nvSpPr>
            <p:cNvPr id="7" name="Text Box 104">
              <a:extLst>
                <a:ext uri="{FF2B5EF4-FFF2-40B4-BE49-F238E27FC236}">
                  <a16:creationId xmlns:a16="http://schemas.microsoft.com/office/drawing/2014/main" id="{413C78FF-94A4-43EA-B23E-30C3771D4600}"/>
                </a:ext>
              </a:extLst>
            </p:cNvPr>
            <p:cNvSpPr txBox="1">
              <a:spLocks noChangeArrowheads="1"/>
            </p:cNvSpPr>
            <p:nvPr/>
          </p:nvSpPr>
          <p:spPr bwMode="auto">
            <a:xfrm>
              <a:off x="3152590" y="1953270"/>
              <a:ext cx="1053157" cy="2562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itchFamily="34" charset="0"/>
                  <a:ea typeface="宋体" pitchFamily="2" charset="-122"/>
                </a:defRPr>
              </a:lvl1pPr>
              <a:lvl2pPr indent="457200">
                <a:defRPr>
                  <a:solidFill>
                    <a:schemeClr val="tx1"/>
                  </a:solidFill>
                  <a:latin typeface="Arial" pitchFamily="34" charset="0"/>
                  <a:ea typeface="宋体" pitchFamily="2" charset="-122"/>
                </a:defRPr>
              </a:lvl2pPr>
              <a:lvl3pPr marL="457200" indent="457200">
                <a:defRPr>
                  <a:solidFill>
                    <a:schemeClr val="tx1"/>
                  </a:solidFill>
                  <a:latin typeface="Arial" pitchFamily="34" charset="0"/>
                  <a:ea typeface="宋体" pitchFamily="2" charset="-122"/>
                </a:defRPr>
              </a:lvl3pPr>
              <a:lvl4pPr marL="587375" indent="784225">
                <a:defRPr>
                  <a:solidFill>
                    <a:schemeClr val="tx1"/>
                  </a:solidFill>
                  <a:latin typeface="Arial" pitchFamily="34" charset="0"/>
                  <a:ea typeface="宋体" pitchFamily="2" charset="-122"/>
                </a:defRPr>
              </a:lvl4pPr>
              <a:lvl5pPr marL="587375" indent="1241425">
                <a:defRPr>
                  <a:solidFill>
                    <a:schemeClr val="tx1"/>
                  </a:solidFill>
                  <a:latin typeface="Arial" pitchFamily="34" charset="0"/>
                  <a:ea typeface="宋体" pitchFamily="2" charset="-122"/>
                </a:defRPr>
              </a:lvl5pPr>
              <a:lvl6pPr marL="1044575" indent="1241425" fontAlgn="base">
                <a:spcBef>
                  <a:spcPct val="0"/>
                </a:spcBef>
                <a:spcAft>
                  <a:spcPct val="0"/>
                </a:spcAft>
                <a:defRPr>
                  <a:solidFill>
                    <a:schemeClr val="tx1"/>
                  </a:solidFill>
                  <a:latin typeface="Arial" pitchFamily="34" charset="0"/>
                  <a:ea typeface="宋体" pitchFamily="2" charset="-122"/>
                </a:defRPr>
              </a:lvl6pPr>
              <a:lvl7pPr marL="1501775" indent="1241425" fontAlgn="base">
                <a:spcBef>
                  <a:spcPct val="0"/>
                </a:spcBef>
                <a:spcAft>
                  <a:spcPct val="0"/>
                </a:spcAft>
                <a:defRPr>
                  <a:solidFill>
                    <a:schemeClr val="tx1"/>
                  </a:solidFill>
                  <a:latin typeface="Arial" pitchFamily="34" charset="0"/>
                  <a:ea typeface="宋体" pitchFamily="2" charset="-122"/>
                </a:defRPr>
              </a:lvl7pPr>
              <a:lvl8pPr marL="1958975" indent="1241425" fontAlgn="base">
                <a:spcBef>
                  <a:spcPct val="0"/>
                </a:spcBef>
                <a:spcAft>
                  <a:spcPct val="0"/>
                </a:spcAft>
                <a:defRPr>
                  <a:solidFill>
                    <a:schemeClr val="tx1"/>
                  </a:solidFill>
                  <a:latin typeface="Arial" pitchFamily="34" charset="0"/>
                  <a:ea typeface="宋体" pitchFamily="2" charset="-122"/>
                </a:defRPr>
              </a:lvl8pPr>
              <a:lvl9pPr marL="2416175" indent="1241425" fontAlgn="base">
                <a:spcBef>
                  <a:spcPct val="0"/>
                </a:spcBef>
                <a:spcAft>
                  <a:spcPct val="0"/>
                </a:spcAft>
                <a:defRPr>
                  <a:solidFill>
                    <a:schemeClr val="tx1"/>
                  </a:solidFill>
                  <a:latin typeface="Arial" pitchFamily="34" charset="0"/>
                  <a:ea typeface="宋体" pitchFamily="2" charset="-122"/>
                </a:defRPr>
              </a:lvl9pPr>
            </a:lstStyle>
            <a:p>
              <a:pPr algn="just">
                <a:defRPr/>
              </a:pPr>
              <a:r>
                <a:rPr lang="zh-CN" altLang="en-US" b="1" dirty="0">
                  <a:solidFill>
                    <a:schemeClr val="accent2"/>
                  </a:solidFill>
                  <a:latin typeface="Agency FB" pitchFamily="34" charset="0"/>
                  <a:ea typeface="微软雅黑" pitchFamily="34" charset="-122"/>
                  <a:cs typeface="+mn-ea"/>
                  <a:sym typeface="Agency FB" pitchFamily="34" charset="0"/>
                </a:rPr>
                <a:t>要点内容</a:t>
              </a:r>
            </a:p>
          </p:txBody>
        </p:sp>
        <p:sp>
          <p:nvSpPr>
            <p:cNvPr id="8" name="矩形 18">
              <a:extLst>
                <a:ext uri="{FF2B5EF4-FFF2-40B4-BE49-F238E27FC236}">
                  <a16:creationId xmlns:a16="http://schemas.microsoft.com/office/drawing/2014/main" id="{2CD8274F-884A-4090-9221-FE46C751A237}"/>
                </a:ext>
              </a:extLst>
            </p:cNvPr>
            <p:cNvSpPr>
              <a:spLocks noChangeArrowheads="1"/>
            </p:cNvSpPr>
            <p:nvPr/>
          </p:nvSpPr>
          <p:spPr bwMode="auto">
            <a:xfrm>
              <a:off x="4124870" y="1916832"/>
              <a:ext cx="2561329" cy="546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dirty="0">
                  <a:solidFill>
                    <a:srgbClr val="888888"/>
                  </a:solidFill>
                  <a:latin typeface="Agency FB" pitchFamily="34" charset="0"/>
                  <a:ea typeface="微软雅黑" pitchFamily="34" charset="-122"/>
                  <a:cs typeface="+mn-ea"/>
                  <a:sym typeface="Agency FB" pitchFamily="34" charset="0"/>
                </a:rPr>
                <a:t>插入相应文字文字插入相应文字文字插入相应文字文字相应文字文字</a:t>
              </a:r>
            </a:p>
          </p:txBody>
        </p:sp>
      </p:grpSp>
      <p:grpSp>
        <p:nvGrpSpPr>
          <p:cNvPr id="9" name="组合 8">
            <a:extLst>
              <a:ext uri="{FF2B5EF4-FFF2-40B4-BE49-F238E27FC236}">
                <a16:creationId xmlns:a16="http://schemas.microsoft.com/office/drawing/2014/main" id="{15EF2301-DDEF-4F3E-9349-36C4598252A3}"/>
              </a:ext>
            </a:extLst>
          </p:cNvPr>
          <p:cNvGrpSpPr/>
          <p:nvPr/>
        </p:nvGrpSpPr>
        <p:grpSpPr>
          <a:xfrm>
            <a:off x="5344942" y="4039057"/>
            <a:ext cx="4976710" cy="787075"/>
            <a:chOff x="4009478" y="3915638"/>
            <a:chExt cx="3455428" cy="546182"/>
          </a:xfrm>
        </p:grpSpPr>
        <p:sp>
          <p:nvSpPr>
            <p:cNvPr id="10" name="Text Box 104">
              <a:extLst>
                <a:ext uri="{FF2B5EF4-FFF2-40B4-BE49-F238E27FC236}">
                  <a16:creationId xmlns:a16="http://schemas.microsoft.com/office/drawing/2014/main" id="{436FE1FE-AE74-4AE6-9E80-F71C19899E13}"/>
                </a:ext>
              </a:extLst>
            </p:cNvPr>
            <p:cNvSpPr txBox="1">
              <a:spLocks noChangeArrowheads="1"/>
            </p:cNvSpPr>
            <p:nvPr/>
          </p:nvSpPr>
          <p:spPr bwMode="auto">
            <a:xfrm>
              <a:off x="4009478" y="3969931"/>
              <a:ext cx="1053157" cy="320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itchFamily="34" charset="0"/>
                  <a:ea typeface="宋体" pitchFamily="2" charset="-122"/>
                </a:defRPr>
              </a:lvl1pPr>
              <a:lvl2pPr indent="457200">
                <a:defRPr>
                  <a:solidFill>
                    <a:schemeClr val="tx1"/>
                  </a:solidFill>
                  <a:latin typeface="Arial" pitchFamily="34" charset="0"/>
                  <a:ea typeface="宋体" pitchFamily="2" charset="-122"/>
                </a:defRPr>
              </a:lvl2pPr>
              <a:lvl3pPr marL="457200" indent="457200">
                <a:defRPr>
                  <a:solidFill>
                    <a:schemeClr val="tx1"/>
                  </a:solidFill>
                  <a:latin typeface="Arial" pitchFamily="34" charset="0"/>
                  <a:ea typeface="宋体" pitchFamily="2" charset="-122"/>
                </a:defRPr>
              </a:lvl3pPr>
              <a:lvl4pPr marL="587375" indent="784225">
                <a:defRPr>
                  <a:solidFill>
                    <a:schemeClr val="tx1"/>
                  </a:solidFill>
                  <a:latin typeface="Arial" pitchFamily="34" charset="0"/>
                  <a:ea typeface="宋体" pitchFamily="2" charset="-122"/>
                </a:defRPr>
              </a:lvl4pPr>
              <a:lvl5pPr marL="587375" indent="1241425">
                <a:defRPr>
                  <a:solidFill>
                    <a:schemeClr val="tx1"/>
                  </a:solidFill>
                  <a:latin typeface="Arial" pitchFamily="34" charset="0"/>
                  <a:ea typeface="宋体" pitchFamily="2" charset="-122"/>
                </a:defRPr>
              </a:lvl5pPr>
              <a:lvl6pPr marL="1044575" indent="1241425" fontAlgn="base">
                <a:spcBef>
                  <a:spcPct val="0"/>
                </a:spcBef>
                <a:spcAft>
                  <a:spcPct val="0"/>
                </a:spcAft>
                <a:defRPr>
                  <a:solidFill>
                    <a:schemeClr val="tx1"/>
                  </a:solidFill>
                  <a:latin typeface="Arial" pitchFamily="34" charset="0"/>
                  <a:ea typeface="宋体" pitchFamily="2" charset="-122"/>
                </a:defRPr>
              </a:lvl6pPr>
              <a:lvl7pPr marL="1501775" indent="1241425" fontAlgn="base">
                <a:spcBef>
                  <a:spcPct val="0"/>
                </a:spcBef>
                <a:spcAft>
                  <a:spcPct val="0"/>
                </a:spcAft>
                <a:defRPr>
                  <a:solidFill>
                    <a:schemeClr val="tx1"/>
                  </a:solidFill>
                  <a:latin typeface="Arial" pitchFamily="34" charset="0"/>
                  <a:ea typeface="宋体" pitchFamily="2" charset="-122"/>
                </a:defRPr>
              </a:lvl7pPr>
              <a:lvl8pPr marL="1958975" indent="1241425" fontAlgn="base">
                <a:spcBef>
                  <a:spcPct val="0"/>
                </a:spcBef>
                <a:spcAft>
                  <a:spcPct val="0"/>
                </a:spcAft>
                <a:defRPr>
                  <a:solidFill>
                    <a:schemeClr val="tx1"/>
                  </a:solidFill>
                  <a:latin typeface="Arial" pitchFamily="34" charset="0"/>
                  <a:ea typeface="宋体" pitchFamily="2" charset="-122"/>
                </a:defRPr>
              </a:lvl8pPr>
              <a:lvl9pPr marL="2416175" indent="1241425" fontAlgn="base">
                <a:spcBef>
                  <a:spcPct val="0"/>
                </a:spcBef>
                <a:spcAft>
                  <a:spcPct val="0"/>
                </a:spcAft>
                <a:defRPr>
                  <a:solidFill>
                    <a:schemeClr val="tx1"/>
                  </a:solidFill>
                  <a:latin typeface="Arial" pitchFamily="34" charset="0"/>
                  <a:ea typeface="宋体" pitchFamily="2" charset="-122"/>
                </a:defRPr>
              </a:lvl9pPr>
            </a:lstStyle>
            <a:p>
              <a:pPr algn="just">
                <a:defRPr/>
              </a:pPr>
              <a:r>
                <a:rPr lang="zh-CN" altLang="en-US" b="1" dirty="0">
                  <a:solidFill>
                    <a:schemeClr val="accent4"/>
                  </a:solidFill>
                  <a:latin typeface="Agency FB" pitchFamily="34" charset="0"/>
                  <a:ea typeface="微软雅黑" pitchFamily="34" charset="-122"/>
                  <a:cs typeface="+mn-ea"/>
                  <a:sym typeface="Agency FB" pitchFamily="34" charset="0"/>
                </a:rPr>
                <a:t>要点内容</a:t>
              </a:r>
            </a:p>
          </p:txBody>
        </p:sp>
        <p:sp>
          <p:nvSpPr>
            <p:cNvPr id="11" name="矩形 18">
              <a:extLst>
                <a:ext uri="{FF2B5EF4-FFF2-40B4-BE49-F238E27FC236}">
                  <a16:creationId xmlns:a16="http://schemas.microsoft.com/office/drawing/2014/main" id="{360AA1AB-816F-4E99-99DE-AC581F529BFF}"/>
                </a:ext>
              </a:extLst>
            </p:cNvPr>
            <p:cNvSpPr>
              <a:spLocks noChangeArrowheads="1"/>
            </p:cNvSpPr>
            <p:nvPr/>
          </p:nvSpPr>
          <p:spPr bwMode="auto">
            <a:xfrm>
              <a:off x="4903577" y="3915638"/>
              <a:ext cx="2561329" cy="546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dirty="0">
                  <a:solidFill>
                    <a:srgbClr val="888888"/>
                  </a:solidFill>
                  <a:latin typeface="Agency FB" pitchFamily="34" charset="0"/>
                  <a:ea typeface="微软雅黑" pitchFamily="34" charset="-122"/>
                  <a:cs typeface="+mn-ea"/>
                  <a:sym typeface="Agency FB" pitchFamily="34" charset="0"/>
                </a:rPr>
                <a:t>插入相应文字文字插入相应文字文字插入相应文字文字相应文字文字</a:t>
              </a:r>
            </a:p>
          </p:txBody>
        </p:sp>
      </p:grpSp>
      <p:grpSp>
        <p:nvGrpSpPr>
          <p:cNvPr id="12" name="组合 11">
            <a:extLst>
              <a:ext uri="{FF2B5EF4-FFF2-40B4-BE49-F238E27FC236}">
                <a16:creationId xmlns:a16="http://schemas.microsoft.com/office/drawing/2014/main" id="{FB80EBAD-B9B1-4E2D-8F27-0E1FFBD093CC}"/>
              </a:ext>
            </a:extLst>
          </p:cNvPr>
          <p:cNvGrpSpPr/>
          <p:nvPr/>
        </p:nvGrpSpPr>
        <p:grpSpPr>
          <a:xfrm>
            <a:off x="4022998" y="5454145"/>
            <a:ext cx="5010919" cy="787075"/>
            <a:chOff x="3091626" y="4897623"/>
            <a:chExt cx="3479180" cy="546182"/>
          </a:xfrm>
        </p:grpSpPr>
        <p:sp>
          <p:nvSpPr>
            <p:cNvPr id="13" name="Text Box 104">
              <a:extLst>
                <a:ext uri="{FF2B5EF4-FFF2-40B4-BE49-F238E27FC236}">
                  <a16:creationId xmlns:a16="http://schemas.microsoft.com/office/drawing/2014/main" id="{C80B242B-C8E3-4381-BC11-39CC28CAADE8}"/>
                </a:ext>
              </a:extLst>
            </p:cNvPr>
            <p:cNvSpPr txBox="1">
              <a:spLocks noChangeArrowheads="1"/>
            </p:cNvSpPr>
            <p:nvPr/>
          </p:nvSpPr>
          <p:spPr bwMode="auto">
            <a:xfrm>
              <a:off x="3091626" y="4939598"/>
              <a:ext cx="1053157" cy="3203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itchFamily="34" charset="0"/>
                  <a:ea typeface="宋体" pitchFamily="2" charset="-122"/>
                </a:defRPr>
              </a:lvl1pPr>
              <a:lvl2pPr indent="457200">
                <a:defRPr>
                  <a:solidFill>
                    <a:schemeClr val="tx1"/>
                  </a:solidFill>
                  <a:latin typeface="Arial" pitchFamily="34" charset="0"/>
                  <a:ea typeface="宋体" pitchFamily="2" charset="-122"/>
                </a:defRPr>
              </a:lvl2pPr>
              <a:lvl3pPr marL="457200" indent="457200">
                <a:defRPr>
                  <a:solidFill>
                    <a:schemeClr val="tx1"/>
                  </a:solidFill>
                  <a:latin typeface="Arial" pitchFamily="34" charset="0"/>
                  <a:ea typeface="宋体" pitchFamily="2" charset="-122"/>
                </a:defRPr>
              </a:lvl3pPr>
              <a:lvl4pPr marL="587375" indent="784225">
                <a:defRPr>
                  <a:solidFill>
                    <a:schemeClr val="tx1"/>
                  </a:solidFill>
                  <a:latin typeface="Arial" pitchFamily="34" charset="0"/>
                  <a:ea typeface="宋体" pitchFamily="2" charset="-122"/>
                </a:defRPr>
              </a:lvl4pPr>
              <a:lvl5pPr marL="587375" indent="1241425">
                <a:defRPr>
                  <a:solidFill>
                    <a:schemeClr val="tx1"/>
                  </a:solidFill>
                  <a:latin typeface="Arial" pitchFamily="34" charset="0"/>
                  <a:ea typeface="宋体" pitchFamily="2" charset="-122"/>
                </a:defRPr>
              </a:lvl5pPr>
              <a:lvl6pPr marL="1044575" indent="1241425" fontAlgn="base">
                <a:spcBef>
                  <a:spcPct val="0"/>
                </a:spcBef>
                <a:spcAft>
                  <a:spcPct val="0"/>
                </a:spcAft>
                <a:defRPr>
                  <a:solidFill>
                    <a:schemeClr val="tx1"/>
                  </a:solidFill>
                  <a:latin typeface="Arial" pitchFamily="34" charset="0"/>
                  <a:ea typeface="宋体" pitchFamily="2" charset="-122"/>
                </a:defRPr>
              </a:lvl6pPr>
              <a:lvl7pPr marL="1501775" indent="1241425" fontAlgn="base">
                <a:spcBef>
                  <a:spcPct val="0"/>
                </a:spcBef>
                <a:spcAft>
                  <a:spcPct val="0"/>
                </a:spcAft>
                <a:defRPr>
                  <a:solidFill>
                    <a:schemeClr val="tx1"/>
                  </a:solidFill>
                  <a:latin typeface="Arial" pitchFamily="34" charset="0"/>
                  <a:ea typeface="宋体" pitchFamily="2" charset="-122"/>
                </a:defRPr>
              </a:lvl7pPr>
              <a:lvl8pPr marL="1958975" indent="1241425" fontAlgn="base">
                <a:spcBef>
                  <a:spcPct val="0"/>
                </a:spcBef>
                <a:spcAft>
                  <a:spcPct val="0"/>
                </a:spcAft>
                <a:defRPr>
                  <a:solidFill>
                    <a:schemeClr val="tx1"/>
                  </a:solidFill>
                  <a:latin typeface="Arial" pitchFamily="34" charset="0"/>
                  <a:ea typeface="宋体" pitchFamily="2" charset="-122"/>
                </a:defRPr>
              </a:lvl8pPr>
              <a:lvl9pPr marL="2416175" indent="1241425" fontAlgn="base">
                <a:spcBef>
                  <a:spcPct val="0"/>
                </a:spcBef>
                <a:spcAft>
                  <a:spcPct val="0"/>
                </a:spcAft>
                <a:defRPr>
                  <a:solidFill>
                    <a:schemeClr val="tx1"/>
                  </a:solidFill>
                  <a:latin typeface="Arial" pitchFamily="34" charset="0"/>
                  <a:ea typeface="宋体" pitchFamily="2" charset="-122"/>
                </a:defRPr>
              </a:lvl9pPr>
            </a:lstStyle>
            <a:p>
              <a:pPr algn="just">
                <a:defRPr/>
              </a:pPr>
              <a:r>
                <a:rPr lang="zh-CN" altLang="en-US" b="1" dirty="0">
                  <a:solidFill>
                    <a:schemeClr val="accent5"/>
                  </a:solidFill>
                  <a:latin typeface="Agency FB" pitchFamily="34" charset="0"/>
                  <a:ea typeface="微软雅黑" pitchFamily="34" charset="-122"/>
                  <a:cs typeface="+mn-ea"/>
                  <a:sym typeface="Agency FB" pitchFamily="34" charset="0"/>
                </a:rPr>
                <a:t>要点内容</a:t>
              </a:r>
            </a:p>
          </p:txBody>
        </p:sp>
        <p:sp>
          <p:nvSpPr>
            <p:cNvPr id="14" name="矩形 18">
              <a:extLst>
                <a:ext uri="{FF2B5EF4-FFF2-40B4-BE49-F238E27FC236}">
                  <a16:creationId xmlns:a16="http://schemas.microsoft.com/office/drawing/2014/main" id="{E989ABB9-97FE-487F-9149-CFE10E8EBE96}"/>
                </a:ext>
              </a:extLst>
            </p:cNvPr>
            <p:cNvSpPr>
              <a:spLocks noChangeArrowheads="1"/>
            </p:cNvSpPr>
            <p:nvPr/>
          </p:nvSpPr>
          <p:spPr bwMode="auto">
            <a:xfrm>
              <a:off x="4009477" y="4897623"/>
              <a:ext cx="2561329" cy="546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dirty="0">
                  <a:solidFill>
                    <a:srgbClr val="888888"/>
                  </a:solidFill>
                  <a:latin typeface="Agency FB" pitchFamily="34" charset="0"/>
                  <a:ea typeface="微软雅黑" pitchFamily="34" charset="-122"/>
                  <a:cs typeface="+mn-ea"/>
                  <a:sym typeface="Agency FB" pitchFamily="34" charset="0"/>
                </a:rPr>
                <a:t>插入相应文字文字插入相应文字文字插入相应文字文字相应文字文字</a:t>
              </a:r>
            </a:p>
          </p:txBody>
        </p:sp>
      </p:grpSp>
      <p:sp>
        <p:nvSpPr>
          <p:cNvPr id="15" name="椭圆 14">
            <a:extLst>
              <a:ext uri="{FF2B5EF4-FFF2-40B4-BE49-F238E27FC236}">
                <a16:creationId xmlns:a16="http://schemas.microsoft.com/office/drawing/2014/main" id="{747E35DF-B729-42D7-8B92-85B5A7C44718}"/>
              </a:ext>
            </a:extLst>
          </p:cNvPr>
          <p:cNvSpPr/>
          <p:nvPr/>
        </p:nvSpPr>
        <p:spPr>
          <a:xfrm>
            <a:off x="1538758" y="2131633"/>
            <a:ext cx="3061268" cy="3062951"/>
          </a:xfrm>
          <a:prstGeom prst="ellipse">
            <a:avLst/>
          </a:prstGeom>
          <a:solidFill>
            <a:schemeClr val="bg1"/>
          </a:solidFill>
          <a:ln>
            <a:noFill/>
          </a:ln>
          <a:effectLst>
            <a:innerShdw blurRad="114300" dist="127000" dir="16200000">
              <a:prstClr val="black">
                <a:alpha val="40000"/>
              </a:prstClr>
            </a:innerShdw>
          </a:effectLst>
        </p:spPr>
        <p:txBody>
          <a:bodyPr vert="horz" wrap="square" lIns="91385" tIns="45693" rIns="91385" bIns="45693" numCol="1" anchor="t" anchorCtr="0" compatLnSpc="1"/>
          <a:lstStyle/>
          <a:p>
            <a:endParaRPr lang="zh-CN" altLang="en-US">
              <a:sym typeface="Agency FB" pitchFamily="34" charset="0"/>
            </a:endParaRPr>
          </a:p>
        </p:txBody>
      </p:sp>
      <p:sp>
        <p:nvSpPr>
          <p:cNvPr id="16" name="Freeform 6">
            <a:extLst>
              <a:ext uri="{FF2B5EF4-FFF2-40B4-BE49-F238E27FC236}">
                <a16:creationId xmlns:a16="http://schemas.microsoft.com/office/drawing/2014/main" id="{F3ECFC48-B14E-4A13-A4E5-6781A84ED6F2}"/>
              </a:ext>
            </a:extLst>
          </p:cNvPr>
          <p:cNvSpPr/>
          <p:nvPr/>
        </p:nvSpPr>
        <p:spPr bwMode="auto">
          <a:xfrm rot="20629266">
            <a:off x="2351688" y="1410934"/>
            <a:ext cx="1932403" cy="1935604"/>
          </a:xfrm>
          <a:custGeom>
            <a:avLst/>
            <a:gdLst>
              <a:gd name="T0" fmla="*/ 912 w 1310"/>
              <a:gd name="T1" fmla="*/ 87 h 1310"/>
              <a:gd name="T2" fmla="*/ 847 w 1310"/>
              <a:gd name="T3" fmla="*/ 243 h 1310"/>
              <a:gd name="T4" fmla="*/ 243 w 1310"/>
              <a:gd name="T5" fmla="*/ 847 h 1310"/>
              <a:gd name="T6" fmla="*/ 87 w 1310"/>
              <a:gd name="T7" fmla="*/ 912 h 1310"/>
              <a:gd name="T8" fmla="*/ 87 w 1310"/>
              <a:gd name="T9" fmla="*/ 1224 h 1310"/>
              <a:gd name="T10" fmla="*/ 399 w 1310"/>
              <a:gd name="T11" fmla="*/ 1224 h 1310"/>
              <a:gd name="T12" fmla="*/ 463 w 1310"/>
              <a:gd name="T13" fmla="*/ 1068 h 1310"/>
              <a:gd name="T14" fmla="*/ 463 w 1310"/>
              <a:gd name="T15" fmla="*/ 1068 h 1310"/>
              <a:gd name="T16" fmla="*/ 1068 w 1310"/>
              <a:gd name="T17" fmla="*/ 463 h 1310"/>
              <a:gd name="T18" fmla="*/ 1068 w 1310"/>
              <a:gd name="T19" fmla="*/ 463 h 1310"/>
              <a:gd name="T20" fmla="*/ 1224 w 1310"/>
              <a:gd name="T21" fmla="*/ 399 h 1310"/>
              <a:gd name="T22" fmla="*/ 1224 w 1310"/>
              <a:gd name="T23" fmla="*/ 87 h 1310"/>
              <a:gd name="T24" fmla="*/ 912 w 1310"/>
              <a:gd name="T25" fmla="*/ 87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0" h="1310">
                <a:moveTo>
                  <a:pt x="912" y="87"/>
                </a:moveTo>
                <a:cubicBezTo>
                  <a:pt x="869" y="130"/>
                  <a:pt x="847" y="186"/>
                  <a:pt x="847" y="243"/>
                </a:cubicBezTo>
                <a:cubicBezTo>
                  <a:pt x="847" y="463"/>
                  <a:pt x="463" y="847"/>
                  <a:pt x="243" y="847"/>
                </a:cubicBezTo>
                <a:cubicBezTo>
                  <a:pt x="186" y="847"/>
                  <a:pt x="130" y="869"/>
                  <a:pt x="87" y="912"/>
                </a:cubicBezTo>
                <a:cubicBezTo>
                  <a:pt x="0" y="998"/>
                  <a:pt x="0" y="1138"/>
                  <a:pt x="87" y="1224"/>
                </a:cubicBezTo>
                <a:cubicBezTo>
                  <a:pt x="173" y="1310"/>
                  <a:pt x="313" y="1310"/>
                  <a:pt x="399" y="1224"/>
                </a:cubicBezTo>
                <a:cubicBezTo>
                  <a:pt x="442" y="1181"/>
                  <a:pt x="463" y="1125"/>
                  <a:pt x="463" y="1068"/>
                </a:cubicBezTo>
                <a:cubicBezTo>
                  <a:pt x="463" y="1068"/>
                  <a:pt x="463" y="1068"/>
                  <a:pt x="463" y="1068"/>
                </a:cubicBezTo>
                <a:cubicBezTo>
                  <a:pt x="463" y="847"/>
                  <a:pt x="847" y="463"/>
                  <a:pt x="1068" y="463"/>
                </a:cubicBezTo>
                <a:cubicBezTo>
                  <a:pt x="1068" y="463"/>
                  <a:pt x="1068" y="463"/>
                  <a:pt x="1068" y="463"/>
                </a:cubicBezTo>
                <a:cubicBezTo>
                  <a:pt x="1125" y="463"/>
                  <a:pt x="1181" y="442"/>
                  <a:pt x="1224" y="399"/>
                </a:cubicBezTo>
                <a:cubicBezTo>
                  <a:pt x="1310" y="313"/>
                  <a:pt x="1310" y="173"/>
                  <a:pt x="1224" y="87"/>
                </a:cubicBezTo>
                <a:cubicBezTo>
                  <a:pt x="1138" y="0"/>
                  <a:pt x="998" y="0"/>
                  <a:pt x="912" y="87"/>
                </a:cubicBezTo>
                <a:close/>
              </a:path>
            </a:pathLst>
          </a:custGeom>
          <a:solidFill>
            <a:schemeClr val="accent2"/>
          </a:soli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85" tIns="45693" rIns="91385" bIns="45693" anchor="ctr"/>
          <a:lstStyle/>
          <a:p>
            <a:pPr algn="ctr"/>
            <a:endParaRPr lang="zh-CN" altLang="en-US">
              <a:sym typeface="Agency FB" pitchFamily="34" charset="0"/>
            </a:endParaRPr>
          </a:p>
        </p:txBody>
      </p:sp>
      <p:sp>
        <p:nvSpPr>
          <p:cNvPr id="17" name="Freeform 6">
            <a:extLst>
              <a:ext uri="{FF2B5EF4-FFF2-40B4-BE49-F238E27FC236}">
                <a16:creationId xmlns:a16="http://schemas.microsoft.com/office/drawing/2014/main" id="{9C1C6843-B193-49A5-B9F8-7DC4D0E8B876}"/>
              </a:ext>
            </a:extLst>
          </p:cNvPr>
          <p:cNvSpPr/>
          <p:nvPr/>
        </p:nvSpPr>
        <p:spPr bwMode="auto">
          <a:xfrm rot="1205907">
            <a:off x="3256626" y="2051466"/>
            <a:ext cx="1932403" cy="1935604"/>
          </a:xfrm>
          <a:custGeom>
            <a:avLst/>
            <a:gdLst>
              <a:gd name="T0" fmla="*/ 912 w 1310"/>
              <a:gd name="T1" fmla="*/ 87 h 1310"/>
              <a:gd name="T2" fmla="*/ 847 w 1310"/>
              <a:gd name="T3" fmla="*/ 243 h 1310"/>
              <a:gd name="T4" fmla="*/ 243 w 1310"/>
              <a:gd name="T5" fmla="*/ 847 h 1310"/>
              <a:gd name="T6" fmla="*/ 87 w 1310"/>
              <a:gd name="T7" fmla="*/ 912 h 1310"/>
              <a:gd name="T8" fmla="*/ 87 w 1310"/>
              <a:gd name="T9" fmla="*/ 1224 h 1310"/>
              <a:gd name="T10" fmla="*/ 399 w 1310"/>
              <a:gd name="T11" fmla="*/ 1224 h 1310"/>
              <a:gd name="T12" fmla="*/ 463 w 1310"/>
              <a:gd name="T13" fmla="*/ 1068 h 1310"/>
              <a:gd name="T14" fmla="*/ 463 w 1310"/>
              <a:gd name="T15" fmla="*/ 1068 h 1310"/>
              <a:gd name="T16" fmla="*/ 1068 w 1310"/>
              <a:gd name="T17" fmla="*/ 463 h 1310"/>
              <a:gd name="T18" fmla="*/ 1068 w 1310"/>
              <a:gd name="T19" fmla="*/ 463 h 1310"/>
              <a:gd name="T20" fmla="*/ 1224 w 1310"/>
              <a:gd name="T21" fmla="*/ 399 h 1310"/>
              <a:gd name="T22" fmla="*/ 1224 w 1310"/>
              <a:gd name="T23" fmla="*/ 87 h 1310"/>
              <a:gd name="T24" fmla="*/ 912 w 1310"/>
              <a:gd name="T25" fmla="*/ 87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0" h="1310">
                <a:moveTo>
                  <a:pt x="912" y="87"/>
                </a:moveTo>
                <a:cubicBezTo>
                  <a:pt x="869" y="130"/>
                  <a:pt x="847" y="186"/>
                  <a:pt x="847" y="243"/>
                </a:cubicBezTo>
                <a:cubicBezTo>
                  <a:pt x="847" y="463"/>
                  <a:pt x="463" y="847"/>
                  <a:pt x="243" y="847"/>
                </a:cubicBezTo>
                <a:cubicBezTo>
                  <a:pt x="186" y="847"/>
                  <a:pt x="130" y="869"/>
                  <a:pt x="87" y="912"/>
                </a:cubicBezTo>
                <a:cubicBezTo>
                  <a:pt x="0" y="998"/>
                  <a:pt x="0" y="1138"/>
                  <a:pt x="87" y="1224"/>
                </a:cubicBezTo>
                <a:cubicBezTo>
                  <a:pt x="173" y="1310"/>
                  <a:pt x="313" y="1310"/>
                  <a:pt x="399" y="1224"/>
                </a:cubicBezTo>
                <a:cubicBezTo>
                  <a:pt x="442" y="1181"/>
                  <a:pt x="463" y="1125"/>
                  <a:pt x="463" y="1068"/>
                </a:cubicBezTo>
                <a:cubicBezTo>
                  <a:pt x="463" y="1068"/>
                  <a:pt x="463" y="1068"/>
                  <a:pt x="463" y="1068"/>
                </a:cubicBezTo>
                <a:cubicBezTo>
                  <a:pt x="463" y="847"/>
                  <a:pt x="847" y="463"/>
                  <a:pt x="1068" y="463"/>
                </a:cubicBezTo>
                <a:cubicBezTo>
                  <a:pt x="1068" y="463"/>
                  <a:pt x="1068" y="463"/>
                  <a:pt x="1068" y="463"/>
                </a:cubicBezTo>
                <a:cubicBezTo>
                  <a:pt x="1125" y="463"/>
                  <a:pt x="1181" y="442"/>
                  <a:pt x="1224" y="399"/>
                </a:cubicBezTo>
                <a:cubicBezTo>
                  <a:pt x="1310" y="313"/>
                  <a:pt x="1310" y="173"/>
                  <a:pt x="1224" y="87"/>
                </a:cubicBezTo>
                <a:cubicBezTo>
                  <a:pt x="1138" y="0"/>
                  <a:pt x="998" y="0"/>
                  <a:pt x="912" y="87"/>
                </a:cubicBezTo>
                <a:close/>
              </a:path>
            </a:pathLst>
          </a:custGeom>
          <a:solidFill>
            <a:schemeClr val="accent3"/>
          </a:soli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85" tIns="45693" rIns="91385" bIns="45693" anchor="ctr"/>
          <a:lstStyle/>
          <a:p>
            <a:pPr algn="ctr"/>
            <a:endParaRPr lang="zh-CN" altLang="en-US" dirty="0">
              <a:sym typeface="Agency FB" pitchFamily="34" charset="0"/>
            </a:endParaRPr>
          </a:p>
        </p:txBody>
      </p:sp>
      <p:sp>
        <p:nvSpPr>
          <p:cNvPr id="18" name="TextBox 62">
            <a:extLst>
              <a:ext uri="{FF2B5EF4-FFF2-40B4-BE49-F238E27FC236}">
                <a16:creationId xmlns:a16="http://schemas.microsoft.com/office/drawing/2014/main" id="{A627C5E1-03F5-48CB-88DA-31FD24A81678}"/>
              </a:ext>
            </a:extLst>
          </p:cNvPr>
          <p:cNvSpPr txBox="1"/>
          <p:nvPr/>
        </p:nvSpPr>
        <p:spPr>
          <a:xfrm>
            <a:off x="3494725" y="1450650"/>
            <a:ext cx="346459" cy="369277"/>
          </a:xfrm>
          <a:prstGeom prst="rect">
            <a:avLst/>
          </a:prstGeom>
          <a:noFill/>
        </p:spPr>
        <p:txBody>
          <a:bodyPr wrap="none" lIns="91385" tIns="45693" rIns="91385" bIns="45693" rtlCol="0">
            <a:spAutoFit/>
          </a:bodyPr>
          <a:lstStyle/>
          <a:p>
            <a:r>
              <a:rPr lang="en-US" altLang="zh-CN" b="1" dirty="0">
                <a:solidFill>
                  <a:schemeClr val="lt1"/>
                </a:solidFill>
                <a:latin typeface="Agency FB" pitchFamily="34" charset="0"/>
                <a:ea typeface="微软雅黑" pitchFamily="34" charset="-122"/>
                <a:cs typeface="+mn-ea"/>
                <a:sym typeface="Agency FB" pitchFamily="34" charset="0"/>
              </a:rPr>
              <a:t>01</a:t>
            </a:r>
            <a:endParaRPr lang="zh-CN" altLang="en-US" b="1" dirty="0">
              <a:solidFill>
                <a:schemeClr val="lt1"/>
              </a:solidFill>
              <a:latin typeface="Agency FB" pitchFamily="34" charset="0"/>
              <a:ea typeface="微软雅黑" pitchFamily="34" charset="-122"/>
              <a:cs typeface="+mn-ea"/>
              <a:sym typeface="Agency FB" pitchFamily="34" charset="0"/>
            </a:endParaRPr>
          </a:p>
        </p:txBody>
      </p:sp>
      <p:sp>
        <p:nvSpPr>
          <p:cNvPr id="19" name="TextBox 63">
            <a:extLst>
              <a:ext uri="{FF2B5EF4-FFF2-40B4-BE49-F238E27FC236}">
                <a16:creationId xmlns:a16="http://schemas.microsoft.com/office/drawing/2014/main" id="{EF5464AA-356A-4EFF-A5B0-FD45E60DCAE6}"/>
              </a:ext>
            </a:extLst>
          </p:cNvPr>
          <p:cNvSpPr txBox="1"/>
          <p:nvPr/>
        </p:nvSpPr>
        <p:spPr>
          <a:xfrm>
            <a:off x="4819723" y="2458762"/>
            <a:ext cx="392945" cy="369277"/>
          </a:xfrm>
          <a:prstGeom prst="rect">
            <a:avLst/>
          </a:prstGeom>
          <a:noFill/>
        </p:spPr>
        <p:txBody>
          <a:bodyPr wrap="none" lIns="91385" tIns="45693" rIns="91385" bIns="45693" rtlCol="0">
            <a:spAutoFit/>
          </a:bodyPr>
          <a:lstStyle/>
          <a:p>
            <a:r>
              <a:rPr lang="en-US" altLang="zh-CN" b="1" dirty="0">
                <a:solidFill>
                  <a:schemeClr val="lt1"/>
                </a:solidFill>
                <a:latin typeface="Agency FB" pitchFamily="34" charset="0"/>
                <a:ea typeface="微软雅黑" pitchFamily="34" charset="-122"/>
                <a:cs typeface="+mn-ea"/>
                <a:sym typeface="Agency FB" pitchFamily="34" charset="0"/>
              </a:rPr>
              <a:t>02</a:t>
            </a:r>
            <a:endParaRPr lang="zh-CN" altLang="en-US" b="1" dirty="0">
              <a:solidFill>
                <a:schemeClr val="lt1"/>
              </a:solidFill>
              <a:latin typeface="Agency FB" pitchFamily="34" charset="0"/>
              <a:ea typeface="微软雅黑" pitchFamily="34" charset="-122"/>
              <a:cs typeface="+mn-ea"/>
              <a:sym typeface="Agency FB" pitchFamily="34" charset="0"/>
            </a:endParaRPr>
          </a:p>
        </p:txBody>
      </p:sp>
      <p:grpSp>
        <p:nvGrpSpPr>
          <p:cNvPr id="20" name="组合 19">
            <a:extLst>
              <a:ext uri="{FF2B5EF4-FFF2-40B4-BE49-F238E27FC236}">
                <a16:creationId xmlns:a16="http://schemas.microsoft.com/office/drawing/2014/main" id="{1AB7E531-79C2-41E8-BC6E-3128D4937491}"/>
              </a:ext>
            </a:extLst>
          </p:cNvPr>
          <p:cNvGrpSpPr/>
          <p:nvPr/>
        </p:nvGrpSpPr>
        <p:grpSpPr>
          <a:xfrm rot="828070">
            <a:off x="3256027" y="3207497"/>
            <a:ext cx="2017083" cy="1933465"/>
            <a:chOff x="2530052" y="3375172"/>
            <a:chExt cx="1400500" cy="1341706"/>
          </a:xfrm>
        </p:grpSpPr>
        <p:sp>
          <p:nvSpPr>
            <p:cNvPr id="21" name="Freeform 6">
              <a:extLst>
                <a:ext uri="{FF2B5EF4-FFF2-40B4-BE49-F238E27FC236}">
                  <a16:creationId xmlns:a16="http://schemas.microsoft.com/office/drawing/2014/main" id="{9428DFC7-5787-41A3-81EB-684D8754D4DB}"/>
                </a:ext>
              </a:extLst>
            </p:cNvPr>
            <p:cNvSpPr/>
            <p:nvPr/>
          </p:nvSpPr>
          <p:spPr bwMode="auto">
            <a:xfrm rot="2878470">
              <a:off x="2530794" y="3374430"/>
              <a:ext cx="1341706" cy="1343190"/>
            </a:xfrm>
            <a:custGeom>
              <a:avLst/>
              <a:gdLst>
                <a:gd name="T0" fmla="*/ 912 w 1310"/>
                <a:gd name="T1" fmla="*/ 87 h 1310"/>
                <a:gd name="T2" fmla="*/ 847 w 1310"/>
                <a:gd name="T3" fmla="*/ 243 h 1310"/>
                <a:gd name="T4" fmla="*/ 243 w 1310"/>
                <a:gd name="T5" fmla="*/ 847 h 1310"/>
                <a:gd name="T6" fmla="*/ 87 w 1310"/>
                <a:gd name="T7" fmla="*/ 912 h 1310"/>
                <a:gd name="T8" fmla="*/ 87 w 1310"/>
                <a:gd name="T9" fmla="*/ 1224 h 1310"/>
                <a:gd name="T10" fmla="*/ 399 w 1310"/>
                <a:gd name="T11" fmla="*/ 1224 h 1310"/>
                <a:gd name="T12" fmla="*/ 463 w 1310"/>
                <a:gd name="T13" fmla="*/ 1068 h 1310"/>
                <a:gd name="T14" fmla="*/ 463 w 1310"/>
                <a:gd name="T15" fmla="*/ 1068 h 1310"/>
                <a:gd name="T16" fmla="*/ 1068 w 1310"/>
                <a:gd name="T17" fmla="*/ 463 h 1310"/>
                <a:gd name="T18" fmla="*/ 1068 w 1310"/>
                <a:gd name="T19" fmla="*/ 463 h 1310"/>
                <a:gd name="T20" fmla="*/ 1224 w 1310"/>
                <a:gd name="T21" fmla="*/ 399 h 1310"/>
                <a:gd name="T22" fmla="*/ 1224 w 1310"/>
                <a:gd name="T23" fmla="*/ 87 h 1310"/>
                <a:gd name="T24" fmla="*/ 912 w 1310"/>
                <a:gd name="T25" fmla="*/ 87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0" h="1310">
                  <a:moveTo>
                    <a:pt x="912" y="87"/>
                  </a:moveTo>
                  <a:cubicBezTo>
                    <a:pt x="869" y="130"/>
                    <a:pt x="847" y="186"/>
                    <a:pt x="847" y="243"/>
                  </a:cubicBezTo>
                  <a:cubicBezTo>
                    <a:pt x="847" y="463"/>
                    <a:pt x="463" y="847"/>
                    <a:pt x="243" y="847"/>
                  </a:cubicBezTo>
                  <a:cubicBezTo>
                    <a:pt x="186" y="847"/>
                    <a:pt x="130" y="869"/>
                    <a:pt x="87" y="912"/>
                  </a:cubicBezTo>
                  <a:cubicBezTo>
                    <a:pt x="0" y="998"/>
                    <a:pt x="0" y="1138"/>
                    <a:pt x="87" y="1224"/>
                  </a:cubicBezTo>
                  <a:cubicBezTo>
                    <a:pt x="173" y="1310"/>
                    <a:pt x="313" y="1310"/>
                    <a:pt x="399" y="1224"/>
                  </a:cubicBezTo>
                  <a:cubicBezTo>
                    <a:pt x="442" y="1181"/>
                    <a:pt x="463" y="1125"/>
                    <a:pt x="463" y="1068"/>
                  </a:cubicBezTo>
                  <a:cubicBezTo>
                    <a:pt x="463" y="1068"/>
                    <a:pt x="463" y="1068"/>
                    <a:pt x="463" y="1068"/>
                  </a:cubicBezTo>
                  <a:cubicBezTo>
                    <a:pt x="463" y="847"/>
                    <a:pt x="847" y="463"/>
                    <a:pt x="1068" y="463"/>
                  </a:cubicBezTo>
                  <a:cubicBezTo>
                    <a:pt x="1068" y="463"/>
                    <a:pt x="1068" y="463"/>
                    <a:pt x="1068" y="463"/>
                  </a:cubicBezTo>
                  <a:cubicBezTo>
                    <a:pt x="1125" y="463"/>
                    <a:pt x="1181" y="442"/>
                    <a:pt x="1224" y="399"/>
                  </a:cubicBezTo>
                  <a:cubicBezTo>
                    <a:pt x="1310" y="313"/>
                    <a:pt x="1310" y="173"/>
                    <a:pt x="1224" y="87"/>
                  </a:cubicBezTo>
                  <a:cubicBezTo>
                    <a:pt x="1138" y="0"/>
                    <a:pt x="998" y="0"/>
                    <a:pt x="912" y="87"/>
                  </a:cubicBezTo>
                  <a:close/>
                </a:path>
              </a:pathLst>
            </a:custGeom>
            <a:solidFill>
              <a:schemeClr val="accent4"/>
            </a:soli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85" tIns="45693" rIns="91385" bIns="45693" anchor="ctr"/>
            <a:lstStyle/>
            <a:p>
              <a:pPr algn="ctr"/>
              <a:endParaRPr lang="zh-CN" altLang="en-US" b="1">
                <a:solidFill>
                  <a:schemeClr val="lt1"/>
                </a:solidFill>
                <a:latin typeface="Agency FB" pitchFamily="34" charset="0"/>
                <a:ea typeface="微软雅黑" pitchFamily="34" charset="-122"/>
                <a:cs typeface="+mn-ea"/>
                <a:sym typeface="Agency FB" pitchFamily="34" charset="0"/>
              </a:endParaRPr>
            </a:p>
          </p:txBody>
        </p:sp>
        <p:sp>
          <p:nvSpPr>
            <p:cNvPr id="22" name="TextBox 98">
              <a:extLst>
                <a:ext uri="{FF2B5EF4-FFF2-40B4-BE49-F238E27FC236}">
                  <a16:creationId xmlns:a16="http://schemas.microsoft.com/office/drawing/2014/main" id="{BA8572B2-B040-453A-AE59-69AAEFA13C52}"/>
                </a:ext>
              </a:extLst>
            </p:cNvPr>
            <p:cNvSpPr txBox="1"/>
            <p:nvPr/>
          </p:nvSpPr>
          <p:spPr>
            <a:xfrm rot="20927444">
              <a:off x="3598167" y="3943968"/>
              <a:ext cx="332385" cy="234936"/>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91385" tIns="45693" rIns="91385" bIns="45693" anchor="ctr"/>
            <a:lstStyle>
              <a:defPPr>
                <a:defRPr lang="zh-CN"/>
              </a:defPPr>
              <a:lvl1pPr algn="ctr">
                <a:defRPr b="1">
                  <a:solidFill>
                    <a:schemeClr val="lt1"/>
                  </a:solidFill>
                  <a:cs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latin typeface="Agency FB" pitchFamily="34" charset="0"/>
                  <a:ea typeface="微软雅黑" pitchFamily="34" charset="-122"/>
                  <a:sym typeface="Agency FB" pitchFamily="34" charset="0"/>
                </a:rPr>
                <a:t>03</a:t>
              </a:r>
              <a:endParaRPr lang="zh-CN" altLang="en-US" dirty="0">
                <a:latin typeface="Agency FB" pitchFamily="34" charset="0"/>
                <a:ea typeface="微软雅黑" pitchFamily="34" charset="-122"/>
                <a:sym typeface="Agency FB" pitchFamily="34" charset="0"/>
              </a:endParaRPr>
            </a:p>
          </p:txBody>
        </p:sp>
      </p:grpSp>
      <p:grpSp>
        <p:nvGrpSpPr>
          <p:cNvPr id="23" name="组合 22">
            <a:extLst>
              <a:ext uri="{FF2B5EF4-FFF2-40B4-BE49-F238E27FC236}">
                <a16:creationId xmlns:a16="http://schemas.microsoft.com/office/drawing/2014/main" id="{F541DEFF-11D0-4CC9-BF96-F006EF6D82E0}"/>
              </a:ext>
            </a:extLst>
          </p:cNvPr>
          <p:cNvGrpSpPr/>
          <p:nvPr/>
        </p:nvGrpSpPr>
        <p:grpSpPr>
          <a:xfrm>
            <a:off x="2247474" y="3950747"/>
            <a:ext cx="1934541" cy="1933465"/>
            <a:chOff x="2249230" y="3553655"/>
            <a:chExt cx="1936052" cy="1933913"/>
          </a:xfrm>
        </p:grpSpPr>
        <p:sp>
          <p:nvSpPr>
            <p:cNvPr id="24" name="Freeform 6">
              <a:extLst>
                <a:ext uri="{FF2B5EF4-FFF2-40B4-BE49-F238E27FC236}">
                  <a16:creationId xmlns:a16="http://schemas.microsoft.com/office/drawing/2014/main" id="{5FC9A683-36B0-4239-8024-1DBE07318E16}"/>
                </a:ext>
              </a:extLst>
            </p:cNvPr>
            <p:cNvSpPr/>
            <p:nvPr/>
          </p:nvSpPr>
          <p:spPr bwMode="auto">
            <a:xfrm rot="6345673">
              <a:off x="2250299" y="3552586"/>
              <a:ext cx="1933913" cy="1936052"/>
            </a:xfrm>
            <a:custGeom>
              <a:avLst/>
              <a:gdLst>
                <a:gd name="T0" fmla="*/ 912 w 1310"/>
                <a:gd name="T1" fmla="*/ 87 h 1310"/>
                <a:gd name="T2" fmla="*/ 847 w 1310"/>
                <a:gd name="T3" fmla="*/ 243 h 1310"/>
                <a:gd name="T4" fmla="*/ 243 w 1310"/>
                <a:gd name="T5" fmla="*/ 847 h 1310"/>
                <a:gd name="T6" fmla="*/ 87 w 1310"/>
                <a:gd name="T7" fmla="*/ 912 h 1310"/>
                <a:gd name="T8" fmla="*/ 87 w 1310"/>
                <a:gd name="T9" fmla="*/ 1224 h 1310"/>
                <a:gd name="T10" fmla="*/ 399 w 1310"/>
                <a:gd name="T11" fmla="*/ 1224 h 1310"/>
                <a:gd name="T12" fmla="*/ 463 w 1310"/>
                <a:gd name="T13" fmla="*/ 1068 h 1310"/>
                <a:gd name="T14" fmla="*/ 463 w 1310"/>
                <a:gd name="T15" fmla="*/ 1068 h 1310"/>
                <a:gd name="T16" fmla="*/ 1068 w 1310"/>
                <a:gd name="T17" fmla="*/ 463 h 1310"/>
                <a:gd name="T18" fmla="*/ 1068 w 1310"/>
                <a:gd name="T19" fmla="*/ 463 h 1310"/>
                <a:gd name="T20" fmla="*/ 1224 w 1310"/>
                <a:gd name="T21" fmla="*/ 399 h 1310"/>
                <a:gd name="T22" fmla="*/ 1224 w 1310"/>
                <a:gd name="T23" fmla="*/ 87 h 1310"/>
                <a:gd name="T24" fmla="*/ 912 w 1310"/>
                <a:gd name="T25" fmla="*/ 87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0" h="1310">
                  <a:moveTo>
                    <a:pt x="912" y="87"/>
                  </a:moveTo>
                  <a:cubicBezTo>
                    <a:pt x="869" y="130"/>
                    <a:pt x="847" y="186"/>
                    <a:pt x="847" y="243"/>
                  </a:cubicBezTo>
                  <a:cubicBezTo>
                    <a:pt x="847" y="463"/>
                    <a:pt x="463" y="847"/>
                    <a:pt x="243" y="847"/>
                  </a:cubicBezTo>
                  <a:cubicBezTo>
                    <a:pt x="186" y="847"/>
                    <a:pt x="130" y="869"/>
                    <a:pt x="87" y="912"/>
                  </a:cubicBezTo>
                  <a:cubicBezTo>
                    <a:pt x="0" y="998"/>
                    <a:pt x="0" y="1138"/>
                    <a:pt x="87" y="1224"/>
                  </a:cubicBezTo>
                  <a:cubicBezTo>
                    <a:pt x="173" y="1310"/>
                    <a:pt x="313" y="1310"/>
                    <a:pt x="399" y="1224"/>
                  </a:cubicBezTo>
                  <a:cubicBezTo>
                    <a:pt x="442" y="1181"/>
                    <a:pt x="463" y="1125"/>
                    <a:pt x="463" y="1068"/>
                  </a:cubicBezTo>
                  <a:cubicBezTo>
                    <a:pt x="463" y="1068"/>
                    <a:pt x="463" y="1068"/>
                    <a:pt x="463" y="1068"/>
                  </a:cubicBezTo>
                  <a:cubicBezTo>
                    <a:pt x="463" y="847"/>
                    <a:pt x="847" y="463"/>
                    <a:pt x="1068" y="463"/>
                  </a:cubicBezTo>
                  <a:cubicBezTo>
                    <a:pt x="1068" y="463"/>
                    <a:pt x="1068" y="463"/>
                    <a:pt x="1068" y="463"/>
                  </a:cubicBezTo>
                  <a:cubicBezTo>
                    <a:pt x="1125" y="463"/>
                    <a:pt x="1181" y="442"/>
                    <a:pt x="1224" y="399"/>
                  </a:cubicBezTo>
                  <a:cubicBezTo>
                    <a:pt x="1310" y="313"/>
                    <a:pt x="1310" y="173"/>
                    <a:pt x="1224" y="87"/>
                  </a:cubicBezTo>
                  <a:cubicBezTo>
                    <a:pt x="1138" y="0"/>
                    <a:pt x="998" y="0"/>
                    <a:pt x="912" y="87"/>
                  </a:cubicBezTo>
                  <a:close/>
                </a:path>
              </a:pathLst>
            </a:custGeom>
            <a:solidFill>
              <a:schemeClr val="accent5"/>
            </a:soli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85" tIns="45693" rIns="91385" bIns="45693" anchor="ctr"/>
            <a:lstStyle/>
            <a:p>
              <a:pPr algn="ctr"/>
              <a:endParaRPr lang="zh-CN" altLang="en-US" b="1">
                <a:solidFill>
                  <a:schemeClr val="lt1"/>
                </a:solidFill>
                <a:latin typeface="Agency FB" pitchFamily="34" charset="0"/>
                <a:ea typeface="微软雅黑" pitchFamily="34" charset="-122"/>
                <a:cs typeface="+mn-ea"/>
                <a:sym typeface="Agency FB" pitchFamily="34" charset="0"/>
              </a:endParaRPr>
            </a:p>
          </p:txBody>
        </p:sp>
        <p:sp>
          <p:nvSpPr>
            <p:cNvPr id="25" name="TextBox 66">
              <a:extLst>
                <a:ext uri="{FF2B5EF4-FFF2-40B4-BE49-F238E27FC236}">
                  <a16:creationId xmlns:a16="http://schemas.microsoft.com/office/drawing/2014/main" id="{0F2EAFD8-2B0E-4F89-9D52-6FAD807DE8D1}"/>
                </a:ext>
              </a:extLst>
            </p:cNvPr>
            <p:cNvSpPr txBox="1"/>
            <p:nvPr/>
          </p:nvSpPr>
          <p:spPr>
            <a:xfrm>
              <a:off x="3360933" y="5024069"/>
              <a:ext cx="502789" cy="33863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91385" tIns="45693" rIns="91385" bIns="45693" anchor="ctr"/>
            <a:lstStyle>
              <a:defPPr>
                <a:defRPr lang="zh-CN"/>
              </a:defPPr>
              <a:lvl1pPr algn="ctr">
                <a:defRPr b="1">
                  <a:solidFill>
                    <a:schemeClr val="lt1"/>
                  </a:solidFill>
                  <a:cs typeface="+mn-ea"/>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latin typeface="Agency FB" pitchFamily="34" charset="0"/>
                  <a:ea typeface="微软雅黑" pitchFamily="34" charset="-122"/>
                  <a:sym typeface="Agency FB" pitchFamily="34" charset="0"/>
                </a:rPr>
                <a:t>04</a:t>
              </a:r>
              <a:endParaRPr lang="zh-CN" altLang="en-US" dirty="0">
                <a:latin typeface="Agency FB" pitchFamily="34" charset="0"/>
                <a:ea typeface="微软雅黑" pitchFamily="34" charset="-122"/>
                <a:sym typeface="Agency FB" pitchFamily="34" charset="0"/>
              </a:endParaRPr>
            </a:p>
          </p:txBody>
        </p:sp>
      </p:grpSp>
      <p:sp>
        <p:nvSpPr>
          <p:cNvPr id="26" name="椭圆 25">
            <a:extLst>
              <a:ext uri="{FF2B5EF4-FFF2-40B4-BE49-F238E27FC236}">
                <a16:creationId xmlns:a16="http://schemas.microsoft.com/office/drawing/2014/main" id="{31A0FAF1-C6D1-4259-9081-E831467BF174}"/>
              </a:ext>
            </a:extLst>
          </p:cNvPr>
          <p:cNvSpPr/>
          <p:nvPr/>
        </p:nvSpPr>
        <p:spPr>
          <a:xfrm>
            <a:off x="1578687" y="2487578"/>
            <a:ext cx="2443547" cy="2444890"/>
          </a:xfrm>
          <a:prstGeom prst="ellipse">
            <a:avLst/>
          </a:prstGeom>
          <a:solidFill>
            <a:schemeClr val="accent1"/>
          </a:solidFill>
          <a:ln w="38100">
            <a:gradFill flip="none" rotWithShape="1">
              <a:gsLst>
                <a:gs pos="0">
                  <a:schemeClr val="bg1"/>
                </a:gs>
                <a:gs pos="100000">
                  <a:schemeClr val="bg1">
                    <a:lumMod val="85000"/>
                  </a:schemeClr>
                </a:gs>
              </a:gsLst>
              <a:lin ang="2700000" scaled="1"/>
              <a:tileRect/>
            </a:gradFill>
          </a:ln>
          <a:effectLst>
            <a:outerShdw blurRad="88900" dist="1016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85" tIns="45693" rIns="91385" bIns="45693" anchor="ctr"/>
          <a:lstStyle/>
          <a:p>
            <a:pPr algn="ctr"/>
            <a:endParaRPr lang="zh-CN" altLang="en-US">
              <a:sym typeface="Agency FB" pitchFamily="34" charset="0"/>
            </a:endParaRPr>
          </a:p>
        </p:txBody>
      </p:sp>
      <p:sp>
        <p:nvSpPr>
          <p:cNvPr id="27" name="椭圆 26">
            <a:extLst>
              <a:ext uri="{FF2B5EF4-FFF2-40B4-BE49-F238E27FC236}">
                <a16:creationId xmlns:a16="http://schemas.microsoft.com/office/drawing/2014/main" id="{99D23D5E-D42F-492D-8CD8-D3A64156BB21}"/>
              </a:ext>
            </a:extLst>
          </p:cNvPr>
          <p:cNvSpPr/>
          <p:nvPr/>
        </p:nvSpPr>
        <p:spPr>
          <a:xfrm>
            <a:off x="1358304" y="2837506"/>
            <a:ext cx="1823318" cy="1824319"/>
          </a:xfrm>
          <a:prstGeom prst="ellipse">
            <a:avLst/>
          </a:prstGeom>
          <a:solidFill>
            <a:schemeClr val="bg1"/>
          </a:solidFill>
          <a:ln>
            <a:noFill/>
          </a:ln>
          <a:effectLst>
            <a:innerShdw blurRad="114300" dist="127000" dir="16200000">
              <a:prstClr val="black">
                <a:alpha val="40000"/>
              </a:prstClr>
            </a:innerShdw>
          </a:effectLst>
        </p:spPr>
        <p:txBody>
          <a:bodyPr vert="horz" wrap="square" lIns="91385" tIns="45693" rIns="91385" bIns="45693" numCol="1" anchor="t" anchorCtr="0" compatLnSpc="1"/>
          <a:lstStyle/>
          <a:p>
            <a:endParaRPr lang="zh-CN" altLang="en-US">
              <a:sym typeface="Agency FB" pitchFamily="34" charset="0"/>
            </a:endParaRPr>
          </a:p>
        </p:txBody>
      </p:sp>
      <p:grpSp>
        <p:nvGrpSpPr>
          <p:cNvPr id="28" name="组合 27">
            <a:extLst>
              <a:ext uri="{FF2B5EF4-FFF2-40B4-BE49-F238E27FC236}">
                <a16:creationId xmlns:a16="http://schemas.microsoft.com/office/drawing/2014/main" id="{4BCA1474-3435-4F9A-9AF8-9B73746ED983}"/>
              </a:ext>
            </a:extLst>
          </p:cNvPr>
          <p:cNvGrpSpPr/>
          <p:nvPr/>
        </p:nvGrpSpPr>
        <p:grpSpPr>
          <a:xfrm>
            <a:off x="1610303" y="3090674"/>
            <a:ext cx="1334810" cy="1334362"/>
            <a:chOff x="4753929" y="2859712"/>
            <a:chExt cx="1354273" cy="1353074"/>
          </a:xfrm>
        </p:grpSpPr>
        <p:sp>
          <p:nvSpPr>
            <p:cNvPr id="29" name="Freeform 61">
              <a:extLst>
                <a:ext uri="{FF2B5EF4-FFF2-40B4-BE49-F238E27FC236}">
                  <a16:creationId xmlns:a16="http://schemas.microsoft.com/office/drawing/2014/main" id="{F00A490E-1C1E-4F04-9581-BC60F88D6574}"/>
                </a:ext>
              </a:extLst>
            </p:cNvPr>
            <p:cNvSpPr/>
            <p:nvPr/>
          </p:nvSpPr>
          <p:spPr bwMode="auto">
            <a:xfrm>
              <a:off x="4753929" y="2859712"/>
              <a:ext cx="1354273" cy="1353074"/>
            </a:xfrm>
            <a:custGeom>
              <a:avLst/>
              <a:gdLst>
                <a:gd name="T0" fmla="*/ 271000 w 755"/>
                <a:gd name="T1" fmla="*/ 83114 h 754"/>
                <a:gd name="T2" fmla="*/ 226946 w 755"/>
                <a:gd name="T3" fmla="*/ 270623 h 754"/>
                <a:gd name="T4" fmla="*/ 39503 w 755"/>
                <a:gd name="T5" fmla="*/ 227413 h 754"/>
                <a:gd name="T6" fmla="*/ 83550 w 755"/>
                <a:gd name="T7" fmla="*/ 39908 h 754"/>
                <a:gd name="T8" fmla="*/ 271000 w 755"/>
                <a:gd name="T9" fmla="*/ 83114 h 75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55" h="754">
                  <a:moveTo>
                    <a:pt x="659" y="202"/>
                  </a:moveTo>
                  <a:cubicBezTo>
                    <a:pt x="755" y="356"/>
                    <a:pt x="707" y="560"/>
                    <a:pt x="552" y="657"/>
                  </a:cubicBezTo>
                  <a:cubicBezTo>
                    <a:pt x="397" y="754"/>
                    <a:pt x="193" y="707"/>
                    <a:pt x="96" y="552"/>
                  </a:cubicBezTo>
                  <a:cubicBezTo>
                    <a:pt x="0" y="397"/>
                    <a:pt x="48" y="193"/>
                    <a:pt x="203" y="97"/>
                  </a:cubicBezTo>
                  <a:cubicBezTo>
                    <a:pt x="359" y="0"/>
                    <a:pt x="563" y="47"/>
                    <a:pt x="659" y="202"/>
                  </a:cubicBezTo>
                  <a:close/>
                </a:path>
              </a:pathLst>
            </a:custGeom>
            <a:solidFill>
              <a:srgbClr val="808080"/>
            </a:solidFill>
            <a:ln>
              <a:noFill/>
            </a:ln>
          </p:spPr>
          <p:txBody>
            <a:bodyPr/>
            <a:lstStyle/>
            <a:p>
              <a:endParaRPr lang="zh-CN" altLang="en-US">
                <a:latin typeface="Agency FB" pitchFamily="34" charset="0"/>
                <a:ea typeface="微软雅黑" pitchFamily="34" charset="-122"/>
                <a:cs typeface="+mn-ea"/>
                <a:sym typeface="Agency FB" pitchFamily="34" charset="0"/>
              </a:endParaRPr>
            </a:p>
          </p:txBody>
        </p:sp>
        <p:sp>
          <p:nvSpPr>
            <p:cNvPr id="30" name="Freeform 62">
              <a:extLst>
                <a:ext uri="{FF2B5EF4-FFF2-40B4-BE49-F238E27FC236}">
                  <a16:creationId xmlns:a16="http://schemas.microsoft.com/office/drawing/2014/main" id="{B10DB494-A6F7-4673-8072-BF9F6063D76D}"/>
                </a:ext>
              </a:extLst>
            </p:cNvPr>
            <p:cNvSpPr>
              <a:spLocks noEditPoints="1"/>
            </p:cNvSpPr>
            <p:nvPr/>
          </p:nvSpPr>
          <p:spPr bwMode="auto">
            <a:xfrm>
              <a:off x="4933082" y="3003220"/>
              <a:ext cx="1002800" cy="1067577"/>
            </a:xfrm>
            <a:custGeom>
              <a:avLst/>
              <a:gdLst>
                <a:gd name="T0" fmla="*/ 46875 w 559"/>
                <a:gd name="T1" fmla="*/ 43187 h 595"/>
                <a:gd name="T2" fmla="*/ 6640 w 559"/>
                <a:gd name="T3" fmla="*/ 60049 h 595"/>
                <a:gd name="T4" fmla="*/ 7522 w 559"/>
                <a:gd name="T5" fmla="*/ 65789 h 595"/>
                <a:gd name="T6" fmla="*/ 9422 w 559"/>
                <a:gd name="T7" fmla="*/ 71188 h 595"/>
                <a:gd name="T8" fmla="*/ 22991 w 559"/>
                <a:gd name="T9" fmla="*/ 66158 h 595"/>
                <a:gd name="T10" fmla="*/ 45621 w 559"/>
                <a:gd name="T11" fmla="*/ 64919 h 595"/>
                <a:gd name="T12" fmla="*/ 56760 w 559"/>
                <a:gd name="T13" fmla="*/ 73679 h 595"/>
                <a:gd name="T14" fmla="*/ 63373 w 559"/>
                <a:gd name="T15" fmla="*/ 99897 h 595"/>
                <a:gd name="T16" fmla="*/ 85700 w 559"/>
                <a:gd name="T17" fmla="*/ 115613 h 595"/>
                <a:gd name="T18" fmla="*/ 131703 w 559"/>
                <a:gd name="T19" fmla="*/ 146382 h 595"/>
                <a:gd name="T20" fmla="*/ 130453 w 559"/>
                <a:gd name="T21" fmla="*/ 129517 h 595"/>
                <a:gd name="T22" fmla="*/ 132195 w 559"/>
                <a:gd name="T23" fmla="*/ 111405 h 595"/>
                <a:gd name="T24" fmla="*/ 150629 w 559"/>
                <a:gd name="T25" fmla="*/ 95941 h 595"/>
                <a:gd name="T26" fmla="*/ 181445 w 559"/>
                <a:gd name="T27" fmla="*/ 79079 h 595"/>
                <a:gd name="T28" fmla="*/ 167495 w 559"/>
                <a:gd name="T29" fmla="*/ 54309 h 595"/>
                <a:gd name="T30" fmla="*/ 144889 w 559"/>
                <a:gd name="T31" fmla="*/ 67939 h 595"/>
                <a:gd name="T32" fmla="*/ 141276 w 559"/>
                <a:gd name="T33" fmla="*/ 37423 h 595"/>
                <a:gd name="T34" fmla="*/ 117163 w 559"/>
                <a:gd name="T35" fmla="*/ 34491 h 595"/>
                <a:gd name="T36" fmla="*/ 77809 w 559"/>
                <a:gd name="T37" fmla="*/ 37076 h 595"/>
                <a:gd name="T38" fmla="*/ 99928 w 559"/>
                <a:gd name="T39" fmla="*/ 25944 h 595"/>
                <a:gd name="T40" fmla="*/ 88448 w 559"/>
                <a:gd name="T41" fmla="*/ 25944 h 595"/>
                <a:gd name="T42" fmla="*/ 83046 w 559"/>
                <a:gd name="T43" fmla="*/ 32052 h 595"/>
                <a:gd name="T44" fmla="*/ 129555 w 559"/>
                <a:gd name="T45" fmla="*/ 21454 h 595"/>
                <a:gd name="T46" fmla="*/ 154841 w 559"/>
                <a:gd name="T47" fmla="*/ 36261 h 595"/>
                <a:gd name="T48" fmla="*/ 163010 w 559"/>
                <a:gd name="T49" fmla="*/ 46485 h 595"/>
                <a:gd name="T50" fmla="*/ 167008 w 559"/>
                <a:gd name="T51" fmla="*/ 37792 h 595"/>
                <a:gd name="T52" fmla="*/ 145275 w 559"/>
                <a:gd name="T53" fmla="*/ 21454 h 595"/>
                <a:gd name="T54" fmla="*/ 152690 w 559"/>
                <a:gd name="T55" fmla="*/ 1557 h 595"/>
                <a:gd name="T56" fmla="*/ 132509 w 559"/>
                <a:gd name="T57" fmla="*/ 872 h 595"/>
                <a:gd name="T58" fmla="*/ 135824 w 559"/>
                <a:gd name="T59" fmla="*/ 15187 h 595"/>
                <a:gd name="T60" fmla="*/ 156029 w 559"/>
                <a:gd name="T61" fmla="*/ 7800 h 595"/>
                <a:gd name="T62" fmla="*/ 173644 w 559"/>
                <a:gd name="T63" fmla="*/ 8169 h 595"/>
                <a:gd name="T64" fmla="*/ 161765 w 559"/>
                <a:gd name="T65" fmla="*/ 15187 h 595"/>
                <a:gd name="T66" fmla="*/ 178200 w 559"/>
                <a:gd name="T67" fmla="*/ 25043 h 595"/>
                <a:gd name="T68" fmla="*/ 182686 w 559"/>
                <a:gd name="T69" fmla="*/ 34106 h 595"/>
                <a:gd name="T70" fmla="*/ 186528 w 559"/>
                <a:gd name="T71" fmla="*/ 39505 h 595"/>
                <a:gd name="T72" fmla="*/ 196250 w 559"/>
                <a:gd name="T73" fmla="*/ 54309 h 595"/>
                <a:gd name="T74" fmla="*/ 207759 w 559"/>
                <a:gd name="T75" fmla="*/ 54007 h 595"/>
                <a:gd name="T76" fmla="*/ 219770 w 559"/>
                <a:gd name="T77" fmla="*/ 48043 h 595"/>
                <a:gd name="T78" fmla="*/ 225882 w 559"/>
                <a:gd name="T79" fmla="*/ 45247 h 595"/>
                <a:gd name="T80" fmla="*/ 224641 w 559"/>
                <a:gd name="T81" fmla="*/ 38702 h 595"/>
                <a:gd name="T82" fmla="*/ 225506 w 559"/>
                <a:gd name="T83" fmla="*/ 35887 h 595"/>
                <a:gd name="T84" fmla="*/ 214371 w 559"/>
                <a:gd name="T85" fmla="*/ 27473 h 595"/>
                <a:gd name="T86" fmla="*/ 192956 w 559"/>
                <a:gd name="T87" fmla="*/ 13932 h 595"/>
                <a:gd name="T88" fmla="*/ 188085 w 559"/>
                <a:gd name="T89" fmla="*/ 14802 h 595"/>
                <a:gd name="T90" fmla="*/ 163920 w 559"/>
                <a:gd name="T91" fmla="*/ 141897 h 595"/>
                <a:gd name="T92" fmla="*/ 149760 w 559"/>
                <a:gd name="T93" fmla="*/ 151848 h 595"/>
                <a:gd name="T94" fmla="*/ 146447 w 559"/>
                <a:gd name="T95" fmla="*/ 174765 h 595"/>
                <a:gd name="T96" fmla="*/ 160080 w 559"/>
                <a:gd name="T97" fmla="*/ 197464 h 595"/>
                <a:gd name="T98" fmla="*/ 153059 w 559"/>
                <a:gd name="T99" fmla="*/ 218530 h 595"/>
                <a:gd name="T100" fmla="*/ 147699 w 559"/>
                <a:gd name="T101" fmla="*/ 238219 h 595"/>
                <a:gd name="T102" fmla="*/ 160949 w 559"/>
                <a:gd name="T103" fmla="*/ 233630 h 595"/>
                <a:gd name="T104" fmla="*/ 179004 w 559"/>
                <a:gd name="T105" fmla="*/ 213081 h 595"/>
                <a:gd name="T106" fmla="*/ 197505 w 559"/>
                <a:gd name="T107" fmla="*/ 193409 h 595"/>
                <a:gd name="T108" fmla="*/ 226751 w 559"/>
                <a:gd name="T109" fmla="*/ 164540 h 595"/>
                <a:gd name="T110" fmla="*/ 202522 w 559"/>
                <a:gd name="T111" fmla="*/ 157890 h 595"/>
                <a:gd name="T112" fmla="*/ 159711 w 559"/>
                <a:gd name="T113" fmla="*/ 4211 h 595"/>
                <a:gd name="T114" fmla="*/ 126242 w 559"/>
                <a:gd name="T115" fmla="*/ 2061 h 595"/>
                <a:gd name="T116" fmla="*/ 122624 w 559"/>
                <a:gd name="T117" fmla="*/ 16863 h 595"/>
                <a:gd name="T118" fmla="*/ 138249 w 559"/>
                <a:gd name="T119" fmla="*/ 15690 h 595"/>
                <a:gd name="T120" fmla="*/ 160581 w 559"/>
                <a:gd name="T121" fmla="*/ 7510 h 595"/>
                <a:gd name="T122" fmla="*/ 94188 w 559"/>
                <a:gd name="T123" fmla="*/ 18432 h 595"/>
                <a:gd name="T124" fmla="*/ 114733 w 559"/>
                <a:gd name="T125" fmla="*/ 15993 h 5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559" h="595">
                  <a:moveTo>
                    <a:pt x="167" y="82"/>
                  </a:moveTo>
                  <a:cubicBezTo>
                    <a:pt x="167" y="82"/>
                    <a:pt x="167" y="82"/>
                    <a:pt x="167" y="82"/>
                  </a:cubicBezTo>
                  <a:moveTo>
                    <a:pt x="168" y="91"/>
                  </a:moveTo>
                  <a:cubicBezTo>
                    <a:pt x="167" y="92"/>
                    <a:pt x="166" y="92"/>
                    <a:pt x="164" y="93"/>
                  </a:cubicBezTo>
                  <a:cubicBezTo>
                    <a:pt x="164" y="92"/>
                    <a:pt x="164" y="91"/>
                    <a:pt x="164" y="90"/>
                  </a:cubicBezTo>
                  <a:cubicBezTo>
                    <a:pt x="163" y="90"/>
                    <a:pt x="163" y="90"/>
                    <a:pt x="162" y="90"/>
                  </a:cubicBezTo>
                  <a:cubicBezTo>
                    <a:pt x="162" y="90"/>
                    <a:pt x="162" y="90"/>
                    <a:pt x="162" y="90"/>
                  </a:cubicBezTo>
                  <a:cubicBezTo>
                    <a:pt x="161" y="90"/>
                    <a:pt x="161" y="90"/>
                    <a:pt x="160" y="90"/>
                  </a:cubicBezTo>
                  <a:cubicBezTo>
                    <a:pt x="160" y="89"/>
                    <a:pt x="160" y="89"/>
                    <a:pt x="161" y="88"/>
                  </a:cubicBezTo>
                  <a:cubicBezTo>
                    <a:pt x="159" y="88"/>
                    <a:pt x="159" y="88"/>
                    <a:pt x="157" y="88"/>
                  </a:cubicBezTo>
                  <a:cubicBezTo>
                    <a:pt x="157" y="87"/>
                    <a:pt x="156" y="87"/>
                    <a:pt x="156" y="86"/>
                  </a:cubicBezTo>
                  <a:cubicBezTo>
                    <a:pt x="154" y="86"/>
                    <a:pt x="154" y="87"/>
                    <a:pt x="152" y="87"/>
                  </a:cubicBezTo>
                  <a:cubicBezTo>
                    <a:pt x="151" y="88"/>
                    <a:pt x="151" y="88"/>
                    <a:pt x="151" y="88"/>
                  </a:cubicBezTo>
                  <a:cubicBezTo>
                    <a:pt x="150" y="89"/>
                    <a:pt x="150" y="90"/>
                    <a:pt x="150" y="91"/>
                  </a:cubicBezTo>
                  <a:cubicBezTo>
                    <a:pt x="149" y="91"/>
                    <a:pt x="149" y="92"/>
                    <a:pt x="149" y="92"/>
                  </a:cubicBezTo>
                  <a:cubicBezTo>
                    <a:pt x="147" y="93"/>
                    <a:pt x="146" y="93"/>
                    <a:pt x="145" y="94"/>
                  </a:cubicBezTo>
                  <a:cubicBezTo>
                    <a:pt x="145" y="93"/>
                    <a:pt x="145" y="93"/>
                    <a:pt x="145" y="92"/>
                  </a:cubicBezTo>
                  <a:cubicBezTo>
                    <a:pt x="144" y="92"/>
                    <a:pt x="144" y="92"/>
                    <a:pt x="144" y="92"/>
                  </a:cubicBezTo>
                  <a:cubicBezTo>
                    <a:pt x="143" y="92"/>
                    <a:pt x="142" y="92"/>
                    <a:pt x="141" y="93"/>
                  </a:cubicBezTo>
                  <a:cubicBezTo>
                    <a:pt x="140" y="94"/>
                    <a:pt x="139" y="95"/>
                    <a:pt x="138" y="96"/>
                  </a:cubicBezTo>
                  <a:cubicBezTo>
                    <a:pt x="136" y="96"/>
                    <a:pt x="135" y="97"/>
                    <a:pt x="133" y="97"/>
                  </a:cubicBezTo>
                  <a:cubicBezTo>
                    <a:pt x="133" y="98"/>
                    <a:pt x="132" y="98"/>
                    <a:pt x="131" y="98"/>
                  </a:cubicBezTo>
                  <a:cubicBezTo>
                    <a:pt x="130" y="99"/>
                    <a:pt x="129" y="100"/>
                    <a:pt x="128" y="101"/>
                  </a:cubicBezTo>
                  <a:cubicBezTo>
                    <a:pt x="126" y="102"/>
                    <a:pt x="125" y="102"/>
                    <a:pt x="123" y="103"/>
                  </a:cubicBezTo>
                  <a:cubicBezTo>
                    <a:pt x="122" y="104"/>
                    <a:pt x="122" y="104"/>
                    <a:pt x="121" y="105"/>
                  </a:cubicBezTo>
                  <a:cubicBezTo>
                    <a:pt x="120" y="105"/>
                    <a:pt x="119" y="105"/>
                    <a:pt x="118" y="106"/>
                  </a:cubicBezTo>
                  <a:cubicBezTo>
                    <a:pt x="118" y="105"/>
                    <a:pt x="118" y="104"/>
                    <a:pt x="118" y="104"/>
                  </a:cubicBezTo>
                  <a:cubicBezTo>
                    <a:pt x="116" y="104"/>
                    <a:pt x="116" y="104"/>
                    <a:pt x="114" y="105"/>
                  </a:cubicBezTo>
                  <a:cubicBezTo>
                    <a:pt x="113" y="105"/>
                    <a:pt x="112" y="105"/>
                    <a:pt x="110" y="105"/>
                  </a:cubicBezTo>
                  <a:cubicBezTo>
                    <a:pt x="109" y="104"/>
                    <a:pt x="109" y="104"/>
                    <a:pt x="107" y="104"/>
                  </a:cubicBezTo>
                  <a:cubicBezTo>
                    <a:pt x="105" y="105"/>
                    <a:pt x="103" y="106"/>
                    <a:pt x="101" y="106"/>
                  </a:cubicBezTo>
                  <a:cubicBezTo>
                    <a:pt x="97" y="107"/>
                    <a:pt x="96" y="107"/>
                    <a:pt x="92" y="108"/>
                  </a:cubicBezTo>
                  <a:cubicBezTo>
                    <a:pt x="90" y="108"/>
                    <a:pt x="89" y="108"/>
                    <a:pt x="88" y="109"/>
                  </a:cubicBezTo>
                  <a:cubicBezTo>
                    <a:pt x="86" y="109"/>
                    <a:pt x="86" y="110"/>
                    <a:pt x="85" y="110"/>
                  </a:cubicBezTo>
                  <a:cubicBezTo>
                    <a:pt x="84" y="111"/>
                    <a:pt x="83" y="112"/>
                    <a:pt x="82" y="113"/>
                  </a:cubicBezTo>
                  <a:cubicBezTo>
                    <a:pt x="81" y="113"/>
                    <a:pt x="80" y="113"/>
                    <a:pt x="79" y="113"/>
                  </a:cubicBezTo>
                  <a:cubicBezTo>
                    <a:pt x="79" y="113"/>
                    <a:pt x="79" y="113"/>
                    <a:pt x="78" y="112"/>
                  </a:cubicBezTo>
                  <a:cubicBezTo>
                    <a:pt x="77" y="113"/>
                    <a:pt x="76" y="113"/>
                    <a:pt x="75" y="114"/>
                  </a:cubicBezTo>
                  <a:cubicBezTo>
                    <a:pt x="74" y="114"/>
                    <a:pt x="73" y="115"/>
                    <a:pt x="72" y="116"/>
                  </a:cubicBezTo>
                  <a:cubicBezTo>
                    <a:pt x="71" y="115"/>
                    <a:pt x="71" y="115"/>
                    <a:pt x="70" y="115"/>
                  </a:cubicBezTo>
                  <a:cubicBezTo>
                    <a:pt x="68" y="116"/>
                    <a:pt x="67" y="116"/>
                    <a:pt x="65" y="117"/>
                  </a:cubicBezTo>
                  <a:cubicBezTo>
                    <a:pt x="63" y="118"/>
                    <a:pt x="63" y="118"/>
                    <a:pt x="61" y="119"/>
                  </a:cubicBezTo>
                  <a:cubicBezTo>
                    <a:pt x="60" y="118"/>
                    <a:pt x="60" y="118"/>
                    <a:pt x="60" y="118"/>
                  </a:cubicBezTo>
                  <a:cubicBezTo>
                    <a:pt x="58" y="119"/>
                    <a:pt x="57" y="119"/>
                    <a:pt x="55" y="121"/>
                  </a:cubicBezTo>
                  <a:cubicBezTo>
                    <a:pt x="54" y="120"/>
                    <a:pt x="53" y="120"/>
                    <a:pt x="52" y="120"/>
                  </a:cubicBezTo>
                  <a:cubicBezTo>
                    <a:pt x="51" y="121"/>
                    <a:pt x="51" y="121"/>
                    <a:pt x="50" y="122"/>
                  </a:cubicBezTo>
                  <a:cubicBezTo>
                    <a:pt x="47" y="123"/>
                    <a:pt x="46" y="124"/>
                    <a:pt x="44" y="125"/>
                  </a:cubicBezTo>
                  <a:cubicBezTo>
                    <a:pt x="44" y="126"/>
                    <a:pt x="43" y="126"/>
                    <a:pt x="42" y="127"/>
                  </a:cubicBezTo>
                  <a:cubicBezTo>
                    <a:pt x="40" y="128"/>
                    <a:pt x="39" y="129"/>
                    <a:pt x="37" y="130"/>
                  </a:cubicBezTo>
                  <a:cubicBezTo>
                    <a:pt x="36" y="131"/>
                    <a:pt x="35" y="131"/>
                    <a:pt x="34" y="132"/>
                  </a:cubicBezTo>
                  <a:cubicBezTo>
                    <a:pt x="33" y="133"/>
                    <a:pt x="33" y="133"/>
                    <a:pt x="32" y="134"/>
                  </a:cubicBezTo>
                  <a:cubicBezTo>
                    <a:pt x="32" y="134"/>
                    <a:pt x="31" y="135"/>
                    <a:pt x="31" y="135"/>
                  </a:cubicBezTo>
                  <a:cubicBezTo>
                    <a:pt x="29" y="137"/>
                    <a:pt x="28" y="137"/>
                    <a:pt x="27" y="139"/>
                  </a:cubicBezTo>
                  <a:cubicBezTo>
                    <a:pt x="24" y="140"/>
                    <a:pt x="23" y="141"/>
                    <a:pt x="21" y="143"/>
                  </a:cubicBezTo>
                  <a:cubicBezTo>
                    <a:pt x="19" y="144"/>
                    <a:pt x="19" y="144"/>
                    <a:pt x="17" y="145"/>
                  </a:cubicBezTo>
                  <a:cubicBezTo>
                    <a:pt x="17" y="145"/>
                    <a:pt x="16" y="146"/>
                    <a:pt x="16" y="146"/>
                  </a:cubicBezTo>
                  <a:cubicBezTo>
                    <a:pt x="17" y="147"/>
                    <a:pt x="17" y="147"/>
                    <a:pt x="18" y="147"/>
                  </a:cubicBezTo>
                  <a:cubicBezTo>
                    <a:pt x="18" y="147"/>
                    <a:pt x="18" y="147"/>
                    <a:pt x="19" y="148"/>
                  </a:cubicBezTo>
                  <a:cubicBezTo>
                    <a:pt x="18" y="148"/>
                    <a:pt x="18" y="149"/>
                    <a:pt x="17" y="149"/>
                  </a:cubicBezTo>
                  <a:cubicBezTo>
                    <a:pt x="19" y="149"/>
                    <a:pt x="20" y="148"/>
                    <a:pt x="21" y="148"/>
                  </a:cubicBezTo>
                  <a:cubicBezTo>
                    <a:pt x="23" y="147"/>
                    <a:pt x="24" y="147"/>
                    <a:pt x="26" y="146"/>
                  </a:cubicBezTo>
                  <a:cubicBezTo>
                    <a:pt x="26" y="146"/>
                    <a:pt x="27" y="147"/>
                    <a:pt x="27" y="147"/>
                  </a:cubicBezTo>
                  <a:cubicBezTo>
                    <a:pt x="26" y="148"/>
                    <a:pt x="26" y="149"/>
                    <a:pt x="25" y="149"/>
                  </a:cubicBezTo>
                  <a:cubicBezTo>
                    <a:pt x="23" y="150"/>
                    <a:pt x="22" y="150"/>
                    <a:pt x="21" y="151"/>
                  </a:cubicBezTo>
                  <a:cubicBezTo>
                    <a:pt x="20" y="150"/>
                    <a:pt x="20" y="150"/>
                    <a:pt x="20" y="150"/>
                  </a:cubicBezTo>
                  <a:cubicBezTo>
                    <a:pt x="19" y="150"/>
                    <a:pt x="18" y="150"/>
                    <a:pt x="17" y="151"/>
                  </a:cubicBezTo>
                  <a:cubicBezTo>
                    <a:pt x="15" y="152"/>
                    <a:pt x="15" y="152"/>
                    <a:pt x="13" y="153"/>
                  </a:cubicBezTo>
                  <a:cubicBezTo>
                    <a:pt x="12" y="154"/>
                    <a:pt x="11" y="155"/>
                    <a:pt x="10" y="156"/>
                  </a:cubicBezTo>
                  <a:cubicBezTo>
                    <a:pt x="9" y="157"/>
                    <a:pt x="8" y="157"/>
                    <a:pt x="8" y="157"/>
                  </a:cubicBezTo>
                  <a:cubicBezTo>
                    <a:pt x="6" y="158"/>
                    <a:pt x="6" y="158"/>
                    <a:pt x="4" y="159"/>
                  </a:cubicBezTo>
                  <a:cubicBezTo>
                    <a:pt x="4" y="160"/>
                    <a:pt x="4" y="160"/>
                    <a:pt x="4" y="160"/>
                  </a:cubicBezTo>
                  <a:cubicBezTo>
                    <a:pt x="5" y="160"/>
                    <a:pt x="5" y="160"/>
                    <a:pt x="6" y="160"/>
                  </a:cubicBezTo>
                  <a:cubicBezTo>
                    <a:pt x="6" y="160"/>
                    <a:pt x="7" y="160"/>
                    <a:pt x="7" y="160"/>
                  </a:cubicBezTo>
                  <a:cubicBezTo>
                    <a:pt x="7" y="161"/>
                    <a:pt x="6" y="161"/>
                    <a:pt x="6" y="162"/>
                  </a:cubicBezTo>
                  <a:cubicBezTo>
                    <a:pt x="7" y="161"/>
                    <a:pt x="8" y="161"/>
                    <a:pt x="10" y="160"/>
                  </a:cubicBezTo>
                  <a:cubicBezTo>
                    <a:pt x="12" y="159"/>
                    <a:pt x="13" y="159"/>
                    <a:pt x="16" y="158"/>
                  </a:cubicBezTo>
                  <a:cubicBezTo>
                    <a:pt x="16" y="158"/>
                    <a:pt x="16" y="158"/>
                    <a:pt x="17" y="158"/>
                  </a:cubicBezTo>
                  <a:cubicBezTo>
                    <a:pt x="18" y="157"/>
                    <a:pt x="18" y="157"/>
                    <a:pt x="19" y="156"/>
                  </a:cubicBezTo>
                  <a:cubicBezTo>
                    <a:pt x="21" y="155"/>
                    <a:pt x="22" y="154"/>
                    <a:pt x="24" y="153"/>
                  </a:cubicBezTo>
                  <a:cubicBezTo>
                    <a:pt x="24" y="154"/>
                    <a:pt x="24" y="154"/>
                    <a:pt x="24" y="155"/>
                  </a:cubicBezTo>
                  <a:cubicBezTo>
                    <a:pt x="22" y="156"/>
                    <a:pt x="22" y="157"/>
                    <a:pt x="21" y="158"/>
                  </a:cubicBezTo>
                  <a:cubicBezTo>
                    <a:pt x="22" y="158"/>
                    <a:pt x="22" y="158"/>
                    <a:pt x="23" y="158"/>
                  </a:cubicBezTo>
                  <a:cubicBezTo>
                    <a:pt x="22" y="158"/>
                    <a:pt x="21" y="158"/>
                    <a:pt x="21" y="159"/>
                  </a:cubicBezTo>
                  <a:cubicBezTo>
                    <a:pt x="20" y="159"/>
                    <a:pt x="19" y="159"/>
                    <a:pt x="18" y="160"/>
                  </a:cubicBezTo>
                  <a:cubicBezTo>
                    <a:pt x="18" y="160"/>
                    <a:pt x="18" y="161"/>
                    <a:pt x="17" y="161"/>
                  </a:cubicBezTo>
                  <a:cubicBezTo>
                    <a:pt x="16" y="162"/>
                    <a:pt x="15" y="162"/>
                    <a:pt x="13" y="163"/>
                  </a:cubicBezTo>
                  <a:cubicBezTo>
                    <a:pt x="13" y="163"/>
                    <a:pt x="13" y="162"/>
                    <a:pt x="13" y="162"/>
                  </a:cubicBezTo>
                  <a:cubicBezTo>
                    <a:pt x="12" y="162"/>
                    <a:pt x="12" y="162"/>
                    <a:pt x="11" y="162"/>
                  </a:cubicBezTo>
                  <a:cubicBezTo>
                    <a:pt x="11" y="163"/>
                    <a:pt x="11" y="163"/>
                    <a:pt x="10" y="164"/>
                  </a:cubicBezTo>
                  <a:cubicBezTo>
                    <a:pt x="10" y="164"/>
                    <a:pt x="9" y="165"/>
                    <a:pt x="9" y="165"/>
                  </a:cubicBezTo>
                  <a:cubicBezTo>
                    <a:pt x="8" y="165"/>
                    <a:pt x="8" y="165"/>
                    <a:pt x="8" y="166"/>
                  </a:cubicBezTo>
                  <a:cubicBezTo>
                    <a:pt x="8" y="166"/>
                    <a:pt x="8" y="166"/>
                    <a:pt x="8" y="166"/>
                  </a:cubicBezTo>
                  <a:cubicBezTo>
                    <a:pt x="8" y="167"/>
                    <a:pt x="7" y="167"/>
                    <a:pt x="7" y="168"/>
                  </a:cubicBezTo>
                  <a:cubicBezTo>
                    <a:pt x="6" y="168"/>
                    <a:pt x="6" y="168"/>
                    <a:pt x="5" y="168"/>
                  </a:cubicBezTo>
                  <a:cubicBezTo>
                    <a:pt x="5" y="169"/>
                    <a:pt x="5" y="169"/>
                    <a:pt x="4" y="170"/>
                  </a:cubicBezTo>
                  <a:cubicBezTo>
                    <a:pt x="4" y="170"/>
                    <a:pt x="4" y="170"/>
                    <a:pt x="3" y="170"/>
                  </a:cubicBezTo>
                  <a:cubicBezTo>
                    <a:pt x="2" y="171"/>
                    <a:pt x="2" y="171"/>
                    <a:pt x="0" y="172"/>
                  </a:cubicBezTo>
                  <a:cubicBezTo>
                    <a:pt x="1" y="172"/>
                    <a:pt x="1" y="172"/>
                    <a:pt x="2" y="172"/>
                  </a:cubicBezTo>
                  <a:cubicBezTo>
                    <a:pt x="2" y="173"/>
                    <a:pt x="2" y="173"/>
                    <a:pt x="2" y="173"/>
                  </a:cubicBezTo>
                  <a:cubicBezTo>
                    <a:pt x="2" y="173"/>
                    <a:pt x="2" y="173"/>
                    <a:pt x="3" y="173"/>
                  </a:cubicBezTo>
                  <a:cubicBezTo>
                    <a:pt x="3" y="173"/>
                    <a:pt x="5" y="172"/>
                    <a:pt x="5" y="172"/>
                  </a:cubicBezTo>
                  <a:cubicBezTo>
                    <a:pt x="5" y="173"/>
                    <a:pt x="4" y="174"/>
                    <a:pt x="4" y="174"/>
                  </a:cubicBezTo>
                  <a:cubicBezTo>
                    <a:pt x="4" y="174"/>
                    <a:pt x="4" y="174"/>
                    <a:pt x="4" y="174"/>
                  </a:cubicBezTo>
                  <a:cubicBezTo>
                    <a:pt x="4" y="174"/>
                    <a:pt x="5" y="174"/>
                    <a:pt x="5" y="175"/>
                  </a:cubicBezTo>
                  <a:cubicBezTo>
                    <a:pt x="5" y="175"/>
                    <a:pt x="6" y="176"/>
                    <a:pt x="6" y="176"/>
                  </a:cubicBezTo>
                  <a:cubicBezTo>
                    <a:pt x="6" y="176"/>
                    <a:pt x="7" y="176"/>
                    <a:pt x="7" y="176"/>
                  </a:cubicBezTo>
                  <a:cubicBezTo>
                    <a:pt x="8" y="175"/>
                    <a:pt x="9" y="175"/>
                    <a:pt x="10" y="174"/>
                  </a:cubicBezTo>
                  <a:cubicBezTo>
                    <a:pt x="11" y="174"/>
                    <a:pt x="11" y="173"/>
                    <a:pt x="13" y="173"/>
                  </a:cubicBezTo>
                  <a:cubicBezTo>
                    <a:pt x="13" y="173"/>
                    <a:pt x="13" y="173"/>
                    <a:pt x="13" y="173"/>
                  </a:cubicBezTo>
                  <a:cubicBezTo>
                    <a:pt x="12" y="174"/>
                    <a:pt x="17" y="175"/>
                    <a:pt x="18" y="175"/>
                  </a:cubicBezTo>
                  <a:cubicBezTo>
                    <a:pt x="19" y="175"/>
                    <a:pt x="19" y="174"/>
                    <a:pt x="20" y="174"/>
                  </a:cubicBezTo>
                  <a:cubicBezTo>
                    <a:pt x="21" y="174"/>
                    <a:pt x="22" y="173"/>
                    <a:pt x="23" y="173"/>
                  </a:cubicBezTo>
                  <a:cubicBezTo>
                    <a:pt x="23" y="174"/>
                    <a:pt x="22" y="174"/>
                    <a:pt x="22" y="174"/>
                  </a:cubicBezTo>
                  <a:cubicBezTo>
                    <a:pt x="23" y="174"/>
                    <a:pt x="24" y="174"/>
                    <a:pt x="25" y="174"/>
                  </a:cubicBezTo>
                  <a:cubicBezTo>
                    <a:pt x="25" y="175"/>
                    <a:pt x="25" y="175"/>
                    <a:pt x="25" y="175"/>
                  </a:cubicBezTo>
                  <a:cubicBezTo>
                    <a:pt x="25" y="176"/>
                    <a:pt x="24" y="176"/>
                    <a:pt x="24" y="176"/>
                  </a:cubicBezTo>
                  <a:cubicBezTo>
                    <a:pt x="23" y="177"/>
                    <a:pt x="22" y="177"/>
                    <a:pt x="21" y="178"/>
                  </a:cubicBezTo>
                  <a:cubicBezTo>
                    <a:pt x="21" y="179"/>
                    <a:pt x="21" y="179"/>
                    <a:pt x="21" y="180"/>
                  </a:cubicBezTo>
                  <a:cubicBezTo>
                    <a:pt x="20" y="180"/>
                    <a:pt x="23" y="181"/>
                    <a:pt x="24" y="181"/>
                  </a:cubicBezTo>
                  <a:cubicBezTo>
                    <a:pt x="25" y="180"/>
                    <a:pt x="26" y="180"/>
                    <a:pt x="27" y="179"/>
                  </a:cubicBezTo>
                  <a:cubicBezTo>
                    <a:pt x="27" y="178"/>
                    <a:pt x="28" y="178"/>
                    <a:pt x="29" y="178"/>
                  </a:cubicBezTo>
                  <a:cubicBezTo>
                    <a:pt x="30" y="177"/>
                    <a:pt x="30" y="177"/>
                    <a:pt x="31" y="176"/>
                  </a:cubicBezTo>
                  <a:cubicBezTo>
                    <a:pt x="31" y="176"/>
                    <a:pt x="31" y="175"/>
                    <a:pt x="31" y="175"/>
                  </a:cubicBezTo>
                  <a:cubicBezTo>
                    <a:pt x="32" y="174"/>
                    <a:pt x="32" y="174"/>
                    <a:pt x="33" y="174"/>
                  </a:cubicBezTo>
                  <a:cubicBezTo>
                    <a:pt x="34" y="173"/>
                    <a:pt x="34" y="173"/>
                    <a:pt x="35" y="172"/>
                  </a:cubicBezTo>
                  <a:cubicBezTo>
                    <a:pt x="36" y="172"/>
                    <a:pt x="36" y="171"/>
                    <a:pt x="36" y="171"/>
                  </a:cubicBezTo>
                  <a:cubicBezTo>
                    <a:pt x="37" y="171"/>
                    <a:pt x="37" y="171"/>
                    <a:pt x="38" y="171"/>
                  </a:cubicBezTo>
                  <a:cubicBezTo>
                    <a:pt x="38" y="170"/>
                    <a:pt x="39" y="170"/>
                    <a:pt x="39" y="169"/>
                  </a:cubicBezTo>
                  <a:cubicBezTo>
                    <a:pt x="40" y="168"/>
                    <a:pt x="40" y="168"/>
                    <a:pt x="40" y="167"/>
                  </a:cubicBezTo>
                  <a:cubicBezTo>
                    <a:pt x="41" y="167"/>
                    <a:pt x="42" y="167"/>
                    <a:pt x="43" y="166"/>
                  </a:cubicBezTo>
                  <a:cubicBezTo>
                    <a:pt x="43" y="165"/>
                    <a:pt x="43" y="165"/>
                    <a:pt x="43" y="164"/>
                  </a:cubicBezTo>
                  <a:cubicBezTo>
                    <a:pt x="44" y="163"/>
                    <a:pt x="44" y="163"/>
                    <a:pt x="45" y="162"/>
                  </a:cubicBezTo>
                  <a:cubicBezTo>
                    <a:pt x="46" y="162"/>
                    <a:pt x="47" y="162"/>
                    <a:pt x="48" y="161"/>
                  </a:cubicBezTo>
                  <a:cubicBezTo>
                    <a:pt x="49" y="161"/>
                    <a:pt x="49" y="160"/>
                    <a:pt x="50" y="159"/>
                  </a:cubicBezTo>
                  <a:cubicBezTo>
                    <a:pt x="50" y="159"/>
                    <a:pt x="51" y="160"/>
                    <a:pt x="51" y="160"/>
                  </a:cubicBezTo>
                  <a:cubicBezTo>
                    <a:pt x="51" y="160"/>
                    <a:pt x="49" y="162"/>
                    <a:pt x="49" y="163"/>
                  </a:cubicBezTo>
                  <a:cubicBezTo>
                    <a:pt x="49" y="163"/>
                    <a:pt x="49" y="164"/>
                    <a:pt x="49" y="164"/>
                  </a:cubicBezTo>
                  <a:cubicBezTo>
                    <a:pt x="50" y="164"/>
                    <a:pt x="50" y="164"/>
                    <a:pt x="51" y="164"/>
                  </a:cubicBezTo>
                  <a:cubicBezTo>
                    <a:pt x="52" y="163"/>
                    <a:pt x="52" y="163"/>
                    <a:pt x="53" y="162"/>
                  </a:cubicBezTo>
                  <a:cubicBezTo>
                    <a:pt x="54" y="162"/>
                    <a:pt x="55" y="161"/>
                    <a:pt x="56" y="161"/>
                  </a:cubicBezTo>
                  <a:cubicBezTo>
                    <a:pt x="57" y="160"/>
                    <a:pt x="58" y="160"/>
                    <a:pt x="59" y="159"/>
                  </a:cubicBezTo>
                  <a:cubicBezTo>
                    <a:pt x="60" y="158"/>
                    <a:pt x="60" y="158"/>
                    <a:pt x="61" y="157"/>
                  </a:cubicBezTo>
                  <a:cubicBezTo>
                    <a:pt x="62" y="156"/>
                    <a:pt x="62" y="156"/>
                    <a:pt x="63" y="155"/>
                  </a:cubicBezTo>
                  <a:cubicBezTo>
                    <a:pt x="64" y="155"/>
                    <a:pt x="64" y="155"/>
                    <a:pt x="65" y="154"/>
                  </a:cubicBezTo>
                  <a:cubicBezTo>
                    <a:pt x="66" y="154"/>
                    <a:pt x="66" y="154"/>
                    <a:pt x="67" y="154"/>
                  </a:cubicBezTo>
                  <a:cubicBezTo>
                    <a:pt x="67" y="153"/>
                    <a:pt x="67" y="153"/>
                    <a:pt x="68" y="152"/>
                  </a:cubicBezTo>
                  <a:cubicBezTo>
                    <a:pt x="68" y="153"/>
                    <a:pt x="68" y="154"/>
                    <a:pt x="69" y="155"/>
                  </a:cubicBezTo>
                  <a:cubicBezTo>
                    <a:pt x="70" y="155"/>
                    <a:pt x="71" y="155"/>
                    <a:pt x="72" y="155"/>
                  </a:cubicBezTo>
                  <a:cubicBezTo>
                    <a:pt x="73" y="155"/>
                    <a:pt x="73" y="155"/>
                    <a:pt x="74" y="154"/>
                  </a:cubicBezTo>
                  <a:cubicBezTo>
                    <a:pt x="75" y="154"/>
                    <a:pt x="76" y="154"/>
                    <a:pt x="78" y="153"/>
                  </a:cubicBezTo>
                  <a:cubicBezTo>
                    <a:pt x="79" y="154"/>
                    <a:pt x="79" y="154"/>
                    <a:pt x="80" y="154"/>
                  </a:cubicBezTo>
                  <a:cubicBezTo>
                    <a:pt x="82" y="154"/>
                    <a:pt x="83" y="154"/>
                    <a:pt x="84" y="154"/>
                  </a:cubicBezTo>
                  <a:cubicBezTo>
                    <a:pt x="85" y="154"/>
                    <a:pt x="85" y="154"/>
                    <a:pt x="86" y="153"/>
                  </a:cubicBezTo>
                  <a:cubicBezTo>
                    <a:pt x="87" y="153"/>
                    <a:pt x="87" y="153"/>
                    <a:pt x="88" y="152"/>
                  </a:cubicBezTo>
                  <a:cubicBezTo>
                    <a:pt x="89" y="152"/>
                    <a:pt x="90" y="152"/>
                    <a:pt x="92" y="152"/>
                  </a:cubicBezTo>
                  <a:cubicBezTo>
                    <a:pt x="93" y="152"/>
                    <a:pt x="93" y="152"/>
                    <a:pt x="94" y="152"/>
                  </a:cubicBezTo>
                  <a:cubicBezTo>
                    <a:pt x="94" y="152"/>
                    <a:pt x="95" y="153"/>
                    <a:pt x="95" y="153"/>
                  </a:cubicBezTo>
                  <a:cubicBezTo>
                    <a:pt x="96" y="154"/>
                    <a:pt x="96" y="154"/>
                    <a:pt x="96" y="154"/>
                  </a:cubicBezTo>
                  <a:cubicBezTo>
                    <a:pt x="97" y="154"/>
                    <a:pt x="98" y="154"/>
                    <a:pt x="99" y="154"/>
                  </a:cubicBezTo>
                  <a:cubicBezTo>
                    <a:pt x="100" y="154"/>
                    <a:pt x="100" y="154"/>
                    <a:pt x="102" y="154"/>
                  </a:cubicBezTo>
                  <a:cubicBezTo>
                    <a:pt x="102" y="154"/>
                    <a:pt x="102" y="154"/>
                    <a:pt x="102" y="154"/>
                  </a:cubicBezTo>
                  <a:cubicBezTo>
                    <a:pt x="102" y="155"/>
                    <a:pt x="102" y="155"/>
                    <a:pt x="102" y="155"/>
                  </a:cubicBezTo>
                  <a:cubicBezTo>
                    <a:pt x="102" y="156"/>
                    <a:pt x="102" y="157"/>
                    <a:pt x="102" y="157"/>
                  </a:cubicBezTo>
                  <a:cubicBezTo>
                    <a:pt x="102" y="157"/>
                    <a:pt x="102" y="157"/>
                    <a:pt x="102" y="158"/>
                  </a:cubicBezTo>
                  <a:cubicBezTo>
                    <a:pt x="102" y="158"/>
                    <a:pt x="103" y="158"/>
                    <a:pt x="104" y="158"/>
                  </a:cubicBezTo>
                  <a:cubicBezTo>
                    <a:pt x="104" y="158"/>
                    <a:pt x="106" y="159"/>
                    <a:pt x="106" y="159"/>
                  </a:cubicBezTo>
                  <a:cubicBezTo>
                    <a:pt x="107" y="159"/>
                    <a:pt x="108" y="159"/>
                    <a:pt x="109" y="159"/>
                  </a:cubicBezTo>
                  <a:cubicBezTo>
                    <a:pt x="110" y="158"/>
                    <a:pt x="110" y="158"/>
                    <a:pt x="111" y="158"/>
                  </a:cubicBezTo>
                  <a:cubicBezTo>
                    <a:pt x="111" y="158"/>
                    <a:pt x="111" y="158"/>
                    <a:pt x="111" y="159"/>
                  </a:cubicBezTo>
                  <a:cubicBezTo>
                    <a:pt x="111" y="160"/>
                    <a:pt x="111" y="161"/>
                    <a:pt x="111" y="161"/>
                  </a:cubicBezTo>
                  <a:cubicBezTo>
                    <a:pt x="111" y="161"/>
                    <a:pt x="111" y="161"/>
                    <a:pt x="111" y="162"/>
                  </a:cubicBezTo>
                  <a:cubicBezTo>
                    <a:pt x="111" y="162"/>
                    <a:pt x="111" y="162"/>
                    <a:pt x="111" y="162"/>
                  </a:cubicBezTo>
                  <a:cubicBezTo>
                    <a:pt x="112" y="162"/>
                    <a:pt x="112" y="162"/>
                    <a:pt x="113" y="162"/>
                  </a:cubicBezTo>
                  <a:cubicBezTo>
                    <a:pt x="114" y="162"/>
                    <a:pt x="114" y="162"/>
                    <a:pt x="115" y="162"/>
                  </a:cubicBezTo>
                  <a:cubicBezTo>
                    <a:pt x="115" y="162"/>
                    <a:pt x="119" y="162"/>
                    <a:pt x="118" y="163"/>
                  </a:cubicBezTo>
                  <a:cubicBezTo>
                    <a:pt x="116" y="164"/>
                    <a:pt x="117" y="164"/>
                    <a:pt x="116" y="165"/>
                  </a:cubicBezTo>
                  <a:cubicBezTo>
                    <a:pt x="115" y="165"/>
                    <a:pt x="115" y="165"/>
                    <a:pt x="115" y="165"/>
                  </a:cubicBezTo>
                  <a:cubicBezTo>
                    <a:pt x="116" y="165"/>
                    <a:pt x="117" y="165"/>
                    <a:pt x="118" y="165"/>
                  </a:cubicBezTo>
                  <a:cubicBezTo>
                    <a:pt x="119" y="165"/>
                    <a:pt x="119" y="165"/>
                    <a:pt x="120" y="165"/>
                  </a:cubicBezTo>
                  <a:cubicBezTo>
                    <a:pt x="120" y="165"/>
                    <a:pt x="121" y="165"/>
                    <a:pt x="121" y="166"/>
                  </a:cubicBezTo>
                  <a:cubicBezTo>
                    <a:pt x="120" y="167"/>
                    <a:pt x="120" y="167"/>
                    <a:pt x="120" y="167"/>
                  </a:cubicBezTo>
                  <a:cubicBezTo>
                    <a:pt x="120" y="167"/>
                    <a:pt x="120" y="167"/>
                    <a:pt x="120" y="167"/>
                  </a:cubicBezTo>
                  <a:cubicBezTo>
                    <a:pt x="120" y="167"/>
                    <a:pt x="122" y="167"/>
                    <a:pt x="123" y="167"/>
                  </a:cubicBezTo>
                  <a:cubicBezTo>
                    <a:pt x="123" y="168"/>
                    <a:pt x="124" y="168"/>
                    <a:pt x="124" y="168"/>
                  </a:cubicBezTo>
                  <a:cubicBezTo>
                    <a:pt x="124" y="168"/>
                    <a:pt x="124" y="167"/>
                    <a:pt x="125" y="168"/>
                  </a:cubicBezTo>
                  <a:cubicBezTo>
                    <a:pt x="125" y="170"/>
                    <a:pt x="125" y="171"/>
                    <a:pt x="125" y="171"/>
                  </a:cubicBezTo>
                  <a:cubicBezTo>
                    <a:pt x="126" y="170"/>
                    <a:pt x="127" y="170"/>
                    <a:pt x="128" y="170"/>
                  </a:cubicBezTo>
                  <a:cubicBezTo>
                    <a:pt x="128" y="170"/>
                    <a:pt x="130" y="169"/>
                    <a:pt x="130" y="170"/>
                  </a:cubicBezTo>
                  <a:cubicBezTo>
                    <a:pt x="130" y="170"/>
                    <a:pt x="130" y="170"/>
                    <a:pt x="130" y="172"/>
                  </a:cubicBezTo>
                  <a:cubicBezTo>
                    <a:pt x="129" y="173"/>
                    <a:pt x="129" y="173"/>
                    <a:pt x="129" y="174"/>
                  </a:cubicBezTo>
                  <a:cubicBezTo>
                    <a:pt x="129" y="175"/>
                    <a:pt x="130" y="175"/>
                    <a:pt x="130" y="175"/>
                  </a:cubicBezTo>
                  <a:cubicBezTo>
                    <a:pt x="131" y="175"/>
                    <a:pt x="131" y="175"/>
                    <a:pt x="132" y="175"/>
                  </a:cubicBezTo>
                  <a:cubicBezTo>
                    <a:pt x="133" y="175"/>
                    <a:pt x="133" y="175"/>
                    <a:pt x="134" y="175"/>
                  </a:cubicBezTo>
                  <a:cubicBezTo>
                    <a:pt x="134" y="176"/>
                    <a:pt x="134" y="176"/>
                    <a:pt x="134" y="176"/>
                  </a:cubicBezTo>
                  <a:cubicBezTo>
                    <a:pt x="134" y="176"/>
                    <a:pt x="133" y="178"/>
                    <a:pt x="134" y="178"/>
                  </a:cubicBezTo>
                  <a:cubicBezTo>
                    <a:pt x="135" y="178"/>
                    <a:pt x="138" y="179"/>
                    <a:pt x="138" y="179"/>
                  </a:cubicBezTo>
                  <a:cubicBezTo>
                    <a:pt x="138" y="179"/>
                    <a:pt x="138" y="180"/>
                    <a:pt x="138" y="181"/>
                  </a:cubicBezTo>
                  <a:cubicBezTo>
                    <a:pt x="137" y="181"/>
                    <a:pt x="135" y="182"/>
                    <a:pt x="135" y="183"/>
                  </a:cubicBezTo>
                  <a:cubicBezTo>
                    <a:pt x="135" y="184"/>
                    <a:pt x="134" y="185"/>
                    <a:pt x="134" y="185"/>
                  </a:cubicBezTo>
                  <a:cubicBezTo>
                    <a:pt x="134" y="185"/>
                    <a:pt x="130" y="185"/>
                    <a:pt x="130" y="186"/>
                  </a:cubicBezTo>
                  <a:cubicBezTo>
                    <a:pt x="131" y="186"/>
                    <a:pt x="134" y="187"/>
                    <a:pt x="135" y="187"/>
                  </a:cubicBezTo>
                  <a:cubicBezTo>
                    <a:pt x="135" y="187"/>
                    <a:pt x="137" y="187"/>
                    <a:pt x="137" y="187"/>
                  </a:cubicBezTo>
                  <a:cubicBezTo>
                    <a:pt x="137" y="187"/>
                    <a:pt x="138" y="188"/>
                    <a:pt x="138" y="188"/>
                  </a:cubicBezTo>
                  <a:cubicBezTo>
                    <a:pt x="139" y="188"/>
                    <a:pt x="139" y="188"/>
                    <a:pt x="139" y="188"/>
                  </a:cubicBezTo>
                  <a:cubicBezTo>
                    <a:pt x="141" y="188"/>
                    <a:pt x="142" y="188"/>
                    <a:pt x="143" y="188"/>
                  </a:cubicBezTo>
                  <a:cubicBezTo>
                    <a:pt x="144" y="188"/>
                    <a:pt x="144" y="187"/>
                    <a:pt x="145" y="187"/>
                  </a:cubicBezTo>
                  <a:cubicBezTo>
                    <a:pt x="145" y="187"/>
                    <a:pt x="150" y="188"/>
                    <a:pt x="149" y="188"/>
                  </a:cubicBezTo>
                  <a:cubicBezTo>
                    <a:pt x="149" y="189"/>
                    <a:pt x="147" y="191"/>
                    <a:pt x="147" y="191"/>
                  </a:cubicBezTo>
                  <a:cubicBezTo>
                    <a:pt x="147" y="191"/>
                    <a:pt x="147" y="193"/>
                    <a:pt x="147" y="193"/>
                  </a:cubicBezTo>
                  <a:cubicBezTo>
                    <a:pt x="148" y="194"/>
                    <a:pt x="152" y="195"/>
                    <a:pt x="152" y="195"/>
                  </a:cubicBezTo>
                  <a:cubicBezTo>
                    <a:pt x="152" y="195"/>
                    <a:pt x="154" y="194"/>
                    <a:pt x="154" y="195"/>
                  </a:cubicBezTo>
                  <a:cubicBezTo>
                    <a:pt x="153" y="196"/>
                    <a:pt x="153" y="197"/>
                    <a:pt x="152" y="197"/>
                  </a:cubicBezTo>
                  <a:cubicBezTo>
                    <a:pt x="152" y="198"/>
                    <a:pt x="155" y="202"/>
                    <a:pt x="155" y="202"/>
                  </a:cubicBezTo>
                  <a:cubicBezTo>
                    <a:pt x="153" y="204"/>
                    <a:pt x="152" y="204"/>
                    <a:pt x="150" y="206"/>
                  </a:cubicBezTo>
                  <a:cubicBezTo>
                    <a:pt x="150" y="206"/>
                    <a:pt x="147" y="204"/>
                    <a:pt x="147" y="209"/>
                  </a:cubicBezTo>
                  <a:cubicBezTo>
                    <a:pt x="148" y="213"/>
                    <a:pt x="146" y="212"/>
                    <a:pt x="148" y="213"/>
                  </a:cubicBezTo>
                  <a:cubicBezTo>
                    <a:pt x="150" y="215"/>
                    <a:pt x="151" y="217"/>
                    <a:pt x="151" y="217"/>
                  </a:cubicBezTo>
                  <a:cubicBezTo>
                    <a:pt x="151" y="217"/>
                    <a:pt x="152" y="219"/>
                    <a:pt x="151" y="221"/>
                  </a:cubicBezTo>
                  <a:cubicBezTo>
                    <a:pt x="150" y="222"/>
                    <a:pt x="152" y="220"/>
                    <a:pt x="150" y="222"/>
                  </a:cubicBezTo>
                  <a:cubicBezTo>
                    <a:pt x="147" y="224"/>
                    <a:pt x="145" y="224"/>
                    <a:pt x="146" y="226"/>
                  </a:cubicBezTo>
                  <a:cubicBezTo>
                    <a:pt x="148" y="229"/>
                    <a:pt x="153" y="231"/>
                    <a:pt x="153" y="231"/>
                  </a:cubicBezTo>
                  <a:cubicBezTo>
                    <a:pt x="153" y="234"/>
                    <a:pt x="153" y="235"/>
                    <a:pt x="153" y="237"/>
                  </a:cubicBezTo>
                  <a:cubicBezTo>
                    <a:pt x="153" y="239"/>
                    <a:pt x="154" y="239"/>
                    <a:pt x="153" y="240"/>
                  </a:cubicBezTo>
                  <a:cubicBezTo>
                    <a:pt x="153" y="241"/>
                    <a:pt x="154" y="241"/>
                    <a:pt x="154" y="243"/>
                  </a:cubicBezTo>
                  <a:cubicBezTo>
                    <a:pt x="155" y="244"/>
                    <a:pt x="156" y="244"/>
                    <a:pt x="158" y="246"/>
                  </a:cubicBezTo>
                  <a:cubicBezTo>
                    <a:pt x="159" y="248"/>
                    <a:pt x="159" y="248"/>
                    <a:pt x="159" y="248"/>
                  </a:cubicBezTo>
                  <a:cubicBezTo>
                    <a:pt x="159" y="248"/>
                    <a:pt x="164" y="250"/>
                    <a:pt x="164" y="251"/>
                  </a:cubicBezTo>
                  <a:cubicBezTo>
                    <a:pt x="165" y="252"/>
                    <a:pt x="165" y="252"/>
                    <a:pt x="166" y="253"/>
                  </a:cubicBezTo>
                  <a:cubicBezTo>
                    <a:pt x="167" y="255"/>
                    <a:pt x="170" y="254"/>
                    <a:pt x="170" y="257"/>
                  </a:cubicBezTo>
                  <a:cubicBezTo>
                    <a:pt x="171" y="259"/>
                    <a:pt x="171" y="258"/>
                    <a:pt x="172" y="260"/>
                  </a:cubicBezTo>
                  <a:cubicBezTo>
                    <a:pt x="173" y="263"/>
                    <a:pt x="173" y="263"/>
                    <a:pt x="173" y="263"/>
                  </a:cubicBezTo>
                  <a:cubicBezTo>
                    <a:pt x="173" y="263"/>
                    <a:pt x="173" y="261"/>
                    <a:pt x="174" y="265"/>
                  </a:cubicBezTo>
                  <a:cubicBezTo>
                    <a:pt x="175" y="268"/>
                    <a:pt x="177" y="267"/>
                    <a:pt x="178" y="269"/>
                  </a:cubicBezTo>
                  <a:cubicBezTo>
                    <a:pt x="180" y="272"/>
                    <a:pt x="178" y="268"/>
                    <a:pt x="180" y="272"/>
                  </a:cubicBezTo>
                  <a:cubicBezTo>
                    <a:pt x="182" y="275"/>
                    <a:pt x="188" y="275"/>
                    <a:pt x="188" y="275"/>
                  </a:cubicBezTo>
                  <a:cubicBezTo>
                    <a:pt x="190" y="276"/>
                    <a:pt x="190" y="273"/>
                    <a:pt x="190" y="276"/>
                  </a:cubicBezTo>
                  <a:cubicBezTo>
                    <a:pt x="189" y="280"/>
                    <a:pt x="188" y="280"/>
                    <a:pt x="189" y="280"/>
                  </a:cubicBezTo>
                  <a:cubicBezTo>
                    <a:pt x="191" y="280"/>
                    <a:pt x="191" y="279"/>
                    <a:pt x="191" y="282"/>
                  </a:cubicBezTo>
                  <a:cubicBezTo>
                    <a:pt x="192" y="285"/>
                    <a:pt x="194" y="285"/>
                    <a:pt x="194" y="287"/>
                  </a:cubicBezTo>
                  <a:cubicBezTo>
                    <a:pt x="194" y="290"/>
                    <a:pt x="203" y="295"/>
                    <a:pt x="203" y="295"/>
                  </a:cubicBezTo>
                  <a:cubicBezTo>
                    <a:pt x="204" y="296"/>
                    <a:pt x="205" y="292"/>
                    <a:pt x="205" y="292"/>
                  </a:cubicBezTo>
                  <a:cubicBezTo>
                    <a:pt x="204" y="290"/>
                    <a:pt x="204" y="290"/>
                    <a:pt x="203" y="288"/>
                  </a:cubicBezTo>
                  <a:cubicBezTo>
                    <a:pt x="202" y="287"/>
                    <a:pt x="202" y="287"/>
                    <a:pt x="201" y="286"/>
                  </a:cubicBezTo>
                  <a:cubicBezTo>
                    <a:pt x="200" y="285"/>
                    <a:pt x="200" y="284"/>
                    <a:pt x="199" y="283"/>
                  </a:cubicBezTo>
                  <a:cubicBezTo>
                    <a:pt x="199" y="283"/>
                    <a:pt x="198" y="280"/>
                    <a:pt x="198" y="279"/>
                  </a:cubicBezTo>
                  <a:cubicBezTo>
                    <a:pt x="197" y="278"/>
                    <a:pt x="196" y="276"/>
                    <a:pt x="196" y="276"/>
                  </a:cubicBezTo>
                  <a:cubicBezTo>
                    <a:pt x="196" y="274"/>
                    <a:pt x="195" y="273"/>
                    <a:pt x="195" y="271"/>
                  </a:cubicBezTo>
                  <a:cubicBezTo>
                    <a:pt x="194" y="270"/>
                    <a:pt x="194" y="269"/>
                    <a:pt x="194" y="268"/>
                  </a:cubicBezTo>
                  <a:cubicBezTo>
                    <a:pt x="194" y="268"/>
                    <a:pt x="193" y="266"/>
                    <a:pt x="196" y="268"/>
                  </a:cubicBezTo>
                  <a:cubicBezTo>
                    <a:pt x="199" y="270"/>
                    <a:pt x="204" y="269"/>
                    <a:pt x="204" y="273"/>
                  </a:cubicBezTo>
                  <a:cubicBezTo>
                    <a:pt x="204" y="277"/>
                    <a:pt x="204" y="276"/>
                    <a:pt x="205" y="278"/>
                  </a:cubicBezTo>
                  <a:cubicBezTo>
                    <a:pt x="205" y="281"/>
                    <a:pt x="208" y="280"/>
                    <a:pt x="208" y="281"/>
                  </a:cubicBezTo>
                  <a:cubicBezTo>
                    <a:pt x="209" y="282"/>
                    <a:pt x="211" y="283"/>
                    <a:pt x="212" y="284"/>
                  </a:cubicBezTo>
                  <a:cubicBezTo>
                    <a:pt x="213" y="286"/>
                    <a:pt x="216" y="287"/>
                    <a:pt x="216" y="287"/>
                  </a:cubicBezTo>
                  <a:cubicBezTo>
                    <a:pt x="217" y="288"/>
                    <a:pt x="217" y="289"/>
                    <a:pt x="218" y="290"/>
                  </a:cubicBezTo>
                  <a:cubicBezTo>
                    <a:pt x="218" y="290"/>
                    <a:pt x="221" y="292"/>
                    <a:pt x="220" y="293"/>
                  </a:cubicBezTo>
                  <a:cubicBezTo>
                    <a:pt x="220" y="294"/>
                    <a:pt x="220" y="294"/>
                    <a:pt x="220" y="295"/>
                  </a:cubicBezTo>
                  <a:cubicBezTo>
                    <a:pt x="220" y="297"/>
                    <a:pt x="222" y="297"/>
                    <a:pt x="222" y="298"/>
                  </a:cubicBezTo>
                  <a:cubicBezTo>
                    <a:pt x="223" y="299"/>
                    <a:pt x="225" y="299"/>
                    <a:pt x="227" y="302"/>
                  </a:cubicBezTo>
                  <a:cubicBezTo>
                    <a:pt x="229" y="305"/>
                    <a:pt x="235" y="307"/>
                    <a:pt x="235" y="307"/>
                  </a:cubicBezTo>
                  <a:cubicBezTo>
                    <a:pt x="232" y="309"/>
                    <a:pt x="230" y="310"/>
                    <a:pt x="227" y="312"/>
                  </a:cubicBezTo>
                  <a:cubicBezTo>
                    <a:pt x="227" y="312"/>
                    <a:pt x="223" y="315"/>
                    <a:pt x="227" y="315"/>
                  </a:cubicBezTo>
                  <a:cubicBezTo>
                    <a:pt x="231" y="316"/>
                    <a:pt x="241" y="319"/>
                    <a:pt x="241" y="319"/>
                  </a:cubicBezTo>
                  <a:cubicBezTo>
                    <a:pt x="241" y="319"/>
                    <a:pt x="241" y="320"/>
                    <a:pt x="241" y="320"/>
                  </a:cubicBezTo>
                  <a:cubicBezTo>
                    <a:pt x="241" y="320"/>
                    <a:pt x="246" y="324"/>
                    <a:pt x="250" y="325"/>
                  </a:cubicBezTo>
                  <a:cubicBezTo>
                    <a:pt x="253" y="326"/>
                    <a:pt x="259" y="327"/>
                    <a:pt x="259" y="327"/>
                  </a:cubicBezTo>
                  <a:cubicBezTo>
                    <a:pt x="259" y="327"/>
                    <a:pt x="265" y="327"/>
                    <a:pt x="266" y="329"/>
                  </a:cubicBezTo>
                  <a:cubicBezTo>
                    <a:pt x="266" y="330"/>
                    <a:pt x="267" y="332"/>
                    <a:pt x="270" y="332"/>
                  </a:cubicBezTo>
                  <a:cubicBezTo>
                    <a:pt x="273" y="332"/>
                    <a:pt x="280" y="332"/>
                    <a:pt x="280" y="332"/>
                  </a:cubicBezTo>
                  <a:cubicBezTo>
                    <a:pt x="281" y="331"/>
                    <a:pt x="282" y="331"/>
                    <a:pt x="282" y="331"/>
                  </a:cubicBezTo>
                  <a:cubicBezTo>
                    <a:pt x="282" y="331"/>
                    <a:pt x="288" y="332"/>
                    <a:pt x="288" y="333"/>
                  </a:cubicBezTo>
                  <a:cubicBezTo>
                    <a:pt x="288" y="334"/>
                    <a:pt x="286" y="336"/>
                    <a:pt x="289" y="337"/>
                  </a:cubicBezTo>
                  <a:cubicBezTo>
                    <a:pt x="292" y="338"/>
                    <a:pt x="295" y="339"/>
                    <a:pt x="295" y="339"/>
                  </a:cubicBezTo>
                  <a:cubicBezTo>
                    <a:pt x="298" y="339"/>
                    <a:pt x="300" y="340"/>
                    <a:pt x="303" y="340"/>
                  </a:cubicBezTo>
                  <a:cubicBezTo>
                    <a:pt x="303" y="340"/>
                    <a:pt x="304" y="341"/>
                    <a:pt x="304" y="343"/>
                  </a:cubicBezTo>
                  <a:cubicBezTo>
                    <a:pt x="304" y="345"/>
                    <a:pt x="313" y="343"/>
                    <a:pt x="313" y="343"/>
                  </a:cubicBezTo>
                  <a:cubicBezTo>
                    <a:pt x="313" y="343"/>
                    <a:pt x="319" y="344"/>
                    <a:pt x="317" y="347"/>
                  </a:cubicBezTo>
                  <a:cubicBezTo>
                    <a:pt x="316" y="349"/>
                    <a:pt x="317" y="348"/>
                    <a:pt x="316" y="351"/>
                  </a:cubicBezTo>
                  <a:cubicBezTo>
                    <a:pt x="316" y="353"/>
                    <a:pt x="315" y="351"/>
                    <a:pt x="316" y="353"/>
                  </a:cubicBezTo>
                  <a:cubicBezTo>
                    <a:pt x="317" y="355"/>
                    <a:pt x="318" y="355"/>
                    <a:pt x="320" y="356"/>
                  </a:cubicBezTo>
                  <a:cubicBezTo>
                    <a:pt x="323" y="357"/>
                    <a:pt x="329" y="357"/>
                    <a:pt x="329" y="357"/>
                  </a:cubicBezTo>
                  <a:cubicBezTo>
                    <a:pt x="329" y="357"/>
                    <a:pt x="327" y="358"/>
                    <a:pt x="331" y="359"/>
                  </a:cubicBezTo>
                  <a:cubicBezTo>
                    <a:pt x="335" y="360"/>
                    <a:pt x="341" y="362"/>
                    <a:pt x="341" y="362"/>
                  </a:cubicBezTo>
                  <a:cubicBezTo>
                    <a:pt x="341" y="362"/>
                    <a:pt x="340" y="362"/>
                    <a:pt x="340" y="364"/>
                  </a:cubicBezTo>
                  <a:cubicBezTo>
                    <a:pt x="341" y="365"/>
                    <a:pt x="345" y="366"/>
                    <a:pt x="345" y="366"/>
                  </a:cubicBezTo>
                  <a:cubicBezTo>
                    <a:pt x="345" y="365"/>
                    <a:pt x="345" y="364"/>
                    <a:pt x="346" y="363"/>
                  </a:cubicBezTo>
                  <a:cubicBezTo>
                    <a:pt x="347" y="362"/>
                    <a:pt x="347" y="362"/>
                    <a:pt x="348" y="361"/>
                  </a:cubicBezTo>
                  <a:cubicBezTo>
                    <a:pt x="350" y="360"/>
                    <a:pt x="350" y="360"/>
                    <a:pt x="352" y="359"/>
                  </a:cubicBezTo>
                  <a:cubicBezTo>
                    <a:pt x="354" y="359"/>
                    <a:pt x="354" y="359"/>
                    <a:pt x="356" y="358"/>
                  </a:cubicBezTo>
                  <a:cubicBezTo>
                    <a:pt x="356" y="358"/>
                    <a:pt x="358" y="355"/>
                    <a:pt x="355" y="356"/>
                  </a:cubicBezTo>
                  <a:cubicBezTo>
                    <a:pt x="351" y="357"/>
                    <a:pt x="354" y="356"/>
                    <a:pt x="351" y="357"/>
                  </a:cubicBezTo>
                  <a:cubicBezTo>
                    <a:pt x="347" y="359"/>
                    <a:pt x="342" y="359"/>
                    <a:pt x="342" y="359"/>
                  </a:cubicBezTo>
                  <a:cubicBezTo>
                    <a:pt x="339" y="359"/>
                    <a:pt x="338" y="359"/>
                    <a:pt x="336" y="359"/>
                  </a:cubicBezTo>
                  <a:cubicBezTo>
                    <a:pt x="336" y="357"/>
                    <a:pt x="336" y="356"/>
                    <a:pt x="336" y="355"/>
                  </a:cubicBezTo>
                  <a:cubicBezTo>
                    <a:pt x="336" y="352"/>
                    <a:pt x="336" y="351"/>
                    <a:pt x="337" y="349"/>
                  </a:cubicBezTo>
                  <a:cubicBezTo>
                    <a:pt x="337" y="348"/>
                    <a:pt x="337" y="347"/>
                    <a:pt x="337" y="345"/>
                  </a:cubicBezTo>
                  <a:cubicBezTo>
                    <a:pt x="337" y="343"/>
                    <a:pt x="336" y="342"/>
                    <a:pt x="336" y="340"/>
                  </a:cubicBezTo>
                  <a:cubicBezTo>
                    <a:pt x="334" y="338"/>
                    <a:pt x="334" y="337"/>
                    <a:pt x="333" y="335"/>
                  </a:cubicBezTo>
                  <a:cubicBezTo>
                    <a:pt x="333" y="335"/>
                    <a:pt x="331" y="334"/>
                    <a:pt x="329" y="334"/>
                  </a:cubicBezTo>
                  <a:cubicBezTo>
                    <a:pt x="327" y="333"/>
                    <a:pt x="322" y="332"/>
                    <a:pt x="322" y="332"/>
                  </a:cubicBezTo>
                  <a:cubicBezTo>
                    <a:pt x="322" y="332"/>
                    <a:pt x="320" y="332"/>
                    <a:pt x="318" y="332"/>
                  </a:cubicBezTo>
                  <a:cubicBezTo>
                    <a:pt x="315" y="332"/>
                    <a:pt x="315" y="332"/>
                    <a:pt x="315" y="332"/>
                  </a:cubicBezTo>
                  <a:cubicBezTo>
                    <a:pt x="314" y="332"/>
                    <a:pt x="313" y="332"/>
                    <a:pt x="312" y="331"/>
                  </a:cubicBezTo>
                  <a:cubicBezTo>
                    <a:pt x="312" y="331"/>
                    <a:pt x="310" y="330"/>
                    <a:pt x="312" y="329"/>
                  </a:cubicBezTo>
                  <a:cubicBezTo>
                    <a:pt x="314" y="329"/>
                    <a:pt x="315" y="326"/>
                    <a:pt x="315" y="326"/>
                  </a:cubicBezTo>
                  <a:cubicBezTo>
                    <a:pt x="315" y="325"/>
                    <a:pt x="315" y="325"/>
                    <a:pt x="315" y="324"/>
                  </a:cubicBezTo>
                  <a:cubicBezTo>
                    <a:pt x="315" y="324"/>
                    <a:pt x="317" y="324"/>
                    <a:pt x="317" y="322"/>
                  </a:cubicBezTo>
                  <a:cubicBezTo>
                    <a:pt x="318" y="320"/>
                    <a:pt x="317" y="315"/>
                    <a:pt x="317" y="315"/>
                  </a:cubicBezTo>
                  <a:cubicBezTo>
                    <a:pt x="317" y="314"/>
                    <a:pt x="317" y="314"/>
                    <a:pt x="316" y="313"/>
                  </a:cubicBezTo>
                  <a:cubicBezTo>
                    <a:pt x="316" y="312"/>
                    <a:pt x="317" y="311"/>
                    <a:pt x="317" y="310"/>
                  </a:cubicBezTo>
                  <a:cubicBezTo>
                    <a:pt x="317" y="310"/>
                    <a:pt x="315" y="307"/>
                    <a:pt x="312" y="307"/>
                  </a:cubicBezTo>
                  <a:cubicBezTo>
                    <a:pt x="310" y="308"/>
                    <a:pt x="310" y="307"/>
                    <a:pt x="307" y="308"/>
                  </a:cubicBezTo>
                  <a:cubicBezTo>
                    <a:pt x="305" y="309"/>
                    <a:pt x="303" y="310"/>
                    <a:pt x="303" y="310"/>
                  </a:cubicBezTo>
                  <a:cubicBezTo>
                    <a:pt x="303" y="310"/>
                    <a:pt x="299" y="314"/>
                    <a:pt x="299" y="316"/>
                  </a:cubicBezTo>
                  <a:cubicBezTo>
                    <a:pt x="299" y="317"/>
                    <a:pt x="300" y="315"/>
                    <a:pt x="299" y="317"/>
                  </a:cubicBezTo>
                  <a:cubicBezTo>
                    <a:pt x="298" y="319"/>
                    <a:pt x="301" y="319"/>
                    <a:pt x="298" y="319"/>
                  </a:cubicBezTo>
                  <a:cubicBezTo>
                    <a:pt x="295" y="319"/>
                    <a:pt x="296" y="320"/>
                    <a:pt x="292" y="320"/>
                  </a:cubicBezTo>
                  <a:cubicBezTo>
                    <a:pt x="289" y="320"/>
                    <a:pt x="288" y="321"/>
                    <a:pt x="287" y="321"/>
                  </a:cubicBezTo>
                  <a:cubicBezTo>
                    <a:pt x="284" y="321"/>
                    <a:pt x="282" y="321"/>
                    <a:pt x="282" y="321"/>
                  </a:cubicBezTo>
                  <a:cubicBezTo>
                    <a:pt x="282" y="321"/>
                    <a:pt x="282" y="318"/>
                    <a:pt x="278" y="317"/>
                  </a:cubicBezTo>
                  <a:cubicBezTo>
                    <a:pt x="275" y="316"/>
                    <a:pt x="271" y="311"/>
                    <a:pt x="271" y="311"/>
                  </a:cubicBezTo>
                  <a:cubicBezTo>
                    <a:pt x="270" y="309"/>
                    <a:pt x="270" y="308"/>
                    <a:pt x="268" y="305"/>
                  </a:cubicBezTo>
                  <a:cubicBezTo>
                    <a:pt x="269" y="303"/>
                    <a:pt x="269" y="302"/>
                    <a:pt x="269" y="300"/>
                  </a:cubicBezTo>
                  <a:cubicBezTo>
                    <a:pt x="268" y="297"/>
                    <a:pt x="268" y="296"/>
                    <a:pt x="267" y="292"/>
                  </a:cubicBezTo>
                  <a:cubicBezTo>
                    <a:pt x="268" y="290"/>
                    <a:pt x="268" y="289"/>
                    <a:pt x="269" y="286"/>
                  </a:cubicBezTo>
                  <a:cubicBezTo>
                    <a:pt x="269" y="286"/>
                    <a:pt x="270" y="285"/>
                    <a:pt x="272" y="284"/>
                  </a:cubicBezTo>
                  <a:cubicBezTo>
                    <a:pt x="273" y="283"/>
                    <a:pt x="273" y="278"/>
                    <a:pt x="273" y="278"/>
                  </a:cubicBezTo>
                  <a:cubicBezTo>
                    <a:pt x="274" y="278"/>
                    <a:pt x="275" y="277"/>
                    <a:pt x="276" y="277"/>
                  </a:cubicBezTo>
                  <a:cubicBezTo>
                    <a:pt x="276" y="277"/>
                    <a:pt x="284" y="275"/>
                    <a:pt x="286" y="275"/>
                  </a:cubicBezTo>
                  <a:cubicBezTo>
                    <a:pt x="287" y="275"/>
                    <a:pt x="287" y="275"/>
                    <a:pt x="287" y="275"/>
                  </a:cubicBezTo>
                  <a:cubicBezTo>
                    <a:pt x="291" y="275"/>
                    <a:pt x="292" y="274"/>
                    <a:pt x="296" y="274"/>
                  </a:cubicBezTo>
                  <a:cubicBezTo>
                    <a:pt x="299" y="274"/>
                    <a:pt x="308" y="274"/>
                    <a:pt x="308" y="274"/>
                  </a:cubicBezTo>
                  <a:cubicBezTo>
                    <a:pt x="309" y="273"/>
                    <a:pt x="309" y="273"/>
                    <a:pt x="310" y="272"/>
                  </a:cubicBezTo>
                  <a:cubicBezTo>
                    <a:pt x="311" y="271"/>
                    <a:pt x="312" y="271"/>
                    <a:pt x="313" y="269"/>
                  </a:cubicBezTo>
                  <a:cubicBezTo>
                    <a:pt x="313" y="269"/>
                    <a:pt x="311" y="267"/>
                    <a:pt x="315" y="269"/>
                  </a:cubicBezTo>
                  <a:cubicBezTo>
                    <a:pt x="319" y="271"/>
                    <a:pt x="319" y="270"/>
                    <a:pt x="321" y="271"/>
                  </a:cubicBezTo>
                  <a:cubicBezTo>
                    <a:pt x="324" y="272"/>
                    <a:pt x="324" y="271"/>
                    <a:pt x="327" y="273"/>
                  </a:cubicBezTo>
                  <a:cubicBezTo>
                    <a:pt x="329" y="274"/>
                    <a:pt x="328" y="273"/>
                    <a:pt x="329" y="274"/>
                  </a:cubicBezTo>
                  <a:cubicBezTo>
                    <a:pt x="331" y="276"/>
                    <a:pt x="328" y="273"/>
                    <a:pt x="331" y="276"/>
                  </a:cubicBezTo>
                  <a:cubicBezTo>
                    <a:pt x="333" y="279"/>
                    <a:pt x="331" y="278"/>
                    <a:pt x="333" y="280"/>
                  </a:cubicBezTo>
                  <a:cubicBezTo>
                    <a:pt x="336" y="281"/>
                    <a:pt x="338" y="279"/>
                    <a:pt x="339" y="282"/>
                  </a:cubicBezTo>
                  <a:cubicBezTo>
                    <a:pt x="341" y="284"/>
                    <a:pt x="339" y="280"/>
                    <a:pt x="341" y="284"/>
                  </a:cubicBezTo>
                  <a:cubicBezTo>
                    <a:pt x="342" y="289"/>
                    <a:pt x="340" y="287"/>
                    <a:pt x="342" y="289"/>
                  </a:cubicBezTo>
                  <a:cubicBezTo>
                    <a:pt x="344" y="291"/>
                    <a:pt x="344" y="291"/>
                    <a:pt x="344" y="291"/>
                  </a:cubicBezTo>
                  <a:cubicBezTo>
                    <a:pt x="345" y="292"/>
                    <a:pt x="346" y="292"/>
                    <a:pt x="347" y="292"/>
                  </a:cubicBezTo>
                  <a:cubicBezTo>
                    <a:pt x="347" y="292"/>
                    <a:pt x="350" y="292"/>
                    <a:pt x="351" y="291"/>
                  </a:cubicBezTo>
                  <a:cubicBezTo>
                    <a:pt x="352" y="290"/>
                    <a:pt x="351" y="287"/>
                    <a:pt x="352" y="285"/>
                  </a:cubicBezTo>
                  <a:cubicBezTo>
                    <a:pt x="352" y="283"/>
                    <a:pt x="350" y="279"/>
                    <a:pt x="350" y="279"/>
                  </a:cubicBezTo>
                  <a:cubicBezTo>
                    <a:pt x="350" y="279"/>
                    <a:pt x="350" y="279"/>
                    <a:pt x="349" y="277"/>
                  </a:cubicBezTo>
                  <a:cubicBezTo>
                    <a:pt x="349" y="276"/>
                    <a:pt x="345" y="275"/>
                    <a:pt x="344" y="271"/>
                  </a:cubicBezTo>
                  <a:cubicBezTo>
                    <a:pt x="344" y="268"/>
                    <a:pt x="346" y="266"/>
                    <a:pt x="346" y="266"/>
                  </a:cubicBezTo>
                  <a:cubicBezTo>
                    <a:pt x="346" y="266"/>
                    <a:pt x="347" y="265"/>
                    <a:pt x="349" y="264"/>
                  </a:cubicBezTo>
                  <a:cubicBezTo>
                    <a:pt x="351" y="264"/>
                    <a:pt x="353" y="262"/>
                    <a:pt x="353" y="262"/>
                  </a:cubicBezTo>
                  <a:cubicBezTo>
                    <a:pt x="354" y="261"/>
                    <a:pt x="355" y="261"/>
                    <a:pt x="356" y="261"/>
                  </a:cubicBezTo>
                  <a:cubicBezTo>
                    <a:pt x="357" y="260"/>
                    <a:pt x="357" y="260"/>
                    <a:pt x="358" y="259"/>
                  </a:cubicBezTo>
                  <a:cubicBezTo>
                    <a:pt x="361" y="257"/>
                    <a:pt x="362" y="256"/>
                    <a:pt x="364" y="255"/>
                  </a:cubicBezTo>
                  <a:cubicBezTo>
                    <a:pt x="366" y="253"/>
                    <a:pt x="367" y="253"/>
                    <a:pt x="369" y="252"/>
                  </a:cubicBezTo>
                  <a:cubicBezTo>
                    <a:pt x="369" y="251"/>
                    <a:pt x="369" y="250"/>
                    <a:pt x="369" y="249"/>
                  </a:cubicBezTo>
                  <a:cubicBezTo>
                    <a:pt x="369" y="249"/>
                    <a:pt x="369" y="248"/>
                    <a:pt x="369" y="247"/>
                  </a:cubicBezTo>
                  <a:cubicBezTo>
                    <a:pt x="369" y="246"/>
                    <a:pt x="369" y="244"/>
                    <a:pt x="369" y="244"/>
                  </a:cubicBezTo>
                  <a:cubicBezTo>
                    <a:pt x="369" y="244"/>
                    <a:pt x="371" y="249"/>
                    <a:pt x="369" y="246"/>
                  </a:cubicBezTo>
                  <a:cubicBezTo>
                    <a:pt x="367" y="243"/>
                    <a:pt x="367" y="241"/>
                    <a:pt x="367" y="240"/>
                  </a:cubicBezTo>
                  <a:cubicBezTo>
                    <a:pt x="367" y="239"/>
                    <a:pt x="364" y="234"/>
                    <a:pt x="364" y="234"/>
                  </a:cubicBezTo>
                  <a:cubicBezTo>
                    <a:pt x="364" y="234"/>
                    <a:pt x="365" y="233"/>
                    <a:pt x="366" y="233"/>
                  </a:cubicBezTo>
                  <a:cubicBezTo>
                    <a:pt x="366" y="233"/>
                    <a:pt x="368" y="230"/>
                    <a:pt x="370" y="233"/>
                  </a:cubicBezTo>
                  <a:cubicBezTo>
                    <a:pt x="371" y="236"/>
                    <a:pt x="371" y="236"/>
                    <a:pt x="371" y="236"/>
                  </a:cubicBezTo>
                  <a:cubicBezTo>
                    <a:pt x="376" y="234"/>
                    <a:pt x="378" y="234"/>
                    <a:pt x="383" y="232"/>
                  </a:cubicBezTo>
                  <a:cubicBezTo>
                    <a:pt x="383" y="232"/>
                    <a:pt x="385" y="226"/>
                    <a:pt x="387" y="226"/>
                  </a:cubicBezTo>
                  <a:cubicBezTo>
                    <a:pt x="388" y="226"/>
                    <a:pt x="391" y="222"/>
                    <a:pt x="391" y="222"/>
                  </a:cubicBezTo>
                  <a:cubicBezTo>
                    <a:pt x="390" y="221"/>
                    <a:pt x="390" y="220"/>
                    <a:pt x="390" y="219"/>
                  </a:cubicBezTo>
                  <a:cubicBezTo>
                    <a:pt x="390" y="218"/>
                    <a:pt x="390" y="217"/>
                    <a:pt x="391" y="216"/>
                  </a:cubicBezTo>
                  <a:cubicBezTo>
                    <a:pt x="392" y="215"/>
                    <a:pt x="393" y="215"/>
                    <a:pt x="394" y="214"/>
                  </a:cubicBezTo>
                  <a:cubicBezTo>
                    <a:pt x="395" y="214"/>
                    <a:pt x="396" y="214"/>
                    <a:pt x="397" y="214"/>
                  </a:cubicBezTo>
                  <a:cubicBezTo>
                    <a:pt x="397" y="214"/>
                    <a:pt x="396" y="212"/>
                    <a:pt x="400" y="213"/>
                  </a:cubicBezTo>
                  <a:cubicBezTo>
                    <a:pt x="405" y="213"/>
                    <a:pt x="406" y="213"/>
                    <a:pt x="408" y="213"/>
                  </a:cubicBezTo>
                  <a:cubicBezTo>
                    <a:pt x="410" y="214"/>
                    <a:pt x="407" y="213"/>
                    <a:pt x="410" y="214"/>
                  </a:cubicBezTo>
                  <a:cubicBezTo>
                    <a:pt x="412" y="214"/>
                    <a:pt x="415" y="214"/>
                    <a:pt x="415" y="214"/>
                  </a:cubicBezTo>
                  <a:cubicBezTo>
                    <a:pt x="417" y="213"/>
                    <a:pt x="418" y="213"/>
                    <a:pt x="420" y="212"/>
                  </a:cubicBezTo>
                  <a:cubicBezTo>
                    <a:pt x="420" y="212"/>
                    <a:pt x="421" y="210"/>
                    <a:pt x="422" y="209"/>
                  </a:cubicBezTo>
                  <a:cubicBezTo>
                    <a:pt x="423" y="208"/>
                    <a:pt x="422" y="204"/>
                    <a:pt x="422" y="204"/>
                  </a:cubicBezTo>
                  <a:cubicBezTo>
                    <a:pt x="422" y="204"/>
                    <a:pt x="422" y="203"/>
                    <a:pt x="420" y="200"/>
                  </a:cubicBezTo>
                  <a:cubicBezTo>
                    <a:pt x="417" y="198"/>
                    <a:pt x="416" y="196"/>
                    <a:pt x="416" y="196"/>
                  </a:cubicBezTo>
                  <a:cubicBezTo>
                    <a:pt x="416" y="196"/>
                    <a:pt x="414" y="191"/>
                    <a:pt x="415" y="190"/>
                  </a:cubicBezTo>
                  <a:cubicBezTo>
                    <a:pt x="417" y="188"/>
                    <a:pt x="417" y="186"/>
                    <a:pt x="417" y="186"/>
                  </a:cubicBezTo>
                  <a:cubicBezTo>
                    <a:pt x="420" y="186"/>
                    <a:pt x="422" y="186"/>
                    <a:pt x="425" y="185"/>
                  </a:cubicBezTo>
                  <a:cubicBezTo>
                    <a:pt x="425" y="185"/>
                    <a:pt x="426" y="182"/>
                    <a:pt x="430" y="182"/>
                  </a:cubicBezTo>
                  <a:cubicBezTo>
                    <a:pt x="434" y="182"/>
                    <a:pt x="430" y="181"/>
                    <a:pt x="434" y="182"/>
                  </a:cubicBezTo>
                  <a:cubicBezTo>
                    <a:pt x="438" y="182"/>
                    <a:pt x="438" y="182"/>
                    <a:pt x="440" y="182"/>
                  </a:cubicBezTo>
                  <a:cubicBezTo>
                    <a:pt x="441" y="182"/>
                    <a:pt x="443" y="182"/>
                    <a:pt x="443" y="182"/>
                  </a:cubicBezTo>
                  <a:cubicBezTo>
                    <a:pt x="443" y="182"/>
                    <a:pt x="448" y="179"/>
                    <a:pt x="445" y="183"/>
                  </a:cubicBezTo>
                  <a:cubicBezTo>
                    <a:pt x="442" y="188"/>
                    <a:pt x="443" y="184"/>
                    <a:pt x="442" y="188"/>
                  </a:cubicBezTo>
                  <a:cubicBezTo>
                    <a:pt x="441" y="192"/>
                    <a:pt x="440" y="191"/>
                    <a:pt x="441" y="192"/>
                  </a:cubicBezTo>
                  <a:cubicBezTo>
                    <a:pt x="442" y="194"/>
                    <a:pt x="446" y="194"/>
                    <a:pt x="446" y="194"/>
                  </a:cubicBezTo>
                  <a:cubicBezTo>
                    <a:pt x="448" y="194"/>
                    <a:pt x="448" y="194"/>
                    <a:pt x="449" y="193"/>
                  </a:cubicBezTo>
                  <a:cubicBezTo>
                    <a:pt x="451" y="193"/>
                    <a:pt x="452" y="193"/>
                    <a:pt x="454" y="193"/>
                  </a:cubicBezTo>
                  <a:cubicBezTo>
                    <a:pt x="460" y="198"/>
                    <a:pt x="463" y="199"/>
                    <a:pt x="463" y="199"/>
                  </a:cubicBezTo>
                  <a:cubicBezTo>
                    <a:pt x="464" y="199"/>
                    <a:pt x="465" y="199"/>
                    <a:pt x="467" y="198"/>
                  </a:cubicBezTo>
                  <a:cubicBezTo>
                    <a:pt x="468" y="198"/>
                    <a:pt x="468" y="198"/>
                    <a:pt x="469" y="198"/>
                  </a:cubicBezTo>
                  <a:cubicBezTo>
                    <a:pt x="470" y="198"/>
                    <a:pt x="470" y="198"/>
                    <a:pt x="471" y="197"/>
                  </a:cubicBezTo>
                  <a:cubicBezTo>
                    <a:pt x="472" y="196"/>
                    <a:pt x="472" y="194"/>
                    <a:pt x="472" y="194"/>
                  </a:cubicBezTo>
                  <a:cubicBezTo>
                    <a:pt x="472" y="194"/>
                    <a:pt x="471" y="192"/>
                    <a:pt x="467" y="192"/>
                  </a:cubicBezTo>
                  <a:cubicBezTo>
                    <a:pt x="462" y="192"/>
                    <a:pt x="462" y="192"/>
                    <a:pt x="462" y="192"/>
                  </a:cubicBezTo>
                  <a:cubicBezTo>
                    <a:pt x="461" y="191"/>
                    <a:pt x="460" y="190"/>
                    <a:pt x="459" y="189"/>
                  </a:cubicBezTo>
                  <a:cubicBezTo>
                    <a:pt x="459" y="189"/>
                    <a:pt x="459" y="187"/>
                    <a:pt x="458" y="187"/>
                  </a:cubicBezTo>
                  <a:cubicBezTo>
                    <a:pt x="456" y="186"/>
                    <a:pt x="454" y="185"/>
                    <a:pt x="454" y="185"/>
                  </a:cubicBezTo>
                  <a:cubicBezTo>
                    <a:pt x="453" y="184"/>
                    <a:pt x="453" y="184"/>
                    <a:pt x="452" y="184"/>
                  </a:cubicBezTo>
                  <a:cubicBezTo>
                    <a:pt x="452" y="182"/>
                    <a:pt x="452" y="182"/>
                    <a:pt x="453" y="180"/>
                  </a:cubicBezTo>
                  <a:cubicBezTo>
                    <a:pt x="454" y="180"/>
                    <a:pt x="454" y="180"/>
                    <a:pt x="455" y="179"/>
                  </a:cubicBezTo>
                  <a:cubicBezTo>
                    <a:pt x="453" y="178"/>
                    <a:pt x="452" y="178"/>
                    <a:pt x="451" y="176"/>
                  </a:cubicBezTo>
                  <a:cubicBezTo>
                    <a:pt x="450" y="175"/>
                    <a:pt x="450" y="175"/>
                    <a:pt x="450" y="174"/>
                  </a:cubicBezTo>
                  <a:cubicBezTo>
                    <a:pt x="451" y="174"/>
                    <a:pt x="451" y="173"/>
                    <a:pt x="452" y="173"/>
                  </a:cubicBezTo>
                  <a:cubicBezTo>
                    <a:pt x="451" y="170"/>
                    <a:pt x="450" y="168"/>
                    <a:pt x="449" y="165"/>
                  </a:cubicBezTo>
                  <a:cubicBezTo>
                    <a:pt x="446" y="163"/>
                    <a:pt x="444" y="161"/>
                    <a:pt x="441" y="159"/>
                  </a:cubicBezTo>
                  <a:cubicBezTo>
                    <a:pt x="438" y="158"/>
                    <a:pt x="436" y="157"/>
                    <a:pt x="433" y="156"/>
                  </a:cubicBezTo>
                  <a:cubicBezTo>
                    <a:pt x="429" y="153"/>
                    <a:pt x="428" y="152"/>
                    <a:pt x="424" y="149"/>
                  </a:cubicBezTo>
                  <a:cubicBezTo>
                    <a:pt x="424" y="149"/>
                    <a:pt x="424" y="143"/>
                    <a:pt x="423" y="142"/>
                  </a:cubicBezTo>
                  <a:cubicBezTo>
                    <a:pt x="420" y="141"/>
                    <a:pt x="414" y="137"/>
                    <a:pt x="414" y="137"/>
                  </a:cubicBezTo>
                  <a:cubicBezTo>
                    <a:pt x="413" y="135"/>
                    <a:pt x="412" y="134"/>
                    <a:pt x="411" y="132"/>
                  </a:cubicBezTo>
                  <a:cubicBezTo>
                    <a:pt x="411" y="130"/>
                    <a:pt x="411" y="128"/>
                    <a:pt x="412" y="126"/>
                  </a:cubicBezTo>
                  <a:cubicBezTo>
                    <a:pt x="412" y="126"/>
                    <a:pt x="408" y="130"/>
                    <a:pt x="407" y="132"/>
                  </a:cubicBezTo>
                  <a:cubicBezTo>
                    <a:pt x="406" y="134"/>
                    <a:pt x="406" y="134"/>
                    <a:pt x="405" y="136"/>
                  </a:cubicBezTo>
                  <a:cubicBezTo>
                    <a:pt x="403" y="138"/>
                    <a:pt x="402" y="140"/>
                    <a:pt x="402" y="140"/>
                  </a:cubicBezTo>
                  <a:cubicBezTo>
                    <a:pt x="400" y="139"/>
                    <a:pt x="399" y="139"/>
                    <a:pt x="397" y="138"/>
                  </a:cubicBezTo>
                  <a:cubicBezTo>
                    <a:pt x="397" y="138"/>
                    <a:pt x="393" y="136"/>
                    <a:pt x="392" y="135"/>
                  </a:cubicBezTo>
                  <a:cubicBezTo>
                    <a:pt x="391" y="134"/>
                    <a:pt x="389" y="131"/>
                    <a:pt x="389" y="131"/>
                  </a:cubicBezTo>
                  <a:cubicBezTo>
                    <a:pt x="388" y="129"/>
                    <a:pt x="388" y="127"/>
                    <a:pt x="388" y="125"/>
                  </a:cubicBezTo>
                  <a:cubicBezTo>
                    <a:pt x="388" y="125"/>
                    <a:pt x="385" y="124"/>
                    <a:pt x="382" y="123"/>
                  </a:cubicBezTo>
                  <a:cubicBezTo>
                    <a:pt x="378" y="122"/>
                    <a:pt x="378" y="122"/>
                    <a:pt x="378" y="122"/>
                  </a:cubicBezTo>
                  <a:cubicBezTo>
                    <a:pt x="377" y="120"/>
                    <a:pt x="376" y="119"/>
                    <a:pt x="375" y="118"/>
                  </a:cubicBezTo>
                  <a:cubicBezTo>
                    <a:pt x="375" y="118"/>
                    <a:pt x="374" y="116"/>
                    <a:pt x="372" y="117"/>
                  </a:cubicBezTo>
                  <a:cubicBezTo>
                    <a:pt x="370" y="117"/>
                    <a:pt x="366" y="117"/>
                    <a:pt x="366" y="117"/>
                  </a:cubicBezTo>
                  <a:cubicBezTo>
                    <a:pt x="363" y="117"/>
                    <a:pt x="361" y="117"/>
                    <a:pt x="358" y="117"/>
                  </a:cubicBezTo>
                  <a:cubicBezTo>
                    <a:pt x="356" y="118"/>
                    <a:pt x="355" y="117"/>
                    <a:pt x="355" y="120"/>
                  </a:cubicBezTo>
                  <a:cubicBezTo>
                    <a:pt x="355" y="123"/>
                    <a:pt x="355" y="123"/>
                    <a:pt x="355" y="125"/>
                  </a:cubicBezTo>
                  <a:cubicBezTo>
                    <a:pt x="355" y="127"/>
                    <a:pt x="357" y="125"/>
                    <a:pt x="355" y="127"/>
                  </a:cubicBezTo>
                  <a:cubicBezTo>
                    <a:pt x="353" y="129"/>
                    <a:pt x="353" y="126"/>
                    <a:pt x="353" y="129"/>
                  </a:cubicBezTo>
                  <a:cubicBezTo>
                    <a:pt x="353" y="133"/>
                    <a:pt x="351" y="132"/>
                    <a:pt x="353" y="135"/>
                  </a:cubicBezTo>
                  <a:cubicBezTo>
                    <a:pt x="354" y="138"/>
                    <a:pt x="356" y="140"/>
                    <a:pt x="356" y="140"/>
                  </a:cubicBezTo>
                  <a:cubicBezTo>
                    <a:pt x="356" y="140"/>
                    <a:pt x="357" y="139"/>
                    <a:pt x="359" y="142"/>
                  </a:cubicBezTo>
                  <a:cubicBezTo>
                    <a:pt x="361" y="145"/>
                    <a:pt x="361" y="142"/>
                    <a:pt x="361" y="145"/>
                  </a:cubicBezTo>
                  <a:cubicBezTo>
                    <a:pt x="362" y="147"/>
                    <a:pt x="365" y="147"/>
                    <a:pt x="362" y="148"/>
                  </a:cubicBezTo>
                  <a:cubicBezTo>
                    <a:pt x="359" y="150"/>
                    <a:pt x="360" y="150"/>
                    <a:pt x="357" y="150"/>
                  </a:cubicBezTo>
                  <a:cubicBezTo>
                    <a:pt x="354" y="151"/>
                    <a:pt x="357" y="149"/>
                    <a:pt x="354" y="151"/>
                  </a:cubicBezTo>
                  <a:cubicBezTo>
                    <a:pt x="351" y="153"/>
                    <a:pt x="349" y="152"/>
                    <a:pt x="351" y="154"/>
                  </a:cubicBezTo>
                  <a:cubicBezTo>
                    <a:pt x="353" y="157"/>
                    <a:pt x="351" y="154"/>
                    <a:pt x="353" y="157"/>
                  </a:cubicBezTo>
                  <a:cubicBezTo>
                    <a:pt x="356" y="160"/>
                    <a:pt x="358" y="156"/>
                    <a:pt x="356" y="160"/>
                  </a:cubicBezTo>
                  <a:cubicBezTo>
                    <a:pt x="353" y="163"/>
                    <a:pt x="354" y="161"/>
                    <a:pt x="353" y="163"/>
                  </a:cubicBezTo>
                  <a:cubicBezTo>
                    <a:pt x="352" y="165"/>
                    <a:pt x="354" y="163"/>
                    <a:pt x="352" y="165"/>
                  </a:cubicBezTo>
                  <a:cubicBezTo>
                    <a:pt x="351" y="167"/>
                    <a:pt x="356" y="167"/>
                    <a:pt x="351" y="168"/>
                  </a:cubicBezTo>
                  <a:cubicBezTo>
                    <a:pt x="345" y="168"/>
                    <a:pt x="344" y="169"/>
                    <a:pt x="343" y="167"/>
                  </a:cubicBezTo>
                  <a:cubicBezTo>
                    <a:pt x="342" y="166"/>
                    <a:pt x="341" y="164"/>
                    <a:pt x="341" y="164"/>
                  </a:cubicBezTo>
                  <a:cubicBezTo>
                    <a:pt x="340" y="161"/>
                    <a:pt x="339" y="160"/>
                    <a:pt x="338" y="158"/>
                  </a:cubicBezTo>
                  <a:cubicBezTo>
                    <a:pt x="338" y="157"/>
                    <a:pt x="337" y="156"/>
                    <a:pt x="337" y="155"/>
                  </a:cubicBezTo>
                  <a:cubicBezTo>
                    <a:pt x="328" y="151"/>
                    <a:pt x="329" y="151"/>
                    <a:pt x="326" y="151"/>
                  </a:cubicBezTo>
                  <a:cubicBezTo>
                    <a:pt x="323" y="150"/>
                    <a:pt x="328" y="151"/>
                    <a:pt x="323" y="150"/>
                  </a:cubicBezTo>
                  <a:cubicBezTo>
                    <a:pt x="318" y="150"/>
                    <a:pt x="316" y="148"/>
                    <a:pt x="311" y="147"/>
                  </a:cubicBezTo>
                  <a:cubicBezTo>
                    <a:pt x="307" y="146"/>
                    <a:pt x="306" y="145"/>
                    <a:pt x="304" y="144"/>
                  </a:cubicBezTo>
                  <a:cubicBezTo>
                    <a:pt x="303" y="143"/>
                    <a:pt x="302" y="143"/>
                    <a:pt x="301" y="141"/>
                  </a:cubicBezTo>
                  <a:cubicBezTo>
                    <a:pt x="301" y="140"/>
                    <a:pt x="299" y="139"/>
                    <a:pt x="295" y="138"/>
                  </a:cubicBezTo>
                  <a:cubicBezTo>
                    <a:pt x="290" y="136"/>
                    <a:pt x="295" y="138"/>
                    <a:pt x="290" y="136"/>
                  </a:cubicBezTo>
                  <a:cubicBezTo>
                    <a:pt x="286" y="135"/>
                    <a:pt x="285" y="135"/>
                    <a:pt x="285" y="133"/>
                  </a:cubicBezTo>
                  <a:cubicBezTo>
                    <a:pt x="284" y="130"/>
                    <a:pt x="284" y="127"/>
                    <a:pt x="284" y="127"/>
                  </a:cubicBezTo>
                  <a:cubicBezTo>
                    <a:pt x="284" y="127"/>
                    <a:pt x="287" y="126"/>
                    <a:pt x="289" y="123"/>
                  </a:cubicBezTo>
                  <a:cubicBezTo>
                    <a:pt x="292" y="121"/>
                    <a:pt x="291" y="121"/>
                    <a:pt x="293" y="120"/>
                  </a:cubicBezTo>
                  <a:cubicBezTo>
                    <a:pt x="295" y="119"/>
                    <a:pt x="298" y="118"/>
                    <a:pt x="299" y="117"/>
                  </a:cubicBezTo>
                  <a:cubicBezTo>
                    <a:pt x="301" y="116"/>
                    <a:pt x="301" y="114"/>
                    <a:pt x="302" y="114"/>
                  </a:cubicBezTo>
                  <a:cubicBezTo>
                    <a:pt x="304" y="113"/>
                    <a:pt x="305" y="113"/>
                    <a:pt x="307" y="112"/>
                  </a:cubicBezTo>
                  <a:cubicBezTo>
                    <a:pt x="309" y="111"/>
                    <a:pt x="310" y="109"/>
                    <a:pt x="310" y="109"/>
                  </a:cubicBezTo>
                  <a:cubicBezTo>
                    <a:pt x="312" y="108"/>
                    <a:pt x="312" y="108"/>
                    <a:pt x="314" y="107"/>
                  </a:cubicBezTo>
                  <a:cubicBezTo>
                    <a:pt x="315" y="106"/>
                    <a:pt x="315" y="106"/>
                    <a:pt x="316" y="106"/>
                  </a:cubicBezTo>
                  <a:cubicBezTo>
                    <a:pt x="316" y="106"/>
                    <a:pt x="319" y="106"/>
                    <a:pt x="320" y="105"/>
                  </a:cubicBezTo>
                  <a:cubicBezTo>
                    <a:pt x="321" y="103"/>
                    <a:pt x="324" y="99"/>
                    <a:pt x="324" y="99"/>
                  </a:cubicBezTo>
                  <a:cubicBezTo>
                    <a:pt x="325" y="99"/>
                    <a:pt x="326" y="99"/>
                    <a:pt x="327" y="98"/>
                  </a:cubicBezTo>
                  <a:cubicBezTo>
                    <a:pt x="327" y="98"/>
                    <a:pt x="330" y="98"/>
                    <a:pt x="332" y="98"/>
                  </a:cubicBezTo>
                  <a:cubicBezTo>
                    <a:pt x="333" y="97"/>
                    <a:pt x="337" y="93"/>
                    <a:pt x="339" y="93"/>
                  </a:cubicBezTo>
                  <a:cubicBezTo>
                    <a:pt x="340" y="93"/>
                    <a:pt x="343" y="91"/>
                    <a:pt x="343" y="91"/>
                  </a:cubicBezTo>
                  <a:cubicBezTo>
                    <a:pt x="343" y="90"/>
                    <a:pt x="343" y="90"/>
                    <a:pt x="344" y="89"/>
                  </a:cubicBezTo>
                  <a:cubicBezTo>
                    <a:pt x="344" y="89"/>
                    <a:pt x="342" y="88"/>
                    <a:pt x="341" y="87"/>
                  </a:cubicBezTo>
                  <a:cubicBezTo>
                    <a:pt x="340" y="85"/>
                    <a:pt x="341" y="87"/>
                    <a:pt x="339" y="83"/>
                  </a:cubicBezTo>
                  <a:cubicBezTo>
                    <a:pt x="336" y="79"/>
                    <a:pt x="336" y="76"/>
                    <a:pt x="333" y="75"/>
                  </a:cubicBezTo>
                  <a:cubicBezTo>
                    <a:pt x="331" y="75"/>
                    <a:pt x="334" y="74"/>
                    <a:pt x="330" y="75"/>
                  </a:cubicBezTo>
                  <a:cubicBezTo>
                    <a:pt x="327" y="76"/>
                    <a:pt x="330" y="74"/>
                    <a:pt x="326" y="76"/>
                  </a:cubicBezTo>
                  <a:cubicBezTo>
                    <a:pt x="323" y="78"/>
                    <a:pt x="326" y="75"/>
                    <a:pt x="323" y="78"/>
                  </a:cubicBezTo>
                  <a:cubicBezTo>
                    <a:pt x="320" y="81"/>
                    <a:pt x="321" y="78"/>
                    <a:pt x="320" y="81"/>
                  </a:cubicBezTo>
                  <a:cubicBezTo>
                    <a:pt x="320" y="84"/>
                    <a:pt x="318" y="86"/>
                    <a:pt x="318" y="86"/>
                  </a:cubicBezTo>
                  <a:cubicBezTo>
                    <a:pt x="318" y="86"/>
                    <a:pt x="317" y="88"/>
                    <a:pt x="315" y="88"/>
                  </a:cubicBezTo>
                  <a:cubicBezTo>
                    <a:pt x="314" y="88"/>
                    <a:pt x="311" y="87"/>
                    <a:pt x="311" y="87"/>
                  </a:cubicBezTo>
                  <a:cubicBezTo>
                    <a:pt x="310" y="86"/>
                    <a:pt x="310" y="85"/>
                    <a:pt x="309" y="83"/>
                  </a:cubicBezTo>
                  <a:cubicBezTo>
                    <a:pt x="309" y="82"/>
                    <a:pt x="309" y="82"/>
                    <a:pt x="310" y="80"/>
                  </a:cubicBezTo>
                  <a:cubicBezTo>
                    <a:pt x="310" y="79"/>
                    <a:pt x="309" y="79"/>
                    <a:pt x="309" y="78"/>
                  </a:cubicBezTo>
                  <a:cubicBezTo>
                    <a:pt x="305" y="81"/>
                    <a:pt x="307" y="80"/>
                    <a:pt x="305" y="81"/>
                  </a:cubicBezTo>
                  <a:cubicBezTo>
                    <a:pt x="303" y="82"/>
                    <a:pt x="306" y="84"/>
                    <a:pt x="303" y="82"/>
                  </a:cubicBezTo>
                  <a:cubicBezTo>
                    <a:pt x="299" y="80"/>
                    <a:pt x="297" y="79"/>
                    <a:pt x="297" y="79"/>
                  </a:cubicBezTo>
                  <a:cubicBezTo>
                    <a:pt x="297" y="77"/>
                    <a:pt x="297" y="77"/>
                    <a:pt x="298" y="75"/>
                  </a:cubicBezTo>
                  <a:cubicBezTo>
                    <a:pt x="298" y="75"/>
                    <a:pt x="304" y="81"/>
                    <a:pt x="299" y="73"/>
                  </a:cubicBezTo>
                  <a:cubicBezTo>
                    <a:pt x="294" y="65"/>
                    <a:pt x="291" y="66"/>
                    <a:pt x="291" y="66"/>
                  </a:cubicBezTo>
                  <a:cubicBezTo>
                    <a:pt x="291" y="66"/>
                    <a:pt x="288" y="67"/>
                    <a:pt x="286" y="66"/>
                  </a:cubicBezTo>
                  <a:cubicBezTo>
                    <a:pt x="284" y="66"/>
                    <a:pt x="284" y="66"/>
                    <a:pt x="284" y="66"/>
                  </a:cubicBezTo>
                  <a:cubicBezTo>
                    <a:pt x="284" y="66"/>
                    <a:pt x="286" y="62"/>
                    <a:pt x="282" y="66"/>
                  </a:cubicBezTo>
                  <a:cubicBezTo>
                    <a:pt x="278" y="69"/>
                    <a:pt x="278" y="67"/>
                    <a:pt x="278" y="69"/>
                  </a:cubicBezTo>
                  <a:cubicBezTo>
                    <a:pt x="278" y="71"/>
                    <a:pt x="278" y="71"/>
                    <a:pt x="280" y="74"/>
                  </a:cubicBezTo>
                  <a:cubicBezTo>
                    <a:pt x="281" y="77"/>
                    <a:pt x="276" y="74"/>
                    <a:pt x="281" y="77"/>
                  </a:cubicBezTo>
                  <a:cubicBezTo>
                    <a:pt x="286" y="80"/>
                    <a:pt x="286" y="76"/>
                    <a:pt x="286" y="80"/>
                  </a:cubicBezTo>
                  <a:cubicBezTo>
                    <a:pt x="285" y="84"/>
                    <a:pt x="287" y="81"/>
                    <a:pt x="285" y="84"/>
                  </a:cubicBezTo>
                  <a:cubicBezTo>
                    <a:pt x="283" y="86"/>
                    <a:pt x="284" y="86"/>
                    <a:pt x="284" y="86"/>
                  </a:cubicBezTo>
                  <a:cubicBezTo>
                    <a:pt x="284" y="86"/>
                    <a:pt x="283" y="88"/>
                    <a:pt x="281" y="88"/>
                  </a:cubicBezTo>
                  <a:cubicBezTo>
                    <a:pt x="280" y="88"/>
                    <a:pt x="283" y="88"/>
                    <a:pt x="280" y="88"/>
                  </a:cubicBezTo>
                  <a:cubicBezTo>
                    <a:pt x="277" y="88"/>
                    <a:pt x="278" y="85"/>
                    <a:pt x="275" y="84"/>
                  </a:cubicBezTo>
                  <a:cubicBezTo>
                    <a:pt x="272" y="83"/>
                    <a:pt x="275" y="81"/>
                    <a:pt x="270" y="84"/>
                  </a:cubicBezTo>
                  <a:cubicBezTo>
                    <a:pt x="265" y="87"/>
                    <a:pt x="265" y="87"/>
                    <a:pt x="265" y="87"/>
                  </a:cubicBezTo>
                  <a:cubicBezTo>
                    <a:pt x="265" y="87"/>
                    <a:pt x="267" y="88"/>
                    <a:pt x="264" y="88"/>
                  </a:cubicBezTo>
                  <a:cubicBezTo>
                    <a:pt x="261" y="88"/>
                    <a:pt x="262" y="88"/>
                    <a:pt x="260" y="88"/>
                  </a:cubicBezTo>
                  <a:cubicBezTo>
                    <a:pt x="257" y="87"/>
                    <a:pt x="256" y="87"/>
                    <a:pt x="254" y="87"/>
                  </a:cubicBezTo>
                  <a:cubicBezTo>
                    <a:pt x="252" y="87"/>
                    <a:pt x="256" y="87"/>
                    <a:pt x="250" y="87"/>
                  </a:cubicBezTo>
                  <a:cubicBezTo>
                    <a:pt x="244" y="87"/>
                    <a:pt x="243" y="86"/>
                    <a:pt x="243" y="86"/>
                  </a:cubicBezTo>
                  <a:cubicBezTo>
                    <a:pt x="242" y="85"/>
                    <a:pt x="242" y="84"/>
                    <a:pt x="241" y="83"/>
                  </a:cubicBezTo>
                  <a:cubicBezTo>
                    <a:pt x="236" y="84"/>
                    <a:pt x="238" y="81"/>
                    <a:pt x="236" y="84"/>
                  </a:cubicBezTo>
                  <a:cubicBezTo>
                    <a:pt x="233" y="86"/>
                    <a:pt x="235" y="85"/>
                    <a:pt x="233" y="86"/>
                  </a:cubicBezTo>
                  <a:cubicBezTo>
                    <a:pt x="232" y="88"/>
                    <a:pt x="233" y="83"/>
                    <a:pt x="232" y="88"/>
                  </a:cubicBezTo>
                  <a:cubicBezTo>
                    <a:pt x="231" y="93"/>
                    <a:pt x="232" y="91"/>
                    <a:pt x="231" y="93"/>
                  </a:cubicBezTo>
                  <a:cubicBezTo>
                    <a:pt x="229" y="95"/>
                    <a:pt x="230" y="94"/>
                    <a:pt x="228" y="96"/>
                  </a:cubicBezTo>
                  <a:cubicBezTo>
                    <a:pt x="227" y="99"/>
                    <a:pt x="227" y="99"/>
                    <a:pt x="227" y="99"/>
                  </a:cubicBezTo>
                  <a:cubicBezTo>
                    <a:pt x="226" y="97"/>
                    <a:pt x="225" y="97"/>
                    <a:pt x="225" y="95"/>
                  </a:cubicBezTo>
                  <a:cubicBezTo>
                    <a:pt x="224" y="94"/>
                    <a:pt x="224" y="94"/>
                    <a:pt x="224" y="93"/>
                  </a:cubicBezTo>
                  <a:cubicBezTo>
                    <a:pt x="223" y="92"/>
                    <a:pt x="223" y="93"/>
                    <a:pt x="221" y="92"/>
                  </a:cubicBezTo>
                  <a:cubicBezTo>
                    <a:pt x="218" y="92"/>
                    <a:pt x="223" y="91"/>
                    <a:pt x="215" y="92"/>
                  </a:cubicBezTo>
                  <a:cubicBezTo>
                    <a:pt x="207" y="93"/>
                    <a:pt x="207" y="93"/>
                    <a:pt x="207" y="93"/>
                  </a:cubicBezTo>
                  <a:cubicBezTo>
                    <a:pt x="207" y="93"/>
                    <a:pt x="214" y="94"/>
                    <a:pt x="204" y="94"/>
                  </a:cubicBezTo>
                  <a:cubicBezTo>
                    <a:pt x="194" y="93"/>
                    <a:pt x="199" y="91"/>
                    <a:pt x="199" y="91"/>
                  </a:cubicBezTo>
                  <a:cubicBezTo>
                    <a:pt x="199" y="91"/>
                    <a:pt x="197" y="90"/>
                    <a:pt x="195" y="90"/>
                  </a:cubicBezTo>
                  <a:cubicBezTo>
                    <a:pt x="194" y="90"/>
                    <a:pt x="195" y="89"/>
                    <a:pt x="192" y="89"/>
                  </a:cubicBezTo>
                  <a:cubicBezTo>
                    <a:pt x="189" y="90"/>
                    <a:pt x="192" y="88"/>
                    <a:pt x="189" y="90"/>
                  </a:cubicBezTo>
                  <a:cubicBezTo>
                    <a:pt x="186" y="91"/>
                    <a:pt x="188" y="91"/>
                    <a:pt x="186" y="91"/>
                  </a:cubicBezTo>
                  <a:cubicBezTo>
                    <a:pt x="184" y="91"/>
                    <a:pt x="189" y="92"/>
                    <a:pt x="184" y="91"/>
                  </a:cubicBezTo>
                  <a:cubicBezTo>
                    <a:pt x="179" y="91"/>
                    <a:pt x="176" y="90"/>
                    <a:pt x="175" y="89"/>
                  </a:cubicBezTo>
                  <a:cubicBezTo>
                    <a:pt x="175" y="88"/>
                    <a:pt x="177" y="87"/>
                    <a:pt x="175" y="88"/>
                  </a:cubicBezTo>
                  <a:cubicBezTo>
                    <a:pt x="173" y="89"/>
                    <a:pt x="168" y="91"/>
                    <a:pt x="168" y="91"/>
                  </a:cubicBezTo>
                  <a:close/>
                  <a:moveTo>
                    <a:pt x="235" y="82"/>
                  </a:moveTo>
                  <a:cubicBezTo>
                    <a:pt x="235" y="82"/>
                    <a:pt x="235" y="82"/>
                    <a:pt x="239" y="81"/>
                  </a:cubicBezTo>
                  <a:cubicBezTo>
                    <a:pt x="243" y="80"/>
                    <a:pt x="239" y="81"/>
                    <a:pt x="240" y="80"/>
                  </a:cubicBezTo>
                  <a:cubicBezTo>
                    <a:pt x="242" y="79"/>
                    <a:pt x="242" y="80"/>
                    <a:pt x="242" y="80"/>
                  </a:cubicBezTo>
                  <a:cubicBezTo>
                    <a:pt x="242" y="81"/>
                    <a:pt x="243" y="81"/>
                    <a:pt x="243" y="82"/>
                  </a:cubicBezTo>
                  <a:cubicBezTo>
                    <a:pt x="243" y="82"/>
                    <a:pt x="243" y="84"/>
                    <a:pt x="245" y="83"/>
                  </a:cubicBezTo>
                  <a:cubicBezTo>
                    <a:pt x="247" y="83"/>
                    <a:pt x="250" y="84"/>
                    <a:pt x="252" y="84"/>
                  </a:cubicBezTo>
                  <a:cubicBezTo>
                    <a:pt x="254" y="84"/>
                    <a:pt x="253" y="84"/>
                    <a:pt x="256" y="84"/>
                  </a:cubicBezTo>
                  <a:cubicBezTo>
                    <a:pt x="256" y="84"/>
                    <a:pt x="258" y="81"/>
                    <a:pt x="260" y="80"/>
                  </a:cubicBezTo>
                  <a:cubicBezTo>
                    <a:pt x="262" y="78"/>
                    <a:pt x="260" y="80"/>
                    <a:pt x="260" y="80"/>
                  </a:cubicBezTo>
                  <a:cubicBezTo>
                    <a:pt x="260" y="80"/>
                    <a:pt x="260" y="80"/>
                    <a:pt x="262" y="79"/>
                  </a:cubicBezTo>
                  <a:cubicBezTo>
                    <a:pt x="265" y="78"/>
                    <a:pt x="262" y="79"/>
                    <a:pt x="264" y="78"/>
                  </a:cubicBezTo>
                  <a:cubicBezTo>
                    <a:pt x="265" y="78"/>
                    <a:pt x="263" y="76"/>
                    <a:pt x="263" y="76"/>
                  </a:cubicBezTo>
                  <a:cubicBezTo>
                    <a:pt x="262" y="76"/>
                    <a:pt x="262" y="75"/>
                    <a:pt x="260" y="75"/>
                  </a:cubicBezTo>
                  <a:cubicBezTo>
                    <a:pt x="260" y="75"/>
                    <a:pt x="255" y="74"/>
                    <a:pt x="254" y="74"/>
                  </a:cubicBezTo>
                  <a:cubicBezTo>
                    <a:pt x="253" y="73"/>
                    <a:pt x="252" y="73"/>
                    <a:pt x="252" y="73"/>
                  </a:cubicBezTo>
                  <a:cubicBezTo>
                    <a:pt x="252" y="73"/>
                    <a:pt x="250" y="72"/>
                    <a:pt x="249" y="71"/>
                  </a:cubicBezTo>
                  <a:cubicBezTo>
                    <a:pt x="247" y="70"/>
                    <a:pt x="249" y="71"/>
                    <a:pt x="248" y="70"/>
                  </a:cubicBezTo>
                  <a:cubicBezTo>
                    <a:pt x="247" y="68"/>
                    <a:pt x="246" y="69"/>
                    <a:pt x="246" y="69"/>
                  </a:cubicBezTo>
                  <a:cubicBezTo>
                    <a:pt x="246" y="69"/>
                    <a:pt x="246" y="69"/>
                    <a:pt x="246" y="68"/>
                  </a:cubicBezTo>
                  <a:cubicBezTo>
                    <a:pt x="247" y="66"/>
                    <a:pt x="246" y="68"/>
                    <a:pt x="247" y="65"/>
                  </a:cubicBezTo>
                  <a:cubicBezTo>
                    <a:pt x="247" y="65"/>
                    <a:pt x="245" y="65"/>
                    <a:pt x="244" y="64"/>
                  </a:cubicBezTo>
                  <a:cubicBezTo>
                    <a:pt x="243" y="63"/>
                    <a:pt x="244" y="64"/>
                    <a:pt x="243" y="63"/>
                  </a:cubicBezTo>
                  <a:cubicBezTo>
                    <a:pt x="241" y="61"/>
                    <a:pt x="242" y="63"/>
                    <a:pt x="241" y="60"/>
                  </a:cubicBezTo>
                  <a:cubicBezTo>
                    <a:pt x="239" y="58"/>
                    <a:pt x="241" y="60"/>
                    <a:pt x="239" y="61"/>
                  </a:cubicBezTo>
                  <a:cubicBezTo>
                    <a:pt x="238" y="61"/>
                    <a:pt x="239" y="61"/>
                    <a:pt x="237" y="62"/>
                  </a:cubicBezTo>
                  <a:cubicBezTo>
                    <a:pt x="238" y="62"/>
                    <a:pt x="238" y="63"/>
                    <a:pt x="239" y="63"/>
                  </a:cubicBezTo>
                  <a:cubicBezTo>
                    <a:pt x="239" y="64"/>
                    <a:pt x="240" y="64"/>
                    <a:pt x="240" y="64"/>
                  </a:cubicBezTo>
                  <a:cubicBezTo>
                    <a:pt x="241" y="65"/>
                    <a:pt x="241" y="65"/>
                    <a:pt x="241" y="65"/>
                  </a:cubicBezTo>
                  <a:cubicBezTo>
                    <a:pt x="242" y="66"/>
                    <a:pt x="242" y="67"/>
                    <a:pt x="242" y="68"/>
                  </a:cubicBezTo>
                  <a:cubicBezTo>
                    <a:pt x="242" y="68"/>
                    <a:pt x="241" y="68"/>
                    <a:pt x="241" y="69"/>
                  </a:cubicBezTo>
                  <a:cubicBezTo>
                    <a:pt x="239" y="69"/>
                    <a:pt x="238" y="69"/>
                    <a:pt x="237" y="70"/>
                  </a:cubicBezTo>
                  <a:cubicBezTo>
                    <a:pt x="237" y="70"/>
                    <a:pt x="234" y="69"/>
                    <a:pt x="234" y="67"/>
                  </a:cubicBezTo>
                  <a:cubicBezTo>
                    <a:pt x="233" y="65"/>
                    <a:pt x="234" y="67"/>
                    <a:pt x="236" y="64"/>
                  </a:cubicBezTo>
                  <a:cubicBezTo>
                    <a:pt x="238" y="61"/>
                    <a:pt x="236" y="64"/>
                    <a:pt x="235" y="62"/>
                  </a:cubicBezTo>
                  <a:cubicBezTo>
                    <a:pt x="235" y="61"/>
                    <a:pt x="234" y="62"/>
                    <a:pt x="233" y="62"/>
                  </a:cubicBezTo>
                  <a:cubicBezTo>
                    <a:pt x="231" y="62"/>
                    <a:pt x="231" y="62"/>
                    <a:pt x="231" y="62"/>
                  </a:cubicBezTo>
                  <a:cubicBezTo>
                    <a:pt x="230" y="63"/>
                    <a:pt x="230" y="64"/>
                    <a:pt x="229" y="65"/>
                  </a:cubicBezTo>
                  <a:cubicBezTo>
                    <a:pt x="229" y="65"/>
                    <a:pt x="228" y="65"/>
                    <a:pt x="227" y="65"/>
                  </a:cubicBezTo>
                  <a:cubicBezTo>
                    <a:pt x="227" y="65"/>
                    <a:pt x="227" y="65"/>
                    <a:pt x="226" y="64"/>
                  </a:cubicBezTo>
                  <a:cubicBezTo>
                    <a:pt x="226" y="64"/>
                    <a:pt x="226" y="64"/>
                    <a:pt x="226" y="64"/>
                  </a:cubicBezTo>
                  <a:cubicBezTo>
                    <a:pt x="226" y="64"/>
                    <a:pt x="226" y="64"/>
                    <a:pt x="226" y="64"/>
                  </a:cubicBezTo>
                  <a:cubicBezTo>
                    <a:pt x="225" y="63"/>
                    <a:pt x="223" y="63"/>
                    <a:pt x="223" y="63"/>
                  </a:cubicBezTo>
                  <a:cubicBezTo>
                    <a:pt x="222" y="64"/>
                    <a:pt x="222" y="64"/>
                    <a:pt x="221" y="64"/>
                  </a:cubicBezTo>
                  <a:cubicBezTo>
                    <a:pt x="222" y="65"/>
                    <a:pt x="222" y="65"/>
                    <a:pt x="223" y="66"/>
                  </a:cubicBezTo>
                  <a:cubicBezTo>
                    <a:pt x="222" y="66"/>
                    <a:pt x="222" y="67"/>
                    <a:pt x="221" y="68"/>
                  </a:cubicBezTo>
                  <a:cubicBezTo>
                    <a:pt x="221" y="68"/>
                    <a:pt x="218" y="68"/>
                    <a:pt x="217" y="67"/>
                  </a:cubicBezTo>
                  <a:cubicBezTo>
                    <a:pt x="216" y="66"/>
                    <a:pt x="216" y="65"/>
                    <a:pt x="216" y="65"/>
                  </a:cubicBezTo>
                  <a:cubicBezTo>
                    <a:pt x="216" y="65"/>
                    <a:pt x="216" y="65"/>
                    <a:pt x="217" y="64"/>
                  </a:cubicBezTo>
                  <a:cubicBezTo>
                    <a:pt x="218" y="62"/>
                    <a:pt x="217" y="64"/>
                    <a:pt x="216" y="63"/>
                  </a:cubicBezTo>
                  <a:cubicBezTo>
                    <a:pt x="216" y="62"/>
                    <a:pt x="216" y="63"/>
                    <a:pt x="215" y="63"/>
                  </a:cubicBezTo>
                  <a:cubicBezTo>
                    <a:pt x="214" y="64"/>
                    <a:pt x="213" y="65"/>
                    <a:pt x="213" y="65"/>
                  </a:cubicBezTo>
                  <a:cubicBezTo>
                    <a:pt x="211" y="65"/>
                    <a:pt x="210" y="65"/>
                    <a:pt x="209" y="65"/>
                  </a:cubicBezTo>
                  <a:cubicBezTo>
                    <a:pt x="208" y="65"/>
                    <a:pt x="208" y="64"/>
                    <a:pt x="208" y="64"/>
                  </a:cubicBezTo>
                  <a:cubicBezTo>
                    <a:pt x="208" y="64"/>
                    <a:pt x="208" y="64"/>
                    <a:pt x="208" y="63"/>
                  </a:cubicBezTo>
                  <a:cubicBezTo>
                    <a:pt x="208" y="62"/>
                    <a:pt x="208" y="63"/>
                    <a:pt x="208" y="60"/>
                  </a:cubicBezTo>
                  <a:cubicBezTo>
                    <a:pt x="209" y="56"/>
                    <a:pt x="208" y="60"/>
                    <a:pt x="207" y="60"/>
                  </a:cubicBezTo>
                  <a:cubicBezTo>
                    <a:pt x="205" y="60"/>
                    <a:pt x="207" y="60"/>
                    <a:pt x="205" y="60"/>
                  </a:cubicBezTo>
                  <a:cubicBezTo>
                    <a:pt x="204" y="60"/>
                    <a:pt x="203" y="61"/>
                    <a:pt x="203" y="61"/>
                  </a:cubicBezTo>
                  <a:cubicBezTo>
                    <a:pt x="203" y="61"/>
                    <a:pt x="202" y="61"/>
                    <a:pt x="202" y="62"/>
                  </a:cubicBezTo>
                  <a:cubicBezTo>
                    <a:pt x="201" y="62"/>
                    <a:pt x="200" y="62"/>
                    <a:pt x="200" y="62"/>
                  </a:cubicBezTo>
                  <a:cubicBezTo>
                    <a:pt x="199" y="63"/>
                    <a:pt x="198" y="63"/>
                    <a:pt x="197" y="63"/>
                  </a:cubicBezTo>
                  <a:cubicBezTo>
                    <a:pt x="197" y="63"/>
                    <a:pt x="194" y="63"/>
                    <a:pt x="193" y="62"/>
                  </a:cubicBezTo>
                  <a:cubicBezTo>
                    <a:pt x="192" y="62"/>
                    <a:pt x="190" y="63"/>
                    <a:pt x="188" y="62"/>
                  </a:cubicBezTo>
                  <a:cubicBezTo>
                    <a:pt x="186" y="62"/>
                    <a:pt x="187" y="63"/>
                    <a:pt x="185" y="63"/>
                  </a:cubicBezTo>
                  <a:cubicBezTo>
                    <a:pt x="184" y="63"/>
                    <a:pt x="185" y="63"/>
                    <a:pt x="184" y="64"/>
                  </a:cubicBezTo>
                  <a:cubicBezTo>
                    <a:pt x="183" y="64"/>
                    <a:pt x="181" y="65"/>
                    <a:pt x="180" y="65"/>
                  </a:cubicBezTo>
                  <a:cubicBezTo>
                    <a:pt x="179" y="66"/>
                    <a:pt x="178" y="66"/>
                    <a:pt x="178" y="66"/>
                  </a:cubicBezTo>
                  <a:cubicBezTo>
                    <a:pt x="177" y="68"/>
                    <a:pt x="177" y="68"/>
                    <a:pt x="176" y="69"/>
                  </a:cubicBezTo>
                  <a:cubicBezTo>
                    <a:pt x="175" y="71"/>
                    <a:pt x="174" y="72"/>
                    <a:pt x="173" y="73"/>
                  </a:cubicBezTo>
                  <a:cubicBezTo>
                    <a:pt x="173" y="75"/>
                    <a:pt x="173" y="76"/>
                    <a:pt x="173" y="77"/>
                  </a:cubicBezTo>
                  <a:cubicBezTo>
                    <a:pt x="173" y="77"/>
                    <a:pt x="176" y="79"/>
                    <a:pt x="180" y="79"/>
                  </a:cubicBezTo>
                  <a:cubicBezTo>
                    <a:pt x="184" y="79"/>
                    <a:pt x="180" y="79"/>
                    <a:pt x="183" y="78"/>
                  </a:cubicBezTo>
                  <a:cubicBezTo>
                    <a:pt x="186" y="77"/>
                    <a:pt x="183" y="78"/>
                    <a:pt x="187" y="78"/>
                  </a:cubicBezTo>
                  <a:cubicBezTo>
                    <a:pt x="190" y="77"/>
                    <a:pt x="187" y="78"/>
                    <a:pt x="190" y="77"/>
                  </a:cubicBezTo>
                  <a:cubicBezTo>
                    <a:pt x="192" y="77"/>
                    <a:pt x="190" y="77"/>
                    <a:pt x="191" y="77"/>
                  </a:cubicBezTo>
                  <a:cubicBezTo>
                    <a:pt x="192" y="77"/>
                    <a:pt x="194" y="78"/>
                    <a:pt x="194" y="78"/>
                  </a:cubicBezTo>
                  <a:cubicBezTo>
                    <a:pt x="194" y="78"/>
                    <a:pt x="198" y="79"/>
                    <a:pt x="200" y="78"/>
                  </a:cubicBezTo>
                  <a:cubicBezTo>
                    <a:pt x="203" y="78"/>
                    <a:pt x="200" y="78"/>
                    <a:pt x="202" y="78"/>
                  </a:cubicBezTo>
                  <a:cubicBezTo>
                    <a:pt x="204" y="78"/>
                    <a:pt x="204" y="78"/>
                    <a:pt x="206" y="77"/>
                  </a:cubicBezTo>
                  <a:cubicBezTo>
                    <a:pt x="208" y="77"/>
                    <a:pt x="209" y="77"/>
                    <a:pt x="212" y="76"/>
                  </a:cubicBezTo>
                  <a:cubicBezTo>
                    <a:pt x="215" y="76"/>
                    <a:pt x="216" y="76"/>
                    <a:pt x="216" y="76"/>
                  </a:cubicBezTo>
                  <a:cubicBezTo>
                    <a:pt x="217" y="76"/>
                    <a:pt x="217" y="76"/>
                    <a:pt x="217" y="77"/>
                  </a:cubicBezTo>
                  <a:cubicBezTo>
                    <a:pt x="216" y="78"/>
                    <a:pt x="216" y="78"/>
                    <a:pt x="215" y="80"/>
                  </a:cubicBezTo>
                  <a:cubicBezTo>
                    <a:pt x="214" y="80"/>
                    <a:pt x="214" y="80"/>
                    <a:pt x="213" y="80"/>
                  </a:cubicBezTo>
                  <a:cubicBezTo>
                    <a:pt x="213" y="80"/>
                    <a:pt x="205" y="81"/>
                    <a:pt x="204" y="81"/>
                  </a:cubicBezTo>
                  <a:cubicBezTo>
                    <a:pt x="203" y="82"/>
                    <a:pt x="202" y="82"/>
                    <a:pt x="202" y="82"/>
                  </a:cubicBezTo>
                  <a:cubicBezTo>
                    <a:pt x="202" y="83"/>
                    <a:pt x="202" y="83"/>
                    <a:pt x="202" y="84"/>
                  </a:cubicBezTo>
                  <a:cubicBezTo>
                    <a:pt x="202" y="85"/>
                    <a:pt x="203" y="85"/>
                    <a:pt x="204" y="86"/>
                  </a:cubicBezTo>
                  <a:cubicBezTo>
                    <a:pt x="207" y="86"/>
                    <a:pt x="208" y="86"/>
                    <a:pt x="211" y="87"/>
                  </a:cubicBezTo>
                  <a:cubicBezTo>
                    <a:pt x="213" y="87"/>
                    <a:pt x="214" y="87"/>
                    <a:pt x="216" y="88"/>
                  </a:cubicBezTo>
                  <a:cubicBezTo>
                    <a:pt x="218" y="87"/>
                    <a:pt x="219" y="87"/>
                    <a:pt x="221" y="87"/>
                  </a:cubicBezTo>
                  <a:cubicBezTo>
                    <a:pt x="223" y="87"/>
                    <a:pt x="225" y="87"/>
                    <a:pt x="228" y="87"/>
                  </a:cubicBezTo>
                  <a:cubicBezTo>
                    <a:pt x="228" y="87"/>
                    <a:pt x="231" y="87"/>
                    <a:pt x="231" y="86"/>
                  </a:cubicBezTo>
                  <a:cubicBezTo>
                    <a:pt x="232" y="85"/>
                    <a:pt x="232" y="84"/>
                    <a:pt x="232" y="84"/>
                  </a:cubicBezTo>
                  <a:cubicBezTo>
                    <a:pt x="232" y="84"/>
                    <a:pt x="233" y="84"/>
                    <a:pt x="233" y="84"/>
                  </a:cubicBezTo>
                  <a:cubicBezTo>
                    <a:pt x="234" y="83"/>
                    <a:pt x="235" y="83"/>
                    <a:pt x="236" y="83"/>
                  </a:cubicBezTo>
                  <a:lnTo>
                    <a:pt x="235" y="82"/>
                  </a:lnTo>
                  <a:close/>
                  <a:moveTo>
                    <a:pt x="347" y="50"/>
                  </a:moveTo>
                  <a:cubicBezTo>
                    <a:pt x="346" y="50"/>
                    <a:pt x="346" y="51"/>
                    <a:pt x="345" y="51"/>
                  </a:cubicBezTo>
                  <a:cubicBezTo>
                    <a:pt x="344" y="51"/>
                    <a:pt x="344" y="52"/>
                    <a:pt x="343" y="52"/>
                  </a:cubicBezTo>
                  <a:cubicBezTo>
                    <a:pt x="341" y="52"/>
                    <a:pt x="340" y="52"/>
                    <a:pt x="338" y="51"/>
                  </a:cubicBezTo>
                  <a:cubicBezTo>
                    <a:pt x="336" y="51"/>
                    <a:pt x="335" y="51"/>
                    <a:pt x="332" y="51"/>
                  </a:cubicBezTo>
                  <a:cubicBezTo>
                    <a:pt x="332" y="51"/>
                    <a:pt x="332" y="49"/>
                    <a:pt x="330" y="50"/>
                  </a:cubicBezTo>
                  <a:cubicBezTo>
                    <a:pt x="327" y="50"/>
                    <a:pt x="324" y="50"/>
                    <a:pt x="323" y="51"/>
                  </a:cubicBezTo>
                  <a:cubicBezTo>
                    <a:pt x="322" y="51"/>
                    <a:pt x="321" y="52"/>
                    <a:pt x="319" y="52"/>
                  </a:cubicBezTo>
                  <a:cubicBezTo>
                    <a:pt x="318" y="52"/>
                    <a:pt x="316" y="52"/>
                    <a:pt x="315" y="52"/>
                  </a:cubicBezTo>
                  <a:cubicBezTo>
                    <a:pt x="314" y="53"/>
                    <a:pt x="315" y="50"/>
                    <a:pt x="314" y="53"/>
                  </a:cubicBezTo>
                  <a:cubicBezTo>
                    <a:pt x="313" y="56"/>
                    <a:pt x="315" y="54"/>
                    <a:pt x="313" y="56"/>
                  </a:cubicBezTo>
                  <a:cubicBezTo>
                    <a:pt x="312" y="58"/>
                    <a:pt x="312" y="57"/>
                    <a:pt x="310" y="58"/>
                  </a:cubicBezTo>
                  <a:cubicBezTo>
                    <a:pt x="308" y="59"/>
                    <a:pt x="309" y="56"/>
                    <a:pt x="308" y="59"/>
                  </a:cubicBezTo>
                  <a:cubicBezTo>
                    <a:pt x="307" y="61"/>
                    <a:pt x="306" y="59"/>
                    <a:pt x="307" y="61"/>
                  </a:cubicBezTo>
                  <a:cubicBezTo>
                    <a:pt x="307" y="62"/>
                    <a:pt x="309" y="61"/>
                    <a:pt x="309" y="63"/>
                  </a:cubicBezTo>
                  <a:cubicBezTo>
                    <a:pt x="310" y="65"/>
                    <a:pt x="306" y="62"/>
                    <a:pt x="310" y="65"/>
                  </a:cubicBezTo>
                  <a:cubicBezTo>
                    <a:pt x="313" y="68"/>
                    <a:pt x="314" y="67"/>
                    <a:pt x="315" y="68"/>
                  </a:cubicBezTo>
                  <a:cubicBezTo>
                    <a:pt x="316" y="69"/>
                    <a:pt x="314" y="67"/>
                    <a:pt x="316" y="69"/>
                  </a:cubicBezTo>
                  <a:cubicBezTo>
                    <a:pt x="318" y="71"/>
                    <a:pt x="315" y="70"/>
                    <a:pt x="318" y="71"/>
                  </a:cubicBezTo>
                  <a:cubicBezTo>
                    <a:pt x="320" y="72"/>
                    <a:pt x="320" y="72"/>
                    <a:pt x="322" y="73"/>
                  </a:cubicBezTo>
                  <a:cubicBezTo>
                    <a:pt x="324" y="73"/>
                    <a:pt x="330" y="73"/>
                    <a:pt x="330" y="73"/>
                  </a:cubicBezTo>
                  <a:cubicBezTo>
                    <a:pt x="333" y="72"/>
                    <a:pt x="335" y="72"/>
                    <a:pt x="338" y="72"/>
                  </a:cubicBezTo>
                  <a:cubicBezTo>
                    <a:pt x="338" y="72"/>
                    <a:pt x="339" y="72"/>
                    <a:pt x="340" y="73"/>
                  </a:cubicBezTo>
                  <a:cubicBezTo>
                    <a:pt x="341" y="74"/>
                    <a:pt x="345" y="74"/>
                    <a:pt x="345" y="74"/>
                  </a:cubicBezTo>
                  <a:cubicBezTo>
                    <a:pt x="349" y="73"/>
                    <a:pt x="351" y="73"/>
                    <a:pt x="354" y="72"/>
                  </a:cubicBezTo>
                  <a:cubicBezTo>
                    <a:pt x="354" y="72"/>
                    <a:pt x="356" y="73"/>
                    <a:pt x="356" y="74"/>
                  </a:cubicBezTo>
                  <a:cubicBezTo>
                    <a:pt x="357" y="75"/>
                    <a:pt x="359" y="76"/>
                    <a:pt x="359" y="76"/>
                  </a:cubicBezTo>
                  <a:cubicBezTo>
                    <a:pt x="360" y="76"/>
                    <a:pt x="360" y="76"/>
                    <a:pt x="361" y="76"/>
                  </a:cubicBezTo>
                  <a:cubicBezTo>
                    <a:pt x="362" y="77"/>
                    <a:pt x="363" y="77"/>
                    <a:pt x="364" y="77"/>
                  </a:cubicBezTo>
                  <a:cubicBezTo>
                    <a:pt x="365" y="77"/>
                    <a:pt x="365" y="77"/>
                    <a:pt x="366" y="78"/>
                  </a:cubicBezTo>
                  <a:cubicBezTo>
                    <a:pt x="366" y="78"/>
                    <a:pt x="367" y="77"/>
                    <a:pt x="368" y="79"/>
                  </a:cubicBezTo>
                  <a:cubicBezTo>
                    <a:pt x="368" y="80"/>
                    <a:pt x="368" y="80"/>
                    <a:pt x="368" y="80"/>
                  </a:cubicBezTo>
                  <a:cubicBezTo>
                    <a:pt x="368" y="80"/>
                    <a:pt x="367" y="80"/>
                    <a:pt x="367" y="81"/>
                  </a:cubicBezTo>
                  <a:cubicBezTo>
                    <a:pt x="367" y="82"/>
                    <a:pt x="372" y="84"/>
                    <a:pt x="372" y="84"/>
                  </a:cubicBezTo>
                  <a:cubicBezTo>
                    <a:pt x="372" y="84"/>
                    <a:pt x="375" y="84"/>
                    <a:pt x="376" y="84"/>
                  </a:cubicBezTo>
                  <a:cubicBezTo>
                    <a:pt x="376" y="85"/>
                    <a:pt x="378" y="83"/>
                    <a:pt x="377" y="85"/>
                  </a:cubicBezTo>
                  <a:cubicBezTo>
                    <a:pt x="376" y="88"/>
                    <a:pt x="376" y="88"/>
                    <a:pt x="376" y="88"/>
                  </a:cubicBezTo>
                  <a:cubicBezTo>
                    <a:pt x="375" y="88"/>
                    <a:pt x="375" y="89"/>
                    <a:pt x="375" y="89"/>
                  </a:cubicBezTo>
                  <a:cubicBezTo>
                    <a:pt x="375" y="92"/>
                    <a:pt x="373" y="90"/>
                    <a:pt x="375" y="92"/>
                  </a:cubicBezTo>
                  <a:cubicBezTo>
                    <a:pt x="376" y="94"/>
                    <a:pt x="381" y="93"/>
                    <a:pt x="376" y="94"/>
                  </a:cubicBezTo>
                  <a:cubicBezTo>
                    <a:pt x="372" y="96"/>
                    <a:pt x="372" y="96"/>
                    <a:pt x="371" y="97"/>
                  </a:cubicBezTo>
                  <a:cubicBezTo>
                    <a:pt x="370" y="98"/>
                    <a:pt x="368" y="96"/>
                    <a:pt x="370" y="98"/>
                  </a:cubicBezTo>
                  <a:cubicBezTo>
                    <a:pt x="373" y="100"/>
                    <a:pt x="375" y="100"/>
                    <a:pt x="375" y="100"/>
                  </a:cubicBezTo>
                  <a:cubicBezTo>
                    <a:pt x="374" y="102"/>
                    <a:pt x="374" y="102"/>
                    <a:pt x="372" y="102"/>
                  </a:cubicBezTo>
                  <a:cubicBezTo>
                    <a:pt x="370" y="103"/>
                    <a:pt x="374" y="103"/>
                    <a:pt x="370" y="103"/>
                  </a:cubicBezTo>
                  <a:cubicBezTo>
                    <a:pt x="367" y="103"/>
                    <a:pt x="363" y="103"/>
                    <a:pt x="362" y="103"/>
                  </a:cubicBezTo>
                  <a:cubicBezTo>
                    <a:pt x="360" y="104"/>
                    <a:pt x="360" y="104"/>
                    <a:pt x="360" y="104"/>
                  </a:cubicBezTo>
                  <a:cubicBezTo>
                    <a:pt x="360" y="104"/>
                    <a:pt x="360" y="105"/>
                    <a:pt x="360" y="105"/>
                  </a:cubicBezTo>
                  <a:cubicBezTo>
                    <a:pt x="359" y="106"/>
                    <a:pt x="359" y="106"/>
                    <a:pt x="359" y="106"/>
                  </a:cubicBezTo>
                  <a:cubicBezTo>
                    <a:pt x="359" y="106"/>
                    <a:pt x="357" y="106"/>
                    <a:pt x="359" y="108"/>
                  </a:cubicBezTo>
                  <a:cubicBezTo>
                    <a:pt x="362" y="110"/>
                    <a:pt x="365" y="111"/>
                    <a:pt x="365" y="111"/>
                  </a:cubicBezTo>
                  <a:cubicBezTo>
                    <a:pt x="366" y="111"/>
                    <a:pt x="366" y="111"/>
                    <a:pt x="368" y="110"/>
                  </a:cubicBezTo>
                  <a:cubicBezTo>
                    <a:pt x="371" y="110"/>
                    <a:pt x="372" y="110"/>
                    <a:pt x="375" y="110"/>
                  </a:cubicBezTo>
                  <a:cubicBezTo>
                    <a:pt x="376" y="110"/>
                    <a:pt x="376" y="110"/>
                    <a:pt x="378" y="110"/>
                  </a:cubicBezTo>
                  <a:cubicBezTo>
                    <a:pt x="378" y="110"/>
                    <a:pt x="382" y="108"/>
                    <a:pt x="381" y="109"/>
                  </a:cubicBezTo>
                  <a:cubicBezTo>
                    <a:pt x="381" y="111"/>
                    <a:pt x="380" y="111"/>
                    <a:pt x="380" y="112"/>
                  </a:cubicBezTo>
                  <a:cubicBezTo>
                    <a:pt x="380" y="113"/>
                    <a:pt x="380" y="114"/>
                    <a:pt x="383" y="115"/>
                  </a:cubicBezTo>
                  <a:cubicBezTo>
                    <a:pt x="386" y="116"/>
                    <a:pt x="388" y="115"/>
                    <a:pt x="388" y="116"/>
                  </a:cubicBezTo>
                  <a:cubicBezTo>
                    <a:pt x="388" y="118"/>
                    <a:pt x="387" y="116"/>
                    <a:pt x="388" y="118"/>
                  </a:cubicBezTo>
                  <a:cubicBezTo>
                    <a:pt x="389" y="119"/>
                    <a:pt x="385" y="119"/>
                    <a:pt x="389" y="119"/>
                  </a:cubicBezTo>
                  <a:cubicBezTo>
                    <a:pt x="393" y="119"/>
                    <a:pt x="397" y="120"/>
                    <a:pt x="397" y="120"/>
                  </a:cubicBezTo>
                  <a:cubicBezTo>
                    <a:pt x="399" y="119"/>
                    <a:pt x="408" y="120"/>
                    <a:pt x="408" y="120"/>
                  </a:cubicBezTo>
                  <a:cubicBezTo>
                    <a:pt x="408" y="120"/>
                    <a:pt x="402" y="116"/>
                    <a:pt x="400" y="116"/>
                  </a:cubicBezTo>
                  <a:cubicBezTo>
                    <a:pt x="398" y="116"/>
                    <a:pt x="397" y="115"/>
                    <a:pt x="395" y="114"/>
                  </a:cubicBezTo>
                  <a:cubicBezTo>
                    <a:pt x="393" y="114"/>
                    <a:pt x="396" y="113"/>
                    <a:pt x="396" y="113"/>
                  </a:cubicBezTo>
                  <a:cubicBezTo>
                    <a:pt x="397" y="113"/>
                    <a:pt x="397" y="113"/>
                    <a:pt x="398" y="112"/>
                  </a:cubicBezTo>
                  <a:cubicBezTo>
                    <a:pt x="399" y="112"/>
                    <a:pt x="399" y="112"/>
                    <a:pt x="400" y="111"/>
                  </a:cubicBezTo>
                  <a:cubicBezTo>
                    <a:pt x="400" y="111"/>
                    <a:pt x="401" y="111"/>
                    <a:pt x="403" y="111"/>
                  </a:cubicBezTo>
                  <a:cubicBezTo>
                    <a:pt x="404" y="111"/>
                    <a:pt x="408" y="111"/>
                    <a:pt x="408" y="112"/>
                  </a:cubicBezTo>
                  <a:cubicBezTo>
                    <a:pt x="408" y="113"/>
                    <a:pt x="410" y="113"/>
                    <a:pt x="410" y="113"/>
                  </a:cubicBezTo>
                  <a:cubicBezTo>
                    <a:pt x="410" y="113"/>
                    <a:pt x="418" y="111"/>
                    <a:pt x="415" y="111"/>
                  </a:cubicBezTo>
                  <a:cubicBezTo>
                    <a:pt x="411" y="111"/>
                    <a:pt x="408" y="111"/>
                    <a:pt x="408" y="111"/>
                  </a:cubicBezTo>
                  <a:cubicBezTo>
                    <a:pt x="408" y="111"/>
                    <a:pt x="408" y="107"/>
                    <a:pt x="405" y="107"/>
                  </a:cubicBezTo>
                  <a:cubicBezTo>
                    <a:pt x="403" y="106"/>
                    <a:pt x="399" y="106"/>
                    <a:pt x="399" y="106"/>
                  </a:cubicBezTo>
                  <a:cubicBezTo>
                    <a:pt x="399" y="106"/>
                    <a:pt x="398" y="106"/>
                    <a:pt x="397" y="106"/>
                  </a:cubicBezTo>
                  <a:cubicBezTo>
                    <a:pt x="396" y="106"/>
                    <a:pt x="395" y="104"/>
                    <a:pt x="395" y="104"/>
                  </a:cubicBezTo>
                  <a:cubicBezTo>
                    <a:pt x="395" y="104"/>
                    <a:pt x="398" y="104"/>
                    <a:pt x="398" y="103"/>
                  </a:cubicBezTo>
                  <a:cubicBezTo>
                    <a:pt x="398" y="102"/>
                    <a:pt x="401" y="100"/>
                    <a:pt x="401" y="100"/>
                  </a:cubicBezTo>
                  <a:cubicBezTo>
                    <a:pt x="404" y="102"/>
                    <a:pt x="400" y="100"/>
                    <a:pt x="404" y="102"/>
                  </a:cubicBezTo>
                  <a:cubicBezTo>
                    <a:pt x="407" y="104"/>
                    <a:pt x="409" y="104"/>
                    <a:pt x="411" y="105"/>
                  </a:cubicBezTo>
                  <a:cubicBezTo>
                    <a:pt x="413" y="106"/>
                    <a:pt x="411" y="105"/>
                    <a:pt x="413" y="106"/>
                  </a:cubicBezTo>
                  <a:cubicBezTo>
                    <a:pt x="414" y="107"/>
                    <a:pt x="414" y="107"/>
                    <a:pt x="414" y="107"/>
                  </a:cubicBezTo>
                  <a:cubicBezTo>
                    <a:pt x="417" y="107"/>
                    <a:pt x="418" y="107"/>
                    <a:pt x="421" y="107"/>
                  </a:cubicBezTo>
                  <a:cubicBezTo>
                    <a:pt x="421" y="106"/>
                    <a:pt x="421" y="106"/>
                    <a:pt x="421" y="105"/>
                  </a:cubicBezTo>
                  <a:cubicBezTo>
                    <a:pt x="422" y="104"/>
                    <a:pt x="423" y="104"/>
                    <a:pt x="424" y="104"/>
                  </a:cubicBezTo>
                  <a:cubicBezTo>
                    <a:pt x="425" y="103"/>
                    <a:pt x="425" y="103"/>
                    <a:pt x="426" y="102"/>
                  </a:cubicBezTo>
                  <a:cubicBezTo>
                    <a:pt x="425" y="101"/>
                    <a:pt x="425" y="101"/>
                    <a:pt x="424" y="100"/>
                  </a:cubicBezTo>
                  <a:cubicBezTo>
                    <a:pt x="424" y="100"/>
                    <a:pt x="424" y="99"/>
                    <a:pt x="423" y="98"/>
                  </a:cubicBezTo>
                  <a:cubicBezTo>
                    <a:pt x="420" y="98"/>
                    <a:pt x="419" y="97"/>
                    <a:pt x="416" y="98"/>
                  </a:cubicBezTo>
                  <a:cubicBezTo>
                    <a:pt x="414" y="98"/>
                    <a:pt x="410" y="98"/>
                    <a:pt x="410" y="98"/>
                  </a:cubicBezTo>
                  <a:cubicBezTo>
                    <a:pt x="409" y="97"/>
                    <a:pt x="409" y="97"/>
                    <a:pt x="408" y="96"/>
                  </a:cubicBezTo>
                  <a:cubicBezTo>
                    <a:pt x="409" y="95"/>
                    <a:pt x="409" y="95"/>
                    <a:pt x="409" y="94"/>
                  </a:cubicBezTo>
                  <a:cubicBezTo>
                    <a:pt x="409" y="94"/>
                    <a:pt x="409" y="91"/>
                    <a:pt x="406" y="92"/>
                  </a:cubicBezTo>
                  <a:cubicBezTo>
                    <a:pt x="404" y="93"/>
                    <a:pt x="404" y="93"/>
                    <a:pt x="404" y="93"/>
                  </a:cubicBezTo>
                  <a:cubicBezTo>
                    <a:pt x="402" y="92"/>
                    <a:pt x="402" y="92"/>
                    <a:pt x="400" y="91"/>
                  </a:cubicBezTo>
                  <a:cubicBezTo>
                    <a:pt x="399" y="90"/>
                    <a:pt x="398" y="89"/>
                    <a:pt x="397" y="88"/>
                  </a:cubicBezTo>
                  <a:cubicBezTo>
                    <a:pt x="397" y="87"/>
                    <a:pt x="397" y="87"/>
                    <a:pt x="397" y="86"/>
                  </a:cubicBezTo>
                  <a:cubicBezTo>
                    <a:pt x="398" y="85"/>
                    <a:pt x="398" y="85"/>
                    <a:pt x="399" y="84"/>
                  </a:cubicBezTo>
                  <a:cubicBezTo>
                    <a:pt x="398" y="82"/>
                    <a:pt x="398" y="81"/>
                    <a:pt x="397" y="79"/>
                  </a:cubicBezTo>
                  <a:cubicBezTo>
                    <a:pt x="397" y="79"/>
                    <a:pt x="396" y="79"/>
                    <a:pt x="396" y="78"/>
                  </a:cubicBezTo>
                  <a:cubicBezTo>
                    <a:pt x="395" y="78"/>
                    <a:pt x="394" y="77"/>
                    <a:pt x="393" y="76"/>
                  </a:cubicBezTo>
                  <a:cubicBezTo>
                    <a:pt x="393" y="76"/>
                    <a:pt x="393" y="76"/>
                    <a:pt x="392" y="75"/>
                  </a:cubicBezTo>
                  <a:cubicBezTo>
                    <a:pt x="392" y="75"/>
                    <a:pt x="392" y="74"/>
                    <a:pt x="390" y="74"/>
                  </a:cubicBezTo>
                  <a:cubicBezTo>
                    <a:pt x="388" y="73"/>
                    <a:pt x="388" y="73"/>
                    <a:pt x="388" y="73"/>
                  </a:cubicBezTo>
                  <a:cubicBezTo>
                    <a:pt x="387" y="73"/>
                    <a:pt x="386" y="73"/>
                    <a:pt x="385" y="72"/>
                  </a:cubicBezTo>
                  <a:cubicBezTo>
                    <a:pt x="385" y="72"/>
                    <a:pt x="385" y="72"/>
                    <a:pt x="383" y="72"/>
                  </a:cubicBezTo>
                  <a:cubicBezTo>
                    <a:pt x="382" y="71"/>
                    <a:pt x="379" y="70"/>
                    <a:pt x="379" y="70"/>
                  </a:cubicBezTo>
                  <a:cubicBezTo>
                    <a:pt x="379" y="69"/>
                    <a:pt x="378" y="69"/>
                    <a:pt x="378" y="68"/>
                  </a:cubicBezTo>
                  <a:cubicBezTo>
                    <a:pt x="377" y="67"/>
                    <a:pt x="373" y="66"/>
                    <a:pt x="373" y="66"/>
                  </a:cubicBezTo>
                  <a:cubicBezTo>
                    <a:pt x="373" y="66"/>
                    <a:pt x="375" y="65"/>
                    <a:pt x="372" y="64"/>
                  </a:cubicBezTo>
                  <a:cubicBezTo>
                    <a:pt x="369" y="64"/>
                    <a:pt x="369" y="64"/>
                    <a:pt x="367" y="64"/>
                  </a:cubicBezTo>
                  <a:cubicBezTo>
                    <a:pt x="365" y="64"/>
                    <a:pt x="365" y="64"/>
                    <a:pt x="365" y="64"/>
                  </a:cubicBezTo>
                  <a:cubicBezTo>
                    <a:pt x="365" y="63"/>
                    <a:pt x="365" y="63"/>
                    <a:pt x="365" y="62"/>
                  </a:cubicBezTo>
                  <a:cubicBezTo>
                    <a:pt x="366" y="61"/>
                    <a:pt x="366" y="61"/>
                    <a:pt x="366" y="60"/>
                  </a:cubicBezTo>
                  <a:cubicBezTo>
                    <a:pt x="363" y="59"/>
                    <a:pt x="367" y="59"/>
                    <a:pt x="363" y="59"/>
                  </a:cubicBezTo>
                  <a:cubicBezTo>
                    <a:pt x="358" y="59"/>
                    <a:pt x="360" y="59"/>
                    <a:pt x="357" y="59"/>
                  </a:cubicBezTo>
                  <a:cubicBezTo>
                    <a:pt x="354" y="60"/>
                    <a:pt x="354" y="60"/>
                    <a:pt x="354" y="60"/>
                  </a:cubicBezTo>
                  <a:cubicBezTo>
                    <a:pt x="353" y="58"/>
                    <a:pt x="353" y="57"/>
                    <a:pt x="352" y="56"/>
                  </a:cubicBezTo>
                  <a:cubicBezTo>
                    <a:pt x="354" y="55"/>
                    <a:pt x="354" y="55"/>
                    <a:pt x="355" y="54"/>
                  </a:cubicBezTo>
                  <a:cubicBezTo>
                    <a:pt x="355" y="53"/>
                    <a:pt x="355" y="53"/>
                    <a:pt x="354" y="52"/>
                  </a:cubicBezTo>
                  <a:cubicBezTo>
                    <a:pt x="354" y="52"/>
                    <a:pt x="353" y="52"/>
                    <a:pt x="353" y="52"/>
                  </a:cubicBezTo>
                  <a:cubicBezTo>
                    <a:pt x="351" y="51"/>
                    <a:pt x="349" y="51"/>
                    <a:pt x="347" y="50"/>
                  </a:cubicBezTo>
                  <a:close/>
                  <a:moveTo>
                    <a:pt x="401" y="13"/>
                  </a:moveTo>
                  <a:cubicBezTo>
                    <a:pt x="400" y="13"/>
                    <a:pt x="400" y="12"/>
                    <a:pt x="399" y="12"/>
                  </a:cubicBezTo>
                  <a:cubicBezTo>
                    <a:pt x="398" y="12"/>
                    <a:pt x="397" y="11"/>
                    <a:pt x="397" y="11"/>
                  </a:cubicBezTo>
                  <a:cubicBezTo>
                    <a:pt x="396" y="11"/>
                    <a:pt x="396" y="11"/>
                    <a:pt x="395" y="11"/>
                  </a:cubicBezTo>
                  <a:cubicBezTo>
                    <a:pt x="395" y="11"/>
                    <a:pt x="395" y="11"/>
                    <a:pt x="395" y="11"/>
                  </a:cubicBezTo>
                  <a:cubicBezTo>
                    <a:pt x="395" y="11"/>
                    <a:pt x="395" y="11"/>
                    <a:pt x="394" y="11"/>
                  </a:cubicBezTo>
                  <a:cubicBezTo>
                    <a:pt x="394" y="11"/>
                    <a:pt x="394" y="11"/>
                    <a:pt x="394" y="11"/>
                  </a:cubicBezTo>
                  <a:cubicBezTo>
                    <a:pt x="393" y="10"/>
                    <a:pt x="393" y="10"/>
                    <a:pt x="392" y="10"/>
                  </a:cubicBezTo>
                  <a:cubicBezTo>
                    <a:pt x="392" y="10"/>
                    <a:pt x="392" y="10"/>
                    <a:pt x="392" y="10"/>
                  </a:cubicBezTo>
                  <a:cubicBezTo>
                    <a:pt x="392" y="10"/>
                    <a:pt x="390" y="10"/>
                    <a:pt x="389" y="9"/>
                  </a:cubicBezTo>
                  <a:cubicBezTo>
                    <a:pt x="389" y="9"/>
                    <a:pt x="388" y="9"/>
                    <a:pt x="388" y="9"/>
                  </a:cubicBezTo>
                  <a:cubicBezTo>
                    <a:pt x="388" y="9"/>
                    <a:pt x="388" y="9"/>
                    <a:pt x="387" y="9"/>
                  </a:cubicBezTo>
                  <a:cubicBezTo>
                    <a:pt x="387" y="9"/>
                    <a:pt x="385" y="8"/>
                    <a:pt x="385" y="7"/>
                  </a:cubicBezTo>
                  <a:cubicBezTo>
                    <a:pt x="384" y="6"/>
                    <a:pt x="384" y="7"/>
                    <a:pt x="384" y="7"/>
                  </a:cubicBezTo>
                  <a:cubicBezTo>
                    <a:pt x="384" y="7"/>
                    <a:pt x="384" y="7"/>
                    <a:pt x="384" y="7"/>
                  </a:cubicBezTo>
                  <a:cubicBezTo>
                    <a:pt x="383" y="7"/>
                    <a:pt x="383" y="7"/>
                    <a:pt x="383" y="7"/>
                  </a:cubicBezTo>
                  <a:cubicBezTo>
                    <a:pt x="383" y="7"/>
                    <a:pt x="381" y="7"/>
                    <a:pt x="380" y="6"/>
                  </a:cubicBezTo>
                  <a:cubicBezTo>
                    <a:pt x="378" y="5"/>
                    <a:pt x="380" y="6"/>
                    <a:pt x="380" y="6"/>
                  </a:cubicBezTo>
                  <a:cubicBezTo>
                    <a:pt x="380" y="6"/>
                    <a:pt x="379" y="6"/>
                    <a:pt x="379" y="6"/>
                  </a:cubicBezTo>
                  <a:cubicBezTo>
                    <a:pt x="379" y="6"/>
                    <a:pt x="379" y="6"/>
                    <a:pt x="379" y="6"/>
                  </a:cubicBezTo>
                  <a:cubicBezTo>
                    <a:pt x="379" y="6"/>
                    <a:pt x="378" y="6"/>
                    <a:pt x="378" y="7"/>
                  </a:cubicBezTo>
                  <a:cubicBezTo>
                    <a:pt x="377" y="6"/>
                    <a:pt x="377" y="6"/>
                    <a:pt x="376" y="6"/>
                  </a:cubicBezTo>
                  <a:cubicBezTo>
                    <a:pt x="376" y="6"/>
                    <a:pt x="376" y="5"/>
                    <a:pt x="375" y="5"/>
                  </a:cubicBezTo>
                  <a:cubicBezTo>
                    <a:pt x="375" y="5"/>
                    <a:pt x="375" y="5"/>
                    <a:pt x="375" y="5"/>
                  </a:cubicBezTo>
                  <a:cubicBezTo>
                    <a:pt x="374" y="5"/>
                    <a:pt x="374" y="5"/>
                    <a:pt x="374" y="5"/>
                  </a:cubicBezTo>
                  <a:cubicBezTo>
                    <a:pt x="373" y="5"/>
                    <a:pt x="372" y="5"/>
                    <a:pt x="372" y="4"/>
                  </a:cubicBezTo>
                  <a:cubicBezTo>
                    <a:pt x="372" y="4"/>
                    <a:pt x="372" y="4"/>
                    <a:pt x="371" y="4"/>
                  </a:cubicBezTo>
                  <a:cubicBezTo>
                    <a:pt x="371" y="4"/>
                    <a:pt x="371" y="3"/>
                    <a:pt x="370" y="3"/>
                  </a:cubicBezTo>
                  <a:cubicBezTo>
                    <a:pt x="370" y="3"/>
                    <a:pt x="370" y="3"/>
                    <a:pt x="369" y="3"/>
                  </a:cubicBezTo>
                  <a:cubicBezTo>
                    <a:pt x="369" y="3"/>
                    <a:pt x="368" y="3"/>
                    <a:pt x="368" y="3"/>
                  </a:cubicBezTo>
                  <a:cubicBezTo>
                    <a:pt x="367" y="3"/>
                    <a:pt x="367" y="3"/>
                    <a:pt x="367" y="3"/>
                  </a:cubicBezTo>
                  <a:cubicBezTo>
                    <a:pt x="367" y="3"/>
                    <a:pt x="367" y="3"/>
                    <a:pt x="367" y="3"/>
                  </a:cubicBezTo>
                  <a:cubicBezTo>
                    <a:pt x="367" y="4"/>
                    <a:pt x="367" y="4"/>
                    <a:pt x="367" y="5"/>
                  </a:cubicBezTo>
                  <a:cubicBezTo>
                    <a:pt x="367" y="5"/>
                    <a:pt x="366" y="4"/>
                    <a:pt x="366" y="4"/>
                  </a:cubicBezTo>
                  <a:cubicBezTo>
                    <a:pt x="366" y="4"/>
                    <a:pt x="365" y="4"/>
                    <a:pt x="365" y="4"/>
                  </a:cubicBezTo>
                  <a:cubicBezTo>
                    <a:pt x="365" y="4"/>
                    <a:pt x="364" y="4"/>
                    <a:pt x="364" y="4"/>
                  </a:cubicBezTo>
                  <a:cubicBezTo>
                    <a:pt x="364" y="4"/>
                    <a:pt x="364" y="4"/>
                    <a:pt x="364" y="4"/>
                  </a:cubicBezTo>
                  <a:cubicBezTo>
                    <a:pt x="364" y="5"/>
                    <a:pt x="364" y="5"/>
                    <a:pt x="364" y="5"/>
                  </a:cubicBezTo>
                  <a:cubicBezTo>
                    <a:pt x="363" y="5"/>
                    <a:pt x="363" y="5"/>
                    <a:pt x="362" y="5"/>
                  </a:cubicBezTo>
                  <a:cubicBezTo>
                    <a:pt x="361" y="4"/>
                    <a:pt x="361" y="4"/>
                    <a:pt x="360" y="4"/>
                  </a:cubicBezTo>
                  <a:cubicBezTo>
                    <a:pt x="360" y="4"/>
                    <a:pt x="359" y="4"/>
                    <a:pt x="359" y="3"/>
                  </a:cubicBezTo>
                  <a:cubicBezTo>
                    <a:pt x="359" y="3"/>
                    <a:pt x="358" y="3"/>
                    <a:pt x="357" y="3"/>
                  </a:cubicBezTo>
                  <a:cubicBezTo>
                    <a:pt x="357" y="3"/>
                    <a:pt x="357" y="3"/>
                    <a:pt x="357" y="3"/>
                  </a:cubicBezTo>
                  <a:cubicBezTo>
                    <a:pt x="356" y="3"/>
                    <a:pt x="355" y="3"/>
                    <a:pt x="355" y="3"/>
                  </a:cubicBezTo>
                  <a:cubicBezTo>
                    <a:pt x="354" y="3"/>
                    <a:pt x="354" y="3"/>
                    <a:pt x="353" y="3"/>
                  </a:cubicBezTo>
                  <a:cubicBezTo>
                    <a:pt x="353" y="3"/>
                    <a:pt x="353" y="3"/>
                    <a:pt x="352" y="2"/>
                  </a:cubicBezTo>
                  <a:cubicBezTo>
                    <a:pt x="352" y="2"/>
                    <a:pt x="352" y="2"/>
                    <a:pt x="351" y="2"/>
                  </a:cubicBezTo>
                  <a:cubicBezTo>
                    <a:pt x="351" y="2"/>
                    <a:pt x="351" y="2"/>
                    <a:pt x="351" y="2"/>
                  </a:cubicBezTo>
                  <a:cubicBezTo>
                    <a:pt x="350" y="2"/>
                    <a:pt x="349" y="2"/>
                    <a:pt x="348" y="2"/>
                  </a:cubicBezTo>
                  <a:cubicBezTo>
                    <a:pt x="348" y="2"/>
                    <a:pt x="348" y="2"/>
                    <a:pt x="348" y="1"/>
                  </a:cubicBezTo>
                  <a:cubicBezTo>
                    <a:pt x="347" y="1"/>
                    <a:pt x="346" y="1"/>
                    <a:pt x="345" y="1"/>
                  </a:cubicBezTo>
                  <a:cubicBezTo>
                    <a:pt x="345" y="1"/>
                    <a:pt x="342" y="3"/>
                    <a:pt x="341" y="3"/>
                  </a:cubicBezTo>
                  <a:cubicBezTo>
                    <a:pt x="340" y="3"/>
                    <a:pt x="336" y="4"/>
                    <a:pt x="333" y="4"/>
                  </a:cubicBezTo>
                  <a:cubicBezTo>
                    <a:pt x="331" y="4"/>
                    <a:pt x="329" y="3"/>
                    <a:pt x="328" y="3"/>
                  </a:cubicBezTo>
                  <a:cubicBezTo>
                    <a:pt x="327" y="3"/>
                    <a:pt x="326" y="3"/>
                    <a:pt x="322" y="2"/>
                  </a:cubicBezTo>
                  <a:cubicBezTo>
                    <a:pt x="321" y="3"/>
                    <a:pt x="320" y="4"/>
                    <a:pt x="318" y="5"/>
                  </a:cubicBezTo>
                  <a:cubicBezTo>
                    <a:pt x="317" y="5"/>
                    <a:pt x="316" y="5"/>
                    <a:pt x="315" y="6"/>
                  </a:cubicBezTo>
                  <a:cubicBezTo>
                    <a:pt x="315" y="6"/>
                    <a:pt x="312" y="6"/>
                    <a:pt x="307" y="5"/>
                  </a:cubicBezTo>
                  <a:cubicBezTo>
                    <a:pt x="302" y="5"/>
                    <a:pt x="305" y="5"/>
                    <a:pt x="304" y="6"/>
                  </a:cubicBezTo>
                  <a:cubicBezTo>
                    <a:pt x="303" y="6"/>
                    <a:pt x="301" y="7"/>
                    <a:pt x="301" y="7"/>
                  </a:cubicBezTo>
                  <a:cubicBezTo>
                    <a:pt x="300" y="8"/>
                    <a:pt x="299" y="8"/>
                    <a:pt x="298" y="8"/>
                  </a:cubicBezTo>
                  <a:cubicBezTo>
                    <a:pt x="298" y="8"/>
                    <a:pt x="298" y="8"/>
                    <a:pt x="297" y="8"/>
                  </a:cubicBezTo>
                  <a:cubicBezTo>
                    <a:pt x="295" y="9"/>
                    <a:pt x="287" y="10"/>
                    <a:pt x="287" y="10"/>
                  </a:cubicBezTo>
                  <a:cubicBezTo>
                    <a:pt x="287" y="10"/>
                    <a:pt x="285" y="10"/>
                    <a:pt x="284" y="11"/>
                  </a:cubicBezTo>
                  <a:cubicBezTo>
                    <a:pt x="283" y="11"/>
                    <a:pt x="286" y="14"/>
                    <a:pt x="286" y="15"/>
                  </a:cubicBezTo>
                  <a:cubicBezTo>
                    <a:pt x="286" y="16"/>
                    <a:pt x="286" y="18"/>
                    <a:pt x="286" y="18"/>
                  </a:cubicBezTo>
                  <a:cubicBezTo>
                    <a:pt x="288" y="19"/>
                    <a:pt x="289" y="20"/>
                    <a:pt x="292" y="21"/>
                  </a:cubicBezTo>
                  <a:cubicBezTo>
                    <a:pt x="292" y="21"/>
                    <a:pt x="293" y="21"/>
                    <a:pt x="293" y="21"/>
                  </a:cubicBezTo>
                  <a:cubicBezTo>
                    <a:pt x="295" y="23"/>
                    <a:pt x="296" y="24"/>
                    <a:pt x="297" y="26"/>
                  </a:cubicBezTo>
                  <a:cubicBezTo>
                    <a:pt x="297" y="26"/>
                    <a:pt x="297" y="26"/>
                    <a:pt x="297" y="26"/>
                  </a:cubicBezTo>
                  <a:cubicBezTo>
                    <a:pt x="297" y="26"/>
                    <a:pt x="297" y="26"/>
                    <a:pt x="300" y="27"/>
                  </a:cubicBezTo>
                  <a:cubicBezTo>
                    <a:pt x="304" y="29"/>
                    <a:pt x="302" y="27"/>
                    <a:pt x="304" y="27"/>
                  </a:cubicBezTo>
                  <a:cubicBezTo>
                    <a:pt x="307" y="27"/>
                    <a:pt x="304" y="27"/>
                    <a:pt x="306" y="27"/>
                  </a:cubicBezTo>
                  <a:cubicBezTo>
                    <a:pt x="307" y="27"/>
                    <a:pt x="308" y="26"/>
                    <a:pt x="308" y="26"/>
                  </a:cubicBezTo>
                  <a:cubicBezTo>
                    <a:pt x="309" y="27"/>
                    <a:pt x="309" y="27"/>
                    <a:pt x="310" y="28"/>
                  </a:cubicBezTo>
                  <a:cubicBezTo>
                    <a:pt x="310" y="28"/>
                    <a:pt x="311" y="29"/>
                    <a:pt x="311" y="30"/>
                  </a:cubicBezTo>
                  <a:cubicBezTo>
                    <a:pt x="312" y="31"/>
                    <a:pt x="312" y="32"/>
                    <a:pt x="313" y="33"/>
                  </a:cubicBezTo>
                  <a:cubicBezTo>
                    <a:pt x="313" y="34"/>
                    <a:pt x="314" y="34"/>
                    <a:pt x="314" y="35"/>
                  </a:cubicBezTo>
                  <a:cubicBezTo>
                    <a:pt x="314" y="36"/>
                    <a:pt x="315" y="36"/>
                    <a:pt x="315" y="37"/>
                  </a:cubicBezTo>
                  <a:cubicBezTo>
                    <a:pt x="315" y="37"/>
                    <a:pt x="315" y="37"/>
                    <a:pt x="315" y="37"/>
                  </a:cubicBezTo>
                  <a:cubicBezTo>
                    <a:pt x="315" y="37"/>
                    <a:pt x="316" y="37"/>
                    <a:pt x="326" y="36"/>
                  </a:cubicBezTo>
                  <a:cubicBezTo>
                    <a:pt x="338" y="36"/>
                    <a:pt x="326" y="36"/>
                    <a:pt x="326" y="36"/>
                  </a:cubicBezTo>
                  <a:cubicBezTo>
                    <a:pt x="326" y="36"/>
                    <a:pt x="327" y="36"/>
                    <a:pt x="330" y="37"/>
                  </a:cubicBezTo>
                  <a:cubicBezTo>
                    <a:pt x="332" y="38"/>
                    <a:pt x="333" y="38"/>
                    <a:pt x="336" y="38"/>
                  </a:cubicBezTo>
                  <a:cubicBezTo>
                    <a:pt x="339" y="37"/>
                    <a:pt x="336" y="38"/>
                    <a:pt x="339" y="38"/>
                  </a:cubicBezTo>
                  <a:cubicBezTo>
                    <a:pt x="340" y="38"/>
                    <a:pt x="340" y="38"/>
                    <a:pt x="341" y="38"/>
                  </a:cubicBezTo>
                  <a:cubicBezTo>
                    <a:pt x="341" y="38"/>
                    <a:pt x="344" y="39"/>
                    <a:pt x="345" y="40"/>
                  </a:cubicBezTo>
                  <a:cubicBezTo>
                    <a:pt x="347" y="40"/>
                    <a:pt x="347" y="39"/>
                    <a:pt x="350" y="40"/>
                  </a:cubicBezTo>
                  <a:cubicBezTo>
                    <a:pt x="353" y="40"/>
                    <a:pt x="350" y="40"/>
                    <a:pt x="350" y="40"/>
                  </a:cubicBezTo>
                  <a:cubicBezTo>
                    <a:pt x="350" y="40"/>
                    <a:pt x="350" y="40"/>
                    <a:pt x="350" y="37"/>
                  </a:cubicBezTo>
                  <a:cubicBezTo>
                    <a:pt x="351" y="34"/>
                    <a:pt x="350" y="37"/>
                    <a:pt x="350" y="36"/>
                  </a:cubicBezTo>
                  <a:cubicBezTo>
                    <a:pt x="349" y="34"/>
                    <a:pt x="350" y="36"/>
                    <a:pt x="350" y="34"/>
                  </a:cubicBezTo>
                  <a:cubicBezTo>
                    <a:pt x="349" y="32"/>
                    <a:pt x="350" y="34"/>
                    <a:pt x="351" y="33"/>
                  </a:cubicBezTo>
                  <a:cubicBezTo>
                    <a:pt x="352" y="32"/>
                    <a:pt x="351" y="33"/>
                    <a:pt x="352" y="33"/>
                  </a:cubicBezTo>
                  <a:cubicBezTo>
                    <a:pt x="353" y="33"/>
                    <a:pt x="355" y="34"/>
                    <a:pt x="359" y="34"/>
                  </a:cubicBezTo>
                  <a:cubicBezTo>
                    <a:pt x="359" y="34"/>
                    <a:pt x="360" y="33"/>
                    <a:pt x="360" y="32"/>
                  </a:cubicBezTo>
                  <a:cubicBezTo>
                    <a:pt x="361" y="31"/>
                    <a:pt x="360" y="32"/>
                    <a:pt x="358" y="28"/>
                  </a:cubicBezTo>
                  <a:cubicBezTo>
                    <a:pt x="357" y="24"/>
                    <a:pt x="360" y="27"/>
                    <a:pt x="363" y="28"/>
                  </a:cubicBezTo>
                  <a:cubicBezTo>
                    <a:pt x="365" y="28"/>
                    <a:pt x="365" y="27"/>
                    <a:pt x="365" y="27"/>
                  </a:cubicBezTo>
                  <a:cubicBezTo>
                    <a:pt x="365" y="27"/>
                    <a:pt x="365" y="27"/>
                    <a:pt x="365" y="27"/>
                  </a:cubicBezTo>
                  <a:cubicBezTo>
                    <a:pt x="365" y="27"/>
                    <a:pt x="365" y="27"/>
                    <a:pt x="366" y="26"/>
                  </a:cubicBezTo>
                  <a:cubicBezTo>
                    <a:pt x="367" y="25"/>
                    <a:pt x="366" y="26"/>
                    <a:pt x="366" y="25"/>
                  </a:cubicBezTo>
                  <a:cubicBezTo>
                    <a:pt x="367" y="24"/>
                    <a:pt x="367" y="24"/>
                    <a:pt x="367" y="24"/>
                  </a:cubicBezTo>
                  <a:cubicBezTo>
                    <a:pt x="367" y="24"/>
                    <a:pt x="367" y="24"/>
                    <a:pt x="370" y="22"/>
                  </a:cubicBezTo>
                  <a:cubicBezTo>
                    <a:pt x="373" y="20"/>
                    <a:pt x="370" y="22"/>
                    <a:pt x="370" y="22"/>
                  </a:cubicBezTo>
                  <a:cubicBezTo>
                    <a:pt x="370" y="22"/>
                    <a:pt x="370" y="22"/>
                    <a:pt x="373" y="23"/>
                  </a:cubicBezTo>
                  <a:cubicBezTo>
                    <a:pt x="375" y="24"/>
                    <a:pt x="373" y="23"/>
                    <a:pt x="375" y="24"/>
                  </a:cubicBezTo>
                  <a:cubicBezTo>
                    <a:pt x="377" y="25"/>
                    <a:pt x="376" y="23"/>
                    <a:pt x="376" y="23"/>
                  </a:cubicBezTo>
                  <a:cubicBezTo>
                    <a:pt x="376" y="23"/>
                    <a:pt x="376" y="23"/>
                    <a:pt x="378" y="22"/>
                  </a:cubicBezTo>
                  <a:cubicBezTo>
                    <a:pt x="381" y="20"/>
                    <a:pt x="378" y="22"/>
                    <a:pt x="379" y="19"/>
                  </a:cubicBezTo>
                  <a:cubicBezTo>
                    <a:pt x="380" y="17"/>
                    <a:pt x="379" y="19"/>
                    <a:pt x="379" y="19"/>
                  </a:cubicBezTo>
                  <a:cubicBezTo>
                    <a:pt x="379" y="19"/>
                    <a:pt x="379" y="19"/>
                    <a:pt x="382" y="19"/>
                  </a:cubicBezTo>
                  <a:cubicBezTo>
                    <a:pt x="384" y="18"/>
                    <a:pt x="382" y="19"/>
                    <a:pt x="384" y="19"/>
                  </a:cubicBezTo>
                  <a:cubicBezTo>
                    <a:pt x="386" y="20"/>
                    <a:pt x="384" y="19"/>
                    <a:pt x="384" y="18"/>
                  </a:cubicBezTo>
                  <a:cubicBezTo>
                    <a:pt x="384" y="18"/>
                    <a:pt x="384" y="18"/>
                    <a:pt x="384" y="17"/>
                  </a:cubicBezTo>
                  <a:cubicBezTo>
                    <a:pt x="384" y="17"/>
                    <a:pt x="384" y="17"/>
                    <a:pt x="385" y="16"/>
                  </a:cubicBezTo>
                  <a:cubicBezTo>
                    <a:pt x="385" y="16"/>
                    <a:pt x="385" y="16"/>
                    <a:pt x="387" y="17"/>
                  </a:cubicBezTo>
                  <a:cubicBezTo>
                    <a:pt x="389" y="17"/>
                    <a:pt x="387" y="16"/>
                    <a:pt x="391" y="17"/>
                  </a:cubicBezTo>
                  <a:cubicBezTo>
                    <a:pt x="394" y="17"/>
                    <a:pt x="391" y="17"/>
                    <a:pt x="392" y="17"/>
                  </a:cubicBezTo>
                  <a:cubicBezTo>
                    <a:pt x="393" y="18"/>
                    <a:pt x="396" y="18"/>
                    <a:pt x="396" y="18"/>
                  </a:cubicBezTo>
                  <a:cubicBezTo>
                    <a:pt x="396" y="16"/>
                    <a:pt x="396" y="16"/>
                    <a:pt x="397" y="15"/>
                  </a:cubicBezTo>
                  <a:cubicBezTo>
                    <a:pt x="397" y="15"/>
                    <a:pt x="397" y="15"/>
                    <a:pt x="397" y="14"/>
                  </a:cubicBezTo>
                  <a:cubicBezTo>
                    <a:pt x="398" y="13"/>
                    <a:pt x="401" y="14"/>
                    <a:pt x="401" y="14"/>
                  </a:cubicBezTo>
                  <a:lnTo>
                    <a:pt x="401" y="13"/>
                  </a:lnTo>
                  <a:close/>
                  <a:moveTo>
                    <a:pt x="438" y="25"/>
                  </a:moveTo>
                  <a:cubicBezTo>
                    <a:pt x="438" y="26"/>
                    <a:pt x="438" y="26"/>
                    <a:pt x="439" y="28"/>
                  </a:cubicBezTo>
                  <a:cubicBezTo>
                    <a:pt x="439" y="28"/>
                    <a:pt x="439" y="29"/>
                    <a:pt x="439" y="30"/>
                  </a:cubicBezTo>
                  <a:cubicBezTo>
                    <a:pt x="439" y="30"/>
                    <a:pt x="439" y="30"/>
                    <a:pt x="438" y="30"/>
                  </a:cubicBezTo>
                  <a:cubicBezTo>
                    <a:pt x="437" y="29"/>
                    <a:pt x="437" y="28"/>
                    <a:pt x="436" y="27"/>
                  </a:cubicBezTo>
                  <a:cubicBezTo>
                    <a:pt x="434" y="26"/>
                    <a:pt x="434" y="26"/>
                    <a:pt x="432" y="25"/>
                  </a:cubicBezTo>
                  <a:cubicBezTo>
                    <a:pt x="431" y="24"/>
                    <a:pt x="430" y="24"/>
                    <a:pt x="429" y="23"/>
                  </a:cubicBezTo>
                  <a:cubicBezTo>
                    <a:pt x="429" y="24"/>
                    <a:pt x="429" y="24"/>
                    <a:pt x="430" y="25"/>
                  </a:cubicBezTo>
                  <a:cubicBezTo>
                    <a:pt x="430" y="26"/>
                    <a:pt x="430" y="26"/>
                    <a:pt x="431" y="27"/>
                  </a:cubicBezTo>
                  <a:cubicBezTo>
                    <a:pt x="430" y="27"/>
                    <a:pt x="429" y="27"/>
                    <a:pt x="429" y="26"/>
                  </a:cubicBezTo>
                  <a:cubicBezTo>
                    <a:pt x="428" y="25"/>
                    <a:pt x="427" y="25"/>
                    <a:pt x="427" y="24"/>
                  </a:cubicBezTo>
                  <a:cubicBezTo>
                    <a:pt x="426" y="24"/>
                    <a:pt x="426" y="23"/>
                    <a:pt x="426" y="23"/>
                  </a:cubicBezTo>
                  <a:cubicBezTo>
                    <a:pt x="426" y="23"/>
                    <a:pt x="425" y="22"/>
                    <a:pt x="425" y="22"/>
                  </a:cubicBezTo>
                  <a:cubicBezTo>
                    <a:pt x="425" y="22"/>
                    <a:pt x="424" y="21"/>
                    <a:pt x="424" y="21"/>
                  </a:cubicBezTo>
                  <a:cubicBezTo>
                    <a:pt x="423" y="20"/>
                    <a:pt x="423" y="20"/>
                    <a:pt x="422" y="20"/>
                  </a:cubicBezTo>
                  <a:cubicBezTo>
                    <a:pt x="422" y="20"/>
                    <a:pt x="422" y="20"/>
                    <a:pt x="422" y="21"/>
                  </a:cubicBezTo>
                  <a:cubicBezTo>
                    <a:pt x="422" y="21"/>
                    <a:pt x="421" y="21"/>
                    <a:pt x="420" y="20"/>
                  </a:cubicBezTo>
                  <a:cubicBezTo>
                    <a:pt x="419" y="20"/>
                    <a:pt x="419" y="20"/>
                    <a:pt x="416" y="19"/>
                  </a:cubicBezTo>
                  <a:cubicBezTo>
                    <a:pt x="413" y="18"/>
                    <a:pt x="413" y="18"/>
                    <a:pt x="413" y="18"/>
                  </a:cubicBezTo>
                  <a:cubicBezTo>
                    <a:pt x="411" y="18"/>
                    <a:pt x="410" y="18"/>
                    <a:pt x="408" y="18"/>
                  </a:cubicBezTo>
                  <a:cubicBezTo>
                    <a:pt x="408" y="19"/>
                    <a:pt x="408" y="19"/>
                    <a:pt x="408" y="20"/>
                  </a:cubicBezTo>
                  <a:cubicBezTo>
                    <a:pt x="406" y="19"/>
                    <a:pt x="405" y="19"/>
                    <a:pt x="403" y="18"/>
                  </a:cubicBezTo>
                  <a:cubicBezTo>
                    <a:pt x="403" y="19"/>
                    <a:pt x="402" y="19"/>
                    <a:pt x="402" y="20"/>
                  </a:cubicBezTo>
                  <a:cubicBezTo>
                    <a:pt x="401" y="20"/>
                    <a:pt x="400" y="20"/>
                    <a:pt x="399" y="19"/>
                  </a:cubicBezTo>
                  <a:cubicBezTo>
                    <a:pt x="398" y="20"/>
                    <a:pt x="397" y="20"/>
                    <a:pt x="397" y="20"/>
                  </a:cubicBezTo>
                  <a:cubicBezTo>
                    <a:pt x="396" y="21"/>
                    <a:pt x="396" y="21"/>
                    <a:pt x="395" y="21"/>
                  </a:cubicBezTo>
                  <a:cubicBezTo>
                    <a:pt x="393" y="21"/>
                    <a:pt x="392" y="21"/>
                    <a:pt x="390" y="21"/>
                  </a:cubicBezTo>
                  <a:cubicBezTo>
                    <a:pt x="389" y="21"/>
                    <a:pt x="388" y="21"/>
                    <a:pt x="386" y="21"/>
                  </a:cubicBezTo>
                  <a:cubicBezTo>
                    <a:pt x="387" y="22"/>
                    <a:pt x="387" y="22"/>
                    <a:pt x="387" y="23"/>
                  </a:cubicBezTo>
                  <a:cubicBezTo>
                    <a:pt x="391" y="24"/>
                    <a:pt x="392" y="24"/>
                    <a:pt x="395" y="25"/>
                  </a:cubicBezTo>
                  <a:cubicBezTo>
                    <a:pt x="395" y="26"/>
                    <a:pt x="396" y="27"/>
                    <a:pt x="396" y="28"/>
                  </a:cubicBezTo>
                  <a:cubicBezTo>
                    <a:pt x="396" y="29"/>
                    <a:pt x="396" y="29"/>
                    <a:pt x="396" y="29"/>
                  </a:cubicBezTo>
                  <a:cubicBezTo>
                    <a:pt x="394" y="30"/>
                    <a:pt x="394" y="30"/>
                    <a:pt x="393" y="31"/>
                  </a:cubicBezTo>
                  <a:cubicBezTo>
                    <a:pt x="390" y="30"/>
                    <a:pt x="389" y="30"/>
                    <a:pt x="387" y="30"/>
                  </a:cubicBezTo>
                  <a:cubicBezTo>
                    <a:pt x="385" y="30"/>
                    <a:pt x="384" y="30"/>
                    <a:pt x="382" y="29"/>
                  </a:cubicBezTo>
                  <a:cubicBezTo>
                    <a:pt x="380" y="29"/>
                    <a:pt x="379" y="29"/>
                    <a:pt x="377" y="29"/>
                  </a:cubicBezTo>
                  <a:cubicBezTo>
                    <a:pt x="375" y="29"/>
                    <a:pt x="373" y="29"/>
                    <a:pt x="371" y="29"/>
                  </a:cubicBezTo>
                  <a:cubicBezTo>
                    <a:pt x="371" y="30"/>
                    <a:pt x="371" y="30"/>
                    <a:pt x="370" y="31"/>
                  </a:cubicBezTo>
                  <a:cubicBezTo>
                    <a:pt x="371" y="32"/>
                    <a:pt x="372" y="32"/>
                    <a:pt x="373" y="33"/>
                  </a:cubicBezTo>
                  <a:cubicBezTo>
                    <a:pt x="374" y="34"/>
                    <a:pt x="375" y="35"/>
                    <a:pt x="376" y="36"/>
                  </a:cubicBezTo>
                  <a:cubicBezTo>
                    <a:pt x="378" y="36"/>
                    <a:pt x="379" y="36"/>
                    <a:pt x="381" y="37"/>
                  </a:cubicBezTo>
                  <a:cubicBezTo>
                    <a:pt x="383" y="36"/>
                    <a:pt x="384" y="36"/>
                    <a:pt x="386" y="36"/>
                  </a:cubicBezTo>
                  <a:cubicBezTo>
                    <a:pt x="389" y="36"/>
                    <a:pt x="390" y="36"/>
                    <a:pt x="393" y="37"/>
                  </a:cubicBezTo>
                  <a:cubicBezTo>
                    <a:pt x="394" y="37"/>
                    <a:pt x="395" y="37"/>
                    <a:pt x="396" y="38"/>
                  </a:cubicBezTo>
                  <a:cubicBezTo>
                    <a:pt x="395" y="38"/>
                    <a:pt x="394" y="39"/>
                    <a:pt x="393" y="39"/>
                  </a:cubicBezTo>
                  <a:cubicBezTo>
                    <a:pt x="390" y="39"/>
                    <a:pt x="389" y="39"/>
                    <a:pt x="386" y="39"/>
                  </a:cubicBezTo>
                  <a:cubicBezTo>
                    <a:pt x="384" y="39"/>
                    <a:pt x="383" y="39"/>
                    <a:pt x="382" y="39"/>
                  </a:cubicBezTo>
                  <a:cubicBezTo>
                    <a:pt x="380" y="39"/>
                    <a:pt x="379" y="39"/>
                    <a:pt x="377" y="38"/>
                  </a:cubicBezTo>
                  <a:cubicBezTo>
                    <a:pt x="376" y="38"/>
                    <a:pt x="376" y="38"/>
                    <a:pt x="375" y="38"/>
                  </a:cubicBezTo>
                  <a:cubicBezTo>
                    <a:pt x="375" y="39"/>
                    <a:pt x="375" y="39"/>
                    <a:pt x="375" y="39"/>
                  </a:cubicBezTo>
                  <a:cubicBezTo>
                    <a:pt x="377" y="40"/>
                    <a:pt x="379" y="40"/>
                    <a:pt x="381" y="41"/>
                  </a:cubicBezTo>
                  <a:cubicBezTo>
                    <a:pt x="382" y="41"/>
                    <a:pt x="382" y="42"/>
                    <a:pt x="382" y="43"/>
                  </a:cubicBezTo>
                  <a:cubicBezTo>
                    <a:pt x="383" y="44"/>
                    <a:pt x="383" y="44"/>
                    <a:pt x="383" y="45"/>
                  </a:cubicBezTo>
                  <a:cubicBezTo>
                    <a:pt x="385" y="45"/>
                    <a:pt x="385" y="45"/>
                    <a:pt x="387" y="46"/>
                  </a:cubicBezTo>
                  <a:cubicBezTo>
                    <a:pt x="388" y="45"/>
                    <a:pt x="389" y="45"/>
                    <a:pt x="390" y="45"/>
                  </a:cubicBezTo>
                  <a:cubicBezTo>
                    <a:pt x="392" y="44"/>
                    <a:pt x="393" y="44"/>
                    <a:pt x="395" y="44"/>
                  </a:cubicBezTo>
                  <a:cubicBezTo>
                    <a:pt x="396" y="44"/>
                    <a:pt x="396" y="44"/>
                    <a:pt x="398" y="45"/>
                  </a:cubicBezTo>
                  <a:cubicBezTo>
                    <a:pt x="399" y="45"/>
                    <a:pt x="399" y="45"/>
                    <a:pt x="400" y="45"/>
                  </a:cubicBezTo>
                  <a:cubicBezTo>
                    <a:pt x="401" y="45"/>
                    <a:pt x="402" y="45"/>
                    <a:pt x="404" y="45"/>
                  </a:cubicBezTo>
                  <a:cubicBezTo>
                    <a:pt x="404" y="45"/>
                    <a:pt x="404" y="45"/>
                    <a:pt x="406" y="45"/>
                  </a:cubicBezTo>
                  <a:cubicBezTo>
                    <a:pt x="407" y="46"/>
                    <a:pt x="409" y="46"/>
                    <a:pt x="409" y="46"/>
                  </a:cubicBezTo>
                  <a:cubicBezTo>
                    <a:pt x="409" y="47"/>
                    <a:pt x="409" y="47"/>
                    <a:pt x="408" y="48"/>
                  </a:cubicBezTo>
                  <a:cubicBezTo>
                    <a:pt x="410" y="48"/>
                    <a:pt x="410" y="48"/>
                    <a:pt x="412" y="49"/>
                  </a:cubicBezTo>
                  <a:cubicBezTo>
                    <a:pt x="413" y="49"/>
                    <a:pt x="414" y="49"/>
                    <a:pt x="416" y="49"/>
                  </a:cubicBezTo>
                  <a:cubicBezTo>
                    <a:pt x="417" y="49"/>
                    <a:pt x="417" y="50"/>
                    <a:pt x="419" y="51"/>
                  </a:cubicBezTo>
                  <a:cubicBezTo>
                    <a:pt x="419" y="51"/>
                    <a:pt x="419" y="51"/>
                    <a:pt x="419" y="52"/>
                  </a:cubicBezTo>
                  <a:cubicBezTo>
                    <a:pt x="420" y="53"/>
                    <a:pt x="421" y="53"/>
                    <a:pt x="422" y="53"/>
                  </a:cubicBezTo>
                  <a:cubicBezTo>
                    <a:pt x="422" y="53"/>
                    <a:pt x="423" y="54"/>
                    <a:pt x="423" y="54"/>
                  </a:cubicBezTo>
                  <a:cubicBezTo>
                    <a:pt x="424" y="54"/>
                    <a:pt x="425" y="55"/>
                    <a:pt x="426" y="55"/>
                  </a:cubicBezTo>
                  <a:cubicBezTo>
                    <a:pt x="426" y="56"/>
                    <a:pt x="426" y="57"/>
                    <a:pt x="426" y="58"/>
                  </a:cubicBezTo>
                  <a:cubicBezTo>
                    <a:pt x="429" y="59"/>
                    <a:pt x="430" y="60"/>
                    <a:pt x="433" y="61"/>
                  </a:cubicBezTo>
                  <a:cubicBezTo>
                    <a:pt x="433" y="62"/>
                    <a:pt x="433" y="63"/>
                    <a:pt x="434" y="64"/>
                  </a:cubicBezTo>
                  <a:cubicBezTo>
                    <a:pt x="434" y="66"/>
                    <a:pt x="435" y="67"/>
                    <a:pt x="435" y="67"/>
                  </a:cubicBezTo>
                  <a:cubicBezTo>
                    <a:pt x="436" y="67"/>
                    <a:pt x="436" y="67"/>
                    <a:pt x="437" y="67"/>
                  </a:cubicBezTo>
                  <a:cubicBezTo>
                    <a:pt x="437" y="68"/>
                    <a:pt x="438" y="68"/>
                    <a:pt x="439" y="68"/>
                  </a:cubicBezTo>
                  <a:cubicBezTo>
                    <a:pt x="439" y="69"/>
                    <a:pt x="439" y="70"/>
                    <a:pt x="440" y="70"/>
                  </a:cubicBezTo>
                  <a:cubicBezTo>
                    <a:pt x="440" y="71"/>
                    <a:pt x="440" y="71"/>
                    <a:pt x="440" y="72"/>
                  </a:cubicBezTo>
                  <a:cubicBezTo>
                    <a:pt x="439" y="71"/>
                    <a:pt x="439" y="71"/>
                    <a:pt x="438" y="71"/>
                  </a:cubicBezTo>
                  <a:cubicBezTo>
                    <a:pt x="438" y="71"/>
                    <a:pt x="437" y="71"/>
                    <a:pt x="437" y="72"/>
                  </a:cubicBezTo>
                  <a:cubicBezTo>
                    <a:pt x="437" y="73"/>
                    <a:pt x="436" y="73"/>
                    <a:pt x="437" y="74"/>
                  </a:cubicBezTo>
                  <a:cubicBezTo>
                    <a:pt x="437" y="74"/>
                    <a:pt x="437" y="73"/>
                    <a:pt x="437" y="74"/>
                  </a:cubicBezTo>
                  <a:cubicBezTo>
                    <a:pt x="437" y="76"/>
                    <a:pt x="438" y="77"/>
                    <a:pt x="438" y="77"/>
                  </a:cubicBezTo>
                  <a:cubicBezTo>
                    <a:pt x="439" y="78"/>
                    <a:pt x="440" y="78"/>
                    <a:pt x="441" y="79"/>
                  </a:cubicBezTo>
                  <a:cubicBezTo>
                    <a:pt x="443" y="78"/>
                    <a:pt x="443" y="78"/>
                    <a:pt x="445" y="78"/>
                  </a:cubicBezTo>
                  <a:cubicBezTo>
                    <a:pt x="445" y="78"/>
                    <a:pt x="445" y="77"/>
                    <a:pt x="444" y="77"/>
                  </a:cubicBezTo>
                  <a:cubicBezTo>
                    <a:pt x="444" y="77"/>
                    <a:pt x="445" y="77"/>
                    <a:pt x="446" y="77"/>
                  </a:cubicBezTo>
                  <a:cubicBezTo>
                    <a:pt x="447" y="77"/>
                    <a:pt x="445" y="75"/>
                    <a:pt x="447" y="77"/>
                  </a:cubicBezTo>
                  <a:cubicBezTo>
                    <a:pt x="449" y="78"/>
                    <a:pt x="448" y="77"/>
                    <a:pt x="449" y="78"/>
                  </a:cubicBezTo>
                  <a:cubicBezTo>
                    <a:pt x="450" y="79"/>
                    <a:pt x="451" y="80"/>
                    <a:pt x="451" y="80"/>
                  </a:cubicBezTo>
                  <a:cubicBezTo>
                    <a:pt x="452" y="80"/>
                    <a:pt x="452" y="80"/>
                    <a:pt x="454" y="81"/>
                  </a:cubicBezTo>
                  <a:cubicBezTo>
                    <a:pt x="454" y="81"/>
                    <a:pt x="455" y="81"/>
                    <a:pt x="456" y="81"/>
                  </a:cubicBezTo>
                  <a:cubicBezTo>
                    <a:pt x="456" y="81"/>
                    <a:pt x="457" y="80"/>
                    <a:pt x="457" y="82"/>
                  </a:cubicBezTo>
                  <a:cubicBezTo>
                    <a:pt x="458" y="84"/>
                    <a:pt x="459" y="83"/>
                    <a:pt x="458" y="84"/>
                  </a:cubicBezTo>
                  <a:cubicBezTo>
                    <a:pt x="458" y="84"/>
                    <a:pt x="460" y="84"/>
                    <a:pt x="458" y="84"/>
                  </a:cubicBezTo>
                  <a:cubicBezTo>
                    <a:pt x="456" y="85"/>
                    <a:pt x="452" y="84"/>
                    <a:pt x="452" y="84"/>
                  </a:cubicBezTo>
                  <a:cubicBezTo>
                    <a:pt x="451" y="83"/>
                    <a:pt x="451" y="83"/>
                    <a:pt x="450" y="83"/>
                  </a:cubicBezTo>
                  <a:cubicBezTo>
                    <a:pt x="448" y="82"/>
                    <a:pt x="447" y="82"/>
                    <a:pt x="446" y="82"/>
                  </a:cubicBezTo>
                  <a:cubicBezTo>
                    <a:pt x="446" y="82"/>
                    <a:pt x="446" y="82"/>
                    <a:pt x="445" y="82"/>
                  </a:cubicBezTo>
                  <a:cubicBezTo>
                    <a:pt x="444" y="83"/>
                    <a:pt x="444" y="82"/>
                    <a:pt x="444" y="83"/>
                  </a:cubicBezTo>
                  <a:cubicBezTo>
                    <a:pt x="443" y="84"/>
                    <a:pt x="443" y="82"/>
                    <a:pt x="443" y="84"/>
                  </a:cubicBezTo>
                  <a:cubicBezTo>
                    <a:pt x="444" y="85"/>
                    <a:pt x="444" y="85"/>
                    <a:pt x="444" y="85"/>
                  </a:cubicBezTo>
                  <a:cubicBezTo>
                    <a:pt x="443" y="85"/>
                    <a:pt x="443" y="85"/>
                    <a:pt x="443" y="86"/>
                  </a:cubicBezTo>
                  <a:cubicBezTo>
                    <a:pt x="443" y="86"/>
                    <a:pt x="441" y="86"/>
                    <a:pt x="441" y="87"/>
                  </a:cubicBezTo>
                  <a:cubicBezTo>
                    <a:pt x="441" y="87"/>
                    <a:pt x="441" y="87"/>
                    <a:pt x="441" y="87"/>
                  </a:cubicBezTo>
                  <a:cubicBezTo>
                    <a:pt x="441" y="87"/>
                    <a:pt x="441" y="88"/>
                    <a:pt x="442" y="88"/>
                  </a:cubicBezTo>
                  <a:cubicBezTo>
                    <a:pt x="443" y="88"/>
                    <a:pt x="443" y="88"/>
                    <a:pt x="444" y="89"/>
                  </a:cubicBezTo>
                  <a:cubicBezTo>
                    <a:pt x="445" y="89"/>
                    <a:pt x="446" y="89"/>
                    <a:pt x="447" y="89"/>
                  </a:cubicBezTo>
                  <a:cubicBezTo>
                    <a:pt x="447" y="89"/>
                    <a:pt x="448" y="90"/>
                    <a:pt x="447" y="91"/>
                  </a:cubicBezTo>
                  <a:cubicBezTo>
                    <a:pt x="446" y="91"/>
                    <a:pt x="446" y="91"/>
                    <a:pt x="446" y="91"/>
                  </a:cubicBezTo>
                  <a:cubicBezTo>
                    <a:pt x="447" y="92"/>
                    <a:pt x="448" y="92"/>
                    <a:pt x="449" y="93"/>
                  </a:cubicBezTo>
                  <a:cubicBezTo>
                    <a:pt x="450" y="93"/>
                    <a:pt x="451" y="92"/>
                    <a:pt x="452" y="92"/>
                  </a:cubicBezTo>
                  <a:cubicBezTo>
                    <a:pt x="452" y="92"/>
                    <a:pt x="453" y="92"/>
                    <a:pt x="453" y="91"/>
                  </a:cubicBezTo>
                  <a:cubicBezTo>
                    <a:pt x="453" y="91"/>
                    <a:pt x="453" y="90"/>
                    <a:pt x="453" y="90"/>
                  </a:cubicBezTo>
                  <a:cubicBezTo>
                    <a:pt x="452" y="89"/>
                    <a:pt x="451" y="89"/>
                    <a:pt x="450" y="88"/>
                  </a:cubicBezTo>
                  <a:cubicBezTo>
                    <a:pt x="450" y="88"/>
                    <a:pt x="450" y="87"/>
                    <a:pt x="450" y="87"/>
                  </a:cubicBezTo>
                  <a:cubicBezTo>
                    <a:pt x="451" y="87"/>
                    <a:pt x="452" y="87"/>
                    <a:pt x="453" y="87"/>
                  </a:cubicBezTo>
                  <a:cubicBezTo>
                    <a:pt x="454" y="87"/>
                    <a:pt x="455" y="87"/>
                    <a:pt x="456" y="87"/>
                  </a:cubicBezTo>
                  <a:cubicBezTo>
                    <a:pt x="456" y="87"/>
                    <a:pt x="457" y="88"/>
                    <a:pt x="458" y="88"/>
                  </a:cubicBezTo>
                  <a:cubicBezTo>
                    <a:pt x="459" y="89"/>
                    <a:pt x="459" y="90"/>
                    <a:pt x="459" y="90"/>
                  </a:cubicBezTo>
                  <a:cubicBezTo>
                    <a:pt x="458" y="91"/>
                    <a:pt x="458" y="91"/>
                    <a:pt x="458" y="92"/>
                  </a:cubicBezTo>
                  <a:cubicBezTo>
                    <a:pt x="458" y="93"/>
                    <a:pt x="458" y="93"/>
                    <a:pt x="458" y="93"/>
                  </a:cubicBezTo>
                  <a:cubicBezTo>
                    <a:pt x="458" y="93"/>
                    <a:pt x="456" y="91"/>
                    <a:pt x="458" y="93"/>
                  </a:cubicBezTo>
                  <a:cubicBezTo>
                    <a:pt x="459" y="95"/>
                    <a:pt x="461" y="96"/>
                    <a:pt x="461" y="96"/>
                  </a:cubicBezTo>
                  <a:cubicBezTo>
                    <a:pt x="461" y="96"/>
                    <a:pt x="460" y="97"/>
                    <a:pt x="459" y="97"/>
                  </a:cubicBezTo>
                  <a:cubicBezTo>
                    <a:pt x="458" y="97"/>
                    <a:pt x="458" y="97"/>
                    <a:pt x="458" y="97"/>
                  </a:cubicBezTo>
                  <a:cubicBezTo>
                    <a:pt x="456" y="97"/>
                    <a:pt x="455" y="96"/>
                    <a:pt x="454" y="96"/>
                  </a:cubicBezTo>
                  <a:cubicBezTo>
                    <a:pt x="453" y="96"/>
                    <a:pt x="453" y="96"/>
                    <a:pt x="453" y="96"/>
                  </a:cubicBezTo>
                  <a:cubicBezTo>
                    <a:pt x="453" y="98"/>
                    <a:pt x="453" y="98"/>
                    <a:pt x="453" y="98"/>
                  </a:cubicBezTo>
                  <a:cubicBezTo>
                    <a:pt x="453" y="98"/>
                    <a:pt x="456" y="99"/>
                    <a:pt x="454" y="99"/>
                  </a:cubicBezTo>
                  <a:cubicBezTo>
                    <a:pt x="452" y="99"/>
                    <a:pt x="452" y="99"/>
                    <a:pt x="452" y="99"/>
                  </a:cubicBezTo>
                  <a:cubicBezTo>
                    <a:pt x="452" y="99"/>
                    <a:pt x="451" y="99"/>
                    <a:pt x="451" y="100"/>
                  </a:cubicBezTo>
                  <a:cubicBezTo>
                    <a:pt x="451" y="101"/>
                    <a:pt x="451" y="103"/>
                    <a:pt x="451" y="103"/>
                  </a:cubicBezTo>
                  <a:cubicBezTo>
                    <a:pt x="453" y="103"/>
                    <a:pt x="453" y="103"/>
                    <a:pt x="454" y="104"/>
                  </a:cubicBezTo>
                  <a:cubicBezTo>
                    <a:pt x="454" y="104"/>
                    <a:pt x="454" y="105"/>
                    <a:pt x="454" y="105"/>
                  </a:cubicBezTo>
                  <a:cubicBezTo>
                    <a:pt x="454" y="106"/>
                    <a:pt x="454" y="106"/>
                    <a:pt x="454" y="106"/>
                  </a:cubicBezTo>
                  <a:cubicBezTo>
                    <a:pt x="455" y="107"/>
                    <a:pt x="455" y="107"/>
                    <a:pt x="456" y="108"/>
                  </a:cubicBezTo>
                  <a:cubicBezTo>
                    <a:pt x="456" y="108"/>
                    <a:pt x="453" y="109"/>
                    <a:pt x="455" y="110"/>
                  </a:cubicBezTo>
                  <a:cubicBezTo>
                    <a:pt x="457" y="110"/>
                    <a:pt x="459" y="111"/>
                    <a:pt x="459" y="111"/>
                  </a:cubicBezTo>
                  <a:cubicBezTo>
                    <a:pt x="460" y="111"/>
                    <a:pt x="459" y="112"/>
                    <a:pt x="459" y="112"/>
                  </a:cubicBezTo>
                  <a:cubicBezTo>
                    <a:pt x="459" y="112"/>
                    <a:pt x="459" y="113"/>
                    <a:pt x="459" y="113"/>
                  </a:cubicBezTo>
                  <a:cubicBezTo>
                    <a:pt x="459" y="113"/>
                    <a:pt x="460" y="114"/>
                    <a:pt x="460" y="114"/>
                  </a:cubicBezTo>
                  <a:cubicBezTo>
                    <a:pt x="461" y="115"/>
                    <a:pt x="463" y="116"/>
                    <a:pt x="463" y="116"/>
                  </a:cubicBezTo>
                  <a:cubicBezTo>
                    <a:pt x="463" y="116"/>
                    <a:pt x="463" y="117"/>
                    <a:pt x="463" y="118"/>
                  </a:cubicBezTo>
                  <a:cubicBezTo>
                    <a:pt x="463" y="118"/>
                    <a:pt x="463" y="118"/>
                    <a:pt x="463" y="118"/>
                  </a:cubicBezTo>
                  <a:cubicBezTo>
                    <a:pt x="463" y="118"/>
                    <a:pt x="463" y="118"/>
                    <a:pt x="463" y="119"/>
                  </a:cubicBezTo>
                  <a:cubicBezTo>
                    <a:pt x="463" y="120"/>
                    <a:pt x="464" y="121"/>
                    <a:pt x="464" y="121"/>
                  </a:cubicBezTo>
                  <a:cubicBezTo>
                    <a:pt x="464" y="121"/>
                    <a:pt x="464" y="121"/>
                    <a:pt x="465" y="121"/>
                  </a:cubicBezTo>
                  <a:cubicBezTo>
                    <a:pt x="466" y="122"/>
                    <a:pt x="469" y="122"/>
                    <a:pt x="469" y="123"/>
                  </a:cubicBezTo>
                  <a:cubicBezTo>
                    <a:pt x="470" y="123"/>
                    <a:pt x="469" y="125"/>
                    <a:pt x="469" y="125"/>
                  </a:cubicBezTo>
                  <a:cubicBezTo>
                    <a:pt x="469" y="125"/>
                    <a:pt x="470" y="126"/>
                    <a:pt x="471" y="126"/>
                  </a:cubicBezTo>
                  <a:cubicBezTo>
                    <a:pt x="472" y="127"/>
                    <a:pt x="472" y="126"/>
                    <a:pt x="472" y="127"/>
                  </a:cubicBezTo>
                  <a:cubicBezTo>
                    <a:pt x="473" y="128"/>
                    <a:pt x="473" y="128"/>
                    <a:pt x="474" y="128"/>
                  </a:cubicBezTo>
                  <a:cubicBezTo>
                    <a:pt x="474" y="129"/>
                    <a:pt x="474" y="128"/>
                    <a:pt x="474" y="129"/>
                  </a:cubicBezTo>
                  <a:cubicBezTo>
                    <a:pt x="474" y="130"/>
                    <a:pt x="473" y="128"/>
                    <a:pt x="475" y="130"/>
                  </a:cubicBezTo>
                  <a:cubicBezTo>
                    <a:pt x="476" y="131"/>
                    <a:pt x="477" y="132"/>
                    <a:pt x="477" y="132"/>
                  </a:cubicBezTo>
                  <a:cubicBezTo>
                    <a:pt x="477" y="132"/>
                    <a:pt x="477" y="132"/>
                    <a:pt x="478" y="132"/>
                  </a:cubicBezTo>
                  <a:cubicBezTo>
                    <a:pt x="478" y="132"/>
                    <a:pt x="477" y="130"/>
                    <a:pt x="480" y="132"/>
                  </a:cubicBezTo>
                  <a:cubicBezTo>
                    <a:pt x="482" y="134"/>
                    <a:pt x="480" y="133"/>
                    <a:pt x="481" y="136"/>
                  </a:cubicBezTo>
                  <a:cubicBezTo>
                    <a:pt x="481" y="136"/>
                    <a:pt x="482" y="136"/>
                    <a:pt x="482" y="136"/>
                  </a:cubicBezTo>
                  <a:cubicBezTo>
                    <a:pt x="483" y="136"/>
                    <a:pt x="483" y="136"/>
                    <a:pt x="484" y="136"/>
                  </a:cubicBezTo>
                  <a:cubicBezTo>
                    <a:pt x="485" y="136"/>
                    <a:pt x="485" y="136"/>
                    <a:pt x="486" y="136"/>
                  </a:cubicBezTo>
                  <a:cubicBezTo>
                    <a:pt x="487" y="136"/>
                    <a:pt x="487" y="136"/>
                    <a:pt x="487" y="136"/>
                  </a:cubicBezTo>
                  <a:cubicBezTo>
                    <a:pt x="488" y="136"/>
                    <a:pt x="488" y="136"/>
                    <a:pt x="489" y="136"/>
                  </a:cubicBezTo>
                  <a:cubicBezTo>
                    <a:pt x="489" y="135"/>
                    <a:pt x="489" y="135"/>
                    <a:pt x="489" y="134"/>
                  </a:cubicBezTo>
                  <a:cubicBezTo>
                    <a:pt x="489" y="134"/>
                    <a:pt x="490" y="134"/>
                    <a:pt x="490" y="135"/>
                  </a:cubicBezTo>
                  <a:cubicBezTo>
                    <a:pt x="491" y="136"/>
                    <a:pt x="491" y="136"/>
                    <a:pt x="491" y="137"/>
                  </a:cubicBezTo>
                  <a:cubicBezTo>
                    <a:pt x="491" y="138"/>
                    <a:pt x="491" y="138"/>
                    <a:pt x="491" y="138"/>
                  </a:cubicBezTo>
                  <a:cubicBezTo>
                    <a:pt x="491" y="138"/>
                    <a:pt x="491" y="139"/>
                    <a:pt x="492" y="139"/>
                  </a:cubicBezTo>
                  <a:cubicBezTo>
                    <a:pt x="492" y="140"/>
                    <a:pt x="494" y="140"/>
                    <a:pt x="494" y="140"/>
                  </a:cubicBezTo>
                  <a:cubicBezTo>
                    <a:pt x="495" y="141"/>
                    <a:pt x="496" y="141"/>
                    <a:pt x="497" y="142"/>
                  </a:cubicBezTo>
                  <a:cubicBezTo>
                    <a:pt x="497" y="142"/>
                    <a:pt x="499" y="143"/>
                    <a:pt x="499" y="143"/>
                  </a:cubicBezTo>
                  <a:cubicBezTo>
                    <a:pt x="499" y="143"/>
                    <a:pt x="499" y="143"/>
                    <a:pt x="500" y="143"/>
                  </a:cubicBezTo>
                  <a:cubicBezTo>
                    <a:pt x="500" y="142"/>
                    <a:pt x="500" y="142"/>
                    <a:pt x="501" y="142"/>
                  </a:cubicBezTo>
                  <a:cubicBezTo>
                    <a:pt x="501" y="142"/>
                    <a:pt x="501" y="142"/>
                    <a:pt x="502" y="142"/>
                  </a:cubicBezTo>
                  <a:cubicBezTo>
                    <a:pt x="502" y="141"/>
                    <a:pt x="503" y="141"/>
                    <a:pt x="503" y="141"/>
                  </a:cubicBezTo>
                  <a:cubicBezTo>
                    <a:pt x="503" y="140"/>
                    <a:pt x="502" y="140"/>
                    <a:pt x="502" y="139"/>
                  </a:cubicBezTo>
                  <a:cubicBezTo>
                    <a:pt x="502" y="139"/>
                    <a:pt x="502" y="138"/>
                    <a:pt x="502" y="138"/>
                  </a:cubicBezTo>
                  <a:cubicBezTo>
                    <a:pt x="502" y="138"/>
                    <a:pt x="502" y="137"/>
                    <a:pt x="503" y="137"/>
                  </a:cubicBezTo>
                  <a:cubicBezTo>
                    <a:pt x="503" y="137"/>
                    <a:pt x="503" y="137"/>
                    <a:pt x="503" y="137"/>
                  </a:cubicBezTo>
                  <a:cubicBezTo>
                    <a:pt x="504" y="136"/>
                    <a:pt x="504" y="136"/>
                    <a:pt x="505" y="135"/>
                  </a:cubicBezTo>
                  <a:cubicBezTo>
                    <a:pt x="505" y="135"/>
                    <a:pt x="505" y="135"/>
                    <a:pt x="505" y="134"/>
                  </a:cubicBezTo>
                  <a:cubicBezTo>
                    <a:pt x="505" y="134"/>
                    <a:pt x="505" y="133"/>
                    <a:pt x="504" y="133"/>
                  </a:cubicBezTo>
                  <a:cubicBezTo>
                    <a:pt x="504" y="132"/>
                    <a:pt x="504" y="132"/>
                    <a:pt x="505" y="131"/>
                  </a:cubicBezTo>
                  <a:cubicBezTo>
                    <a:pt x="505" y="131"/>
                    <a:pt x="505" y="131"/>
                    <a:pt x="506" y="131"/>
                  </a:cubicBezTo>
                  <a:cubicBezTo>
                    <a:pt x="506" y="131"/>
                    <a:pt x="506" y="131"/>
                    <a:pt x="507" y="131"/>
                  </a:cubicBezTo>
                  <a:cubicBezTo>
                    <a:pt x="507" y="130"/>
                    <a:pt x="508" y="130"/>
                    <a:pt x="508" y="129"/>
                  </a:cubicBezTo>
                  <a:cubicBezTo>
                    <a:pt x="508" y="129"/>
                    <a:pt x="507" y="128"/>
                    <a:pt x="507" y="128"/>
                  </a:cubicBezTo>
                  <a:cubicBezTo>
                    <a:pt x="507" y="127"/>
                    <a:pt x="507" y="127"/>
                    <a:pt x="506" y="126"/>
                  </a:cubicBezTo>
                  <a:cubicBezTo>
                    <a:pt x="507" y="126"/>
                    <a:pt x="507" y="125"/>
                    <a:pt x="507" y="125"/>
                  </a:cubicBezTo>
                  <a:cubicBezTo>
                    <a:pt x="507" y="125"/>
                    <a:pt x="508" y="125"/>
                    <a:pt x="508" y="125"/>
                  </a:cubicBezTo>
                  <a:cubicBezTo>
                    <a:pt x="508" y="124"/>
                    <a:pt x="508" y="124"/>
                    <a:pt x="508" y="123"/>
                  </a:cubicBezTo>
                  <a:cubicBezTo>
                    <a:pt x="508" y="122"/>
                    <a:pt x="508" y="122"/>
                    <a:pt x="508" y="121"/>
                  </a:cubicBezTo>
                  <a:cubicBezTo>
                    <a:pt x="508" y="121"/>
                    <a:pt x="508" y="121"/>
                    <a:pt x="508" y="120"/>
                  </a:cubicBezTo>
                  <a:cubicBezTo>
                    <a:pt x="509" y="120"/>
                    <a:pt x="510" y="120"/>
                    <a:pt x="511" y="120"/>
                  </a:cubicBezTo>
                  <a:cubicBezTo>
                    <a:pt x="511" y="120"/>
                    <a:pt x="513" y="120"/>
                    <a:pt x="514" y="121"/>
                  </a:cubicBezTo>
                  <a:cubicBezTo>
                    <a:pt x="515" y="122"/>
                    <a:pt x="514" y="121"/>
                    <a:pt x="515" y="122"/>
                  </a:cubicBezTo>
                  <a:cubicBezTo>
                    <a:pt x="517" y="123"/>
                    <a:pt x="520" y="123"/>
                    <a:pt x="520" y="123"/>
                  </a:cubicBezTo>
                  <a:cubicBezTo>
                    <a:pt x="521" y="123"/>
                    <a:pt x="521" y="123"/>
                    <a:pt x="521" y="123"/>
                  </a:cubicBezTo>
                  <a:cubicBezTo>
                    <a:pt x="522" y="122"/>
                    <a:pt x="522" y="121"/>
                    <a:pt x="522" y="120"/>
                  </a:cubicBezTo>
                  <a:cubicBezTo>
                    <a:pt x="522" y="120"/>
                    <a:pt x="522" y="120"/>
                    <a:pt x="522" y="119"/>
                  </a:cubicBezTo>
                  <a:cubicBezTo>
                    <a:pt x="523" y="120"/>
                    <a:pt x="523" y="120"/>
                    <a:pt x="524" y="120"/>
                  </a:cubicBezTo>
                  <a:cubicBezTo>
                    <a:pt x="525" y="120"/>
                    <a:pt x="525" y="119"/>
                    <a:pt x="526" y="119"/>
                  </a:cubicBezTo>
                  <a:cubicBezTo>
                    <a:pt x="526" y="119"/>
                    <a:pt x="526" y="119"/>
                    <a:pt x="527" y="119"/>
                  </a:cubicBezTo>
                  <a:cubicBezTo>
                    <a:pt x="527" y="119"/>
                    <a:pt x="527" y="118"/>
                    <a:pt x="528" y="118"/>
                  </a:cubicBezTo>
                  <a:cubicBezTo>
                    <a:pt x="528" y="118"/>
                    <a:pt x="528" y="117"/>
                    <a:pt x="529" y="117"/>
                  </a:cubicBezTo>
                  <a:cubicBezTo>
                    <a:pt x="529" y="117"/>
                    <a:pt x="529" y="117"/>
                    <a:pt x="529" y="117"/>
                  </a:cubicBezTo>
                  <a:cubicBezTo>
                    <a:pt x="530" y="118"/>
                    <a:pt x="530" y="118"/>
                    <a:pt x="531" y="118"/>
                  </a:cubicBezTo>
                  <a:cubicBezTo>
                    <a:pt x="532" y="118"/>
                    <a:pt x="532" y="118"/>
                    <a:pt x="533" y="118"/>
                  </a:cubicBezTo>
                  <a:cubicBezTo>
                    <a:pt x="533" y="117"/>
                    <a:pt x="532" y="117"/>
                    <a:pt x="532" y="117"/>
                  </a:cubicBezTo>
                  <a:cubicBezTo>
                    <a:pt x="533" y="117"/>
                    <a:pt x="533" y="117"/>
                    <a:pt x="533" y="117"/>
                  </a:cubicBezTo>
                  <a:cubicBezTo>
                    <a:pt x="533" y="117"/>
                    <a:pt x="534" y="117"/>
                    <a:pt x="534" y="117"/>
                  </a:cubicBezTo>
                  <a:cubicBezTo>
                    <a:pt x="534" y="117"/>
                    <a:pt x="536" y="118"/>
                    <a:pt x="536" y="118"/>
                  </a:cubicBezTo>
                  <a:cubicBezTo>
                    <a:pt x="536" y="117"/>
                    <a:pt x="536" y="117"/>
                    <a:pt x="536" y="117"/>
                  </a:cubicBezTo>
                  <a:cubicBezTo>
                    <a:pt x="537" y="117"/>
                    <a:pt x="537" y="117"/>
                    <a:pt x="538" y="117"/>
                  </a:cubicBezTo>
                  <a:cubicBezTo>
                    <a:pt x="538" y="117"/>
                    <a:pt x="540" y="117"/>
                    <a:pt x="540" y="117"/>
                  </a:cubicBezTo>
                  <a:cubicBezTo>
                    <a:pt x="541" y="118"/>
                    <a:pt x="542" y="118"/>
                    <a:pt x="542" y="118"/>
                  </a:cubicBezTo>
                  <a:cubicBezTo>
                    <a:pt x="543" y="119"/>
                    <a:pt x="544" y="119"/>
                    <a:pt x="544" y="119"/>
                  </a:cubicBezTo>
                  <a:cubicBezTo>
                    <a:pt x="545" y="119"/>
                    <a:pt x="545" y="118"/>
                    <a:pt x="545" y="118"/>
                  </a:cubicBezTo>
                  <a:cubicBezTo>
                    <a:pt x="545" y="118"/>
                    <a:pt x="545" y="118"/>
                    <a:pt x="545" y="118"/>
                  </a:cubicBezTo>
                  <a:cubicBezTo>
                    <a:pt x="545" y="118"/>
                    <a:pt x="549" y="119"/>
                    <a:pt x="550" y="119"/>
                  </a:cubicBezTo>
                  <a:cubicBezTo>
                    <a:pt x="550" y="119"/>
                    <a:pt x="550" y="118"/>
                    <a:pt x="550" y="118"/>
                  </a:cubicBezTo>
                  <a:cubicBezTo>
                    <a:pt x="550" y="118"/>
                    <a:pt x="550" y="118"/>
                    <a:pt x="550" y="117"/>
                  </a:cubicBezTo>
                  <a:cubicBezTo>
                    <a:pt x="550" y="117"/>
                    <a:pt x="550" y="117"/>
                    <a:pt x="550" y="117"/>
                  </a:cubicBezTo>
                  <a:cubicBezTo>
                    <a:pt x="551" y="117"/>
                    <a:pt x="551" y="117"/>
                    <a:pt x="552" y="117"/>
                  </a:cubicBezTo>
                  <a:cubicBezTo>
                    <a:pt x="552" y="117"/>
                    <a:pt x="552" y="117"/>
                    <a:pt x="552" y="117"/>
                  </a:cubicBezTo>
                  <a:cubicBezTo>
                    <a:pt x="553" y="117"/>
                    <a:pt x="553" y="118"/>
                    <a:pt x="553" y="118"/>
                  </a:cubicBezTo>
                  <a:cubicBezTo>
                    <a:pt x="554" y="118"/>
                    <a:pt x="554" y="118"/>
                    <a:pt x="555" y="119"/>
                  </a:cubicBezTo>
                  <a:cubicBezTo>
                    <a:pt x="555" y="119"/>
                    <a:pt x="556" y="119"/>
                    <a:pt x="556" y="119"/>
                  </a:cubicBezTo>
                  <a:cubicBezTo>
                    <a:pt x="556" y="119"/>
                    <a:pt x="556" y="118"/>
                    <a:pt x="556" y="118"/>
                  </a:cubicBezTo>
                  <a:cubicBezTo>
                    <a:pt x="556" y="118"/>
                    <a:pt x="556" y="118"/>
                    <a:pt x="556" y="118"/>
                  </a:cubicBezTo>
                  <a:cubicBezTo>
                    <a:pt x="556" y="117"/>
                    <a:pt x="556" y="117"/>
                    <a:pt x="556" y="117"/>
                  </a:cubicBezTo>
                  <a:cubicBezTo>
                    <a:pt x="556" y="117"/>
                    <a:pt x="556" y="117"/>
                    <a:pt x="556" y="117"/>
                  </a:cubicBezTo>
                  <a:cubicBezTo>
                    <a:pt x="556" y="117"/>
                    <a:pt x="552" y="114"/>
                    <a:pt x="552" y="114"/>
                  </a:cubicBezTo>
                  <a:cubicBezTo>
                    <a:pt x="551" y="113"/>
                    <a:pt x="551" y="113"/>
                    <a:pt x="551" y="113"/>
                  </a:cubicBezTo>
                  <a:cubicBezTo>
                    <a:pt x="550" y="113"/>
                    <a:pt x="550" y="112"/>
                    <a:pt x="549" y="112"/>
                  </a:cubicBezTo>
                  <a:cubicBezTo>
                    <a:pt x="548" y="111"/>
                    <a:pt x="547" y="111"/>
                    <a:pt x="546" y="110"/>
                  </a:cubicBezTo>
                  <a:cubicBezTo>
                    <a:pt x="546" y="110"/>
                    <a:pt x="546" y="109"/>
                    <a:pt x="547" y="109"/>
                  </a:cubicBezTo>
                  <a:cubicBezTo>
                    <a:pt x="547" y="109"/>
                    <a:pt x="546" y="108"/>
                    <a:pt x="547" y="109"/>
                  </a:cubicBezTo>
                  <a:cubicBezTo>
                    <a:pt x="549" y="110"/>
                    <a:pt x="547" y="108"/>
                    <a:pt x="549" y="110"/>
                  </a:cubicBezTo>
                  <a:cubicBezTo>
                    <a:pt x="551" y="112"/>
                    <a:pt x="552" y="112"/>
                    <a:pt x="552" y="112"/>
                  </a:cubicBezTo>
                  <a:cubicBezTo>
                    <a:pt x="552" y="112"/>
                    <a:pt x="552" y="113"/>
                    <a:pt x="553" y="113"/>
                  </a:cubicBezTo>
                  <a:cubicBezTo>
                    <a:pt x="553" y="114"/>
                    <a:pt x="558" y="116"/>
                    <a:pt x="558" y="116"/>
                  </a:cubicBezTo>
                  <a:cubicBezTo>
                    <a:pt x="559" y="116"/>
                    <a:pt x="559" y="116"/>
                    <a:pt x="559" y="116"/>
                  </a:cubicBezTo>
                  <a:cubicBezTo>
                    <a:pt x="559" y="115"/>
                    <a:pt x="558" y="115"/>
                    <a:pt x="558" y="115"/>
                  </a:cubicBezTo>
                  <a:cubicBezTo>
                    <a:pt x="557" y="114"/>
                    <a:pt x="557" y="114"/>
                    <a:pt x="557" y="113"/>
                  </a:cubicBezTo>
                  <a:cubicBezTo>
                    <a:pt x="556" y="113"/>
                    <a:pt x="555" y="113"/>
                    <a:pt x="555" y="112"/>
                  </a:cubicBezTo>
                  <a:cubicBezTo>
                    <a:pt x="555" y="112"/>
                    <a:pt x="554" y="111"/>
                    <a:pt x="554" y="111"/>
                  </a:cubicBezTo>
                  <a:cubicBezTo>
                    <a:pt x="553" y="111"/>
                    <a:pt x="552" y="110"/>
                    <a:pt x="552" y="110"/>
                  </a:cubicBezTo>
                  <a:cubicBezTo>
                    <a:pt x="552" y="110"/>
                    <a:pt x="552" y="109"/>
                    <a:pt x="552" y="109"/>
                  </a:cubicBezTo>
                  <a:cubicBezTo>
                    <a:pt x="552" y="109"/>
                    <a:pt x="551" y="108"/>
                    <a:pt x="552" y="108"/>
                  </a:cubicBezTo>
                  <a:cubicBezTo>
                    <a:pt x="552" y="108"/>
                    <a:pt x="552" y="108"/>
                    <a:pt x="552" y="108"/>
                  </a:cubicBezTo>
                  <a:cubicBezTo>
                    <a:pt x="553" y="108"/>
                    <a:pt x="553" y="108"/>
                    <a:pt x="553" y="108"/>
                  </a:cubicBezTo>
                  <a:cubicBezTo>
                    <a:pt x="553" y="108"/>
                    <a:pt x="551" y="106"/>
                    <a:pt x="551" y="106"/>
                  </a:cubicBezTo>
                  <a:cubicBezTo>
                    <a:pt x="552" y="106"/>
                    <a:pt x="552" y="105"/>
                    <a:pt x="552" y="105"/>
                  </a:cubicBezTo>
                  <a:cubicBezTo>
                    <a:pt x="553" y="105"/>
                    <a:pt x="551" y="103"/>
                    <a:pt x="551" y="103"/>
                  </a:cubicBezTo>
                  <a:cubicBezTo>
                    <a:pt x="551" y="103"/>
                    <a:pt x="551" y="102"/>
                    <a:pt x="551" y="102"/>
                  </a:cubicBezTo>
                  <a:cubicBezTo>
                    <a:pt x="552" y="103"/>
                    <a:pt x="552" y="103"/>
                    <a:pt x="553" y="103"/>
                  </a:cubicBezTo>
                  <a:cubicBezTo>
                    <a:pt x="553" y="103"/>
                    <a:pt x="554" y="103"/>
                    <a:pt x="554" y="103"/>
                  </a:cubicBezTo>
                  <a:cubicBezTo>
                    <a:pt x="554" y="103"/>
                    <a:pt x="554" y="103"/>
                    <a:pt x="554" y="103"/>
                  </a:cubicBezTo>
                  <a:cubicBezTo>
                    <a:pt x="554" y="102"/>
                    <a:pt x="554" y="102"/>
                    <a:pt x="553" y="101"/>
                  </a:cubicBezTo>
                  <a:cubicBezTo>
                    <a:pt x="553" y="101"/>
                    <a:pt x="552" y="101"/>
                    <a:pt x="552" y="100"/>
                  </a:cubicBezTo>
                  <a:cubicBezTo>
                    <a:pt x="551" y="99"/>
                    <a:pt x="551" y="99"/>
                    <a:pt x="550" y="99"/>
                  </a:cubicBezTo>
                  <a:cubicBezTo>
                    <a:pt x="550" y="98"/>
                    <a:pt x="550" y="98"/>
                    <a:pt x="550" y="98"/>
                  </a:cubicBezTo>
                  <a:cubicBezTo>
                    <a:pt x="550" y="98"/>
                    <a:pt x="550" y="98"/>
                    <a:pt x="551" y="98"/>
                  </a:cubicBezTo>
                  <a:cubicBezTo>
                    <a:pt x="550" y="98"/>
                    <a:pt x="550" y="97"/>
                    <a:pt x="550" y="97"/>
                  </a:cubicBezTo>
                  <a:cubicBezTo>
                    <a:pt x="549" y="97"/>
                    <a:pt x="549" y="96"/>
                    <a:pt x="549" y="96"/>
                  </a:cubicBezTo>
                  <a:cubicBezTo>
                    <a:pt x="548" y="95"/>
                    <a:pt x="547" y="95"/>
                    <a:pt x="546" y="94"/>
                  </a:cubicBezTo>
                  <a:cubicBezTo>
                    <a:pt x="547" y="94"/>
                    <a:pt x="548" y="95"/>
                    <a:pt x="549" y="95"/>
                  </a:cubicBezTo>
                  <a:cubicBezTo>
                    <a:pt x="549" y="95"/>
                    <a:pt x="550" y="95"/>
                    <a:pt x="550" y="95"/>
                  </a:cubicBezTo>
                  <a:cubicBezTo>
                    <a:pt x="550" y="95"/>
                    <a:pt x="551" y="96"/>
                    <a:pt x="551" y="95"/>
                  </a:cubicBezTo>
                  <a:cubicBezTo>
                    <a:pt x="551" y="95"/>
                    <a:pt x="549" y="93"/>
                    <a:pt x="549" y="93"/>
                  </a:cubicBezTo>
                  <a:cubicBezTo>
                    <a:pt x="548" y="92"/>
                    <a:pt x="547" y="92"/>
                    <a:pt x="547" y="92"/>
                  </a:cubicBezTo>
                  <a:cubicBezTo>
                    <a:pt x="546" y="91"/>
                    <a:pt x="545" y="91"/>
                    <a:pt x="544" y="90"/>
                  </a:cubicBezTo>
                  <a:cubicBezTo>
                    <a:pt x="544" y="90"/>
                    <a:pt x="541" y="88"/>
                    <a:pt x="541" y="88"/>
                  </a:cubicBezTo>
                  <a:cubicBezTo>
                    <a:pt x="540" y="87"/>
                    <a:pt x="539" y="86"/>
                    <a:pt x="538" y="85"/>
                  </a:cubicBezTo>
                  <a:cubicBezTo>
                    <a:pt x="537" y="85"/>
                    <a:pt x="536" y="84"/>
                    <a:pt x="537" y="84"/>
                  </a:cubicBezTo>
                  <a:cubicBezTo>
                    <a:pt x="537" y="85"/>
                    <a:pt x="539" y="85"/>
                    <a:pt x="539" y="85"/>
                  </a:cubicBezTo>
                  <a:cubicBezTo>
                    <a:pt x="540" y="85"/>
                    <a:pt x="541" y="86"/>
                    <a:pt x="542" y="86"/>
                  </a:cubicBezTo>
                  <a:cubicBezTo>
                    <a:pt x="542" y="87"/>
                    <a:pt x="542" y="86"/>
                    <a:pt x="542" y="86"/>
                  </a:cubicBezTo>
                  <a:cubicBezTo>
                    <a:pt x="541" y="86"/>
                    <a:pt x="541" y="85"/>
                    <a:pt x="540" y="84"/>
                  </a:cubicBezTo>
                  <a:cubicBezTo>
                    <a:pt x="540" y="84"/>
                    <a:pt x="540" y="84"/>
                    <a:pt x="540" y="84"/>
                  </a:cubicBezTo>
                  <a:cubicBezTo>
                    <a:pt x="540" y="84"/>
                    <a:pt x="540" y="84"/>
                    <a:pt x="540" y="84"/>
                  </a:cubicBezTo>
                  <a:cubicBezTo>
                    <a:pt x="541" y="85"/>
                    <a:pt x="542" y="85"/>
                    <a:pt x="542" y="85"/>
                  </a:cubicBezTo>
                  <a:cubicBezTo>
                    <a:pt x="543" y="85"/>
                    <a:pt x="543" y="86"/>
                    <a:pt x="543" y="86"/>
                  </a:cubicBezTo>
                  <a:cubicBezTo>
                    <a:pt x="542" y="85"/>
                    <a:pt x="542" y="85"/>
                    <a:pt x="542" y="84"/>
                  </a:cubicBezTo>
                  <a:cubicBezTo>
                    <a:pt x="542" y="84"/>
                    <a:pt x="542" y="84"/>
                    <a:pt x="542" y="84"/>
                  </a:cubicBezTo>
                  <a:cubicBezTo>
                    <a:pt x="543" y="84"/>
                    <a:pt x="543" y="85"/>
                    <a:pt x="544" y="85"/>
                  </a:cubicBezTo>
                  <a:cubicBezTo>
                    <a:pt x="544" y="85"/>
                    <a:pt x="544" y="85"/>
                    <a:pt x="545" y="85"/>
                  </a:cubicBezTo>
                  <a:cubicBezTo>
                    <a:pt x="545" y="85"/>
                    <a:pt x="544" y="84"/>
                    <a:pt x="543" y="84"/>
                  </a:cubicBezTo>
                  <a:cubicBezTo>
                    <a:pt x="542" y="83"/>
                    <a:pt x="540" y="82"/>
                    <a:pt x="540" y="81"/>
                  </a:cubicBezTo>
                  <a:cubicBezTo>
                    <a:pt x="539" y="81"/>
                    <a:pt x="538" y="80"/>
                    <a:pt x="538" y="80"/>
                  </a:cubicBezTo>
                  <a:cubicBezTo>
                    <a:pt x="538" y="80"/>
                    <a:pt x="539" y="80"/>
                    <a:pt x="540" y="81"/>
                  </a:cubicBezTo>
                  <a:cubicBezTo>
                    <a:pt x="541" y="82"/>
                    <a:pt x="543" y="83"/>
                    <a:pt x="544" y="84"/>
                  </a:cubicBezTo>
                  <a:cubicBezTo>
                    <a:pt x="544" y="84"/>
                    <a:pt x="545" y="85"/>
                    <a:pt x="545" y="85"/>
                  </a:cubicBezTo>
                  <a:cubicBezTo>
                    <a:pt x="546" y="86"/>
                    <a:pt x="547" y="86"/>
                    <a:pt x="548" y="87"/>
                  </a:cubicBezTo>
                  <a:cubicBezTo>
                    <a:pt x="548" y="87"/>
                    <a:pt x="548" y="87"/>
                    <a:pt x="548" y="87"/>
                  </a:cubicBezTo>
                  <a:cubicBezTo>
                    <a:pt x="548" y="87"/>
                    <a:pt x="548" y="87"/>
                    <a:pt x="548" y="87"/>
                  </a:cubicBezTo>
                  <a:cubicBezTo>
                    <a:pt x="548" y="87"/>
                    <a:pt x="548" y="87"/>
                    <a:pt x="548" y="87"/>
                  </a:cubicBezTo>
                  <a:cubicBezTo>
                    <a:pt x="548" y="87"/>
                    <a:pt x="548" y="87"/>
                    <a:pt x="548" y="87"/>
                  </a:cubicBezTo>
                  <a:cubicBezTo>
                    <a:pt x="548" y="86"/>
                    <a:pt x="548" y="86"/>
                    <a:pt x="547" y="86"/>
                  </a:cubicBezTo>
                  <a:cubicBezTo>
                    <a:pt x="547" y="86"/>
                    <a:pt x="547" y="85"/>
                    <a:pt x="546" y="85"/>
                  </a:cubicBezTo>
                  <a:cubicBezTo>
                    <a:pt x="546" y="85"/>
                    <a:pt x="546" y="85"/>
                    <a:pt x="544" y="84"/>
                  </a:cubicBezTo>
                  <a:cubicBezTo>
                    <a:pt x="543" y="82"/>
                    <a:pt x="543" y="83"/>
                    <a:pt x="543" y="82"/>
                  </a:cubicBezTo>
                  <a:cubicBezTo>
                    <a:pt x="542" y="82"/>
                    <a:pt x="542" y="82"/>
                    <a:pt x="539" y="80"/>
                  </a:cubicBezTo>
                  <a:cubicBezTo>
                    <a:pt x="537" y="78"/>
                    <a:pt x="537" y="78"/>
                    <a:pt x="537" y="78"/>
                  </a:cubicBezTo>
                  <a:cubicBezTo>
                    <a:pt x="537" y="78"/>
                    <a:pt x="537" y="78"/>
                    <a:pt x="536" y="78"/>
                  </a:cubicBezTo>
                  <a:cubicBezTo>
                    <a:pt x="536" y="77"/>
                    <a:pt x="536" y="78"/>
                    <a:pt x="536" y="77"/>
                  </a:cubicBezTo>
                  <a:cubicBezTo>
                    <a:pt x="535" y="77"/>
                    <a:pt x="536" y="78"/>
                    <a:pt x="535" y="77"/>
                  </a:cubicBezTo>
                  <a:cubicBezTo>
                    <a:pt x="534" y="76"/>
                    <a:pt x="535" y="77"/>
                    <a:pt x="534" y="76"/>
                  </a:cubicBezTo>
                  <a:cubicBezTo>
                    <a:pt x="533" y="76"/>
                    <a:pt x="535" y="77"/>
                    <a:pt x="533" y="76"/>
                  </a:cubicBezTo>
                  <a:cubicBezTo>
                    <a:pt x="531" y="74"/>
                    <a:pt x="531" y="74"/>
                    <a:pt x="531" y="74"/>
                  </a:cubicBezTo>
                  <a:cubicBezTo>
                    <a:pt x="531" y="74"/>
                    <a:pt x="531" y="75"/>
                    <a:pt x="530" y="74"/>
                  </a:cubicBezTo>
                  <a:cubicBezTo>
                    <a:pt x="528" y="73"/>
                    <a:pt x="528" y="72"/>
                    <a:pt x="527" y="72"/>
                  </a:cubicBezTo>
                  <a:cubicBezTo>
                    <a:pt x="527" y="72"/>
                    <a:pt x="527" y="72"/>
                    <a:pt x="526" y="72"/>
                  </a:cubicBezTo>
                  <a:cubicBezTo>
                    <a:pt x="526" y="72"/>
                    <a:pt x="527" y="72"/>
                    <a:pt x="526" y="72"/>
                  </a:cubicBezTo>
                  <a:cubicBezTo>
                    <a:pt x="526" y="71"/>
                    <a:pt x="526" y="72"/>
                    <a:pt x="525" y="71"/>
                  </a:cubicBezTo>
                  <a:cubicBezTo>
                    <a:pt x="524" y="71"/>
                    <a:pt x="525" y="71"/>
                    <a:pt x="524" y="71"/>
                  </a:cubicBezTo>
                  <a:cubicBezTo>
                    <a:pt x="523" y="70"/>
                    <a:pt x="522" y="69"/>
                    <a:pt x="522" y="69"/>
                  </a:cubicBezTo>
                  <a:cubicBezTo>
                    <a:pt x="521" y="69"/>
                    <a:pt x="521" y="68"/>
                    <a:pt x="521" y="68"/>
                  </a:cubicBezTo>
                  <a:cubicBezTo>
                    <a:pt x="521" y="68"/>
                    <a:pt x="521" y="68"/>
                    <a:pt x="521" y="68"/>
                  </a:cubicBezTo>
                  <a:cubicBezTo>
                    <a:pt x="522" y="68"/>
                    <a:pt x="523" y="69"/>
                    <a:pt x="523" y="69"/>
                  </a:cubicBezTo>
                  <a:cubicBezTo>
                    <a:pt x="522" y="68"/>
                    <a:pt x="522" y="68"/>
                    <a:pt x="522" y="67"/>
                  </a:cubicBezTo>
                  <a:cubicBezTo>
                    <a:pt x="522" y="67"/>
                    <a:pt x="521" y="67"/>
                    <a:pt x="521" y="67"/>
                  </a:cubicBezTo>
                  <a:cubicBezTo>
                    <a:pt x="521" y="67"/>
                    <a:pt x="522" y="67"/>
                    <a:pt x="522" y="67"/>
                  </a:cubicBezTo>
                  <a:cubicBezTo>
                    <a:pt x="522" y="67"/>
                    <a:pt x="522" y="67"/>
                    <a:pt x="522" y="67"/>
                  </a:cubicBezTo>
                  <a:cubicBezTo>
                    <a:pt x="523" y="67"/>
                    <a:pt x="523" y="67"/>
                    <a:pt x="523" y="67"/>
                  </a:cubicBezTo>
                  <a:cubicBezTo>
                    <a:pt x="523" y="67"/>
                    <a:pt x="523" y="67"/>
                    <a:pt x="523" y="67"/>
                  </a:cubicBezTo>
                  <a:cubicBezTo>
                    <a:pt x="520" y="65"/>
                    <a:pt x="519" y="65"/>
                    <a:pt x="517" y="63"/>
                  </a:cubicBezTo>
                  <a:cubicBezTo>
                    <a:pt x="516" y="62"/>
                    <a:pt x="516" y="62"/>
                    <a:pt x="515" y="61"/>
                  </a:cubicBezTo>
                  <a:cubicBezTo>
                    <a:pt x="514" y="60"/>
                    <a:pt x="513" y="60"/>
                    <a:pt x="511" y="59"/>
                  </a:cubicBezTo>
                  <a:cubicBezTo>
                    <a:pt x="511" y="58"/>
                    <a:pt x="511" y="58"/>
                    <a:pt x="510" y="58"/>
                  </a:cubicBezTo>
                  <a:cubicBezTo>
                    <a:pt x="509" y="57"/>
                    <a:pt x="509" y="57"/>
                    <a:pt x="508" y="56"/>
                  </a:cubicBezTo>
                  <a:cubicBezTo>
                    <a:pt x="506" y="55"/>
                    <a:pt x="506" y="54"/>
                    <a:pt x="504" y="54"/>
                  </a:cubicBezTo>
                  <a:cubicBezTo>
                    <a:pt x="503" y="53"/>
                    <a:pt x="503" y="52"/>
                    <a:pt x="502" y="52"/>
                  </a:cubicBezTo>
                  <a:cubicBezTo>
                    <a:pt x="499" y="50"/>
                    <a:pt x="498" y="49"/>
                    <a:pt x="495" y="47"/>
                  </a:cubicBezTo>
                  <a:cubicBezTo>
                    <a:pt x="493" y="46"/>
                    <a:pt x="492" y="46"/>
                    <a:pt x="490" y="44"/>
                  </a:cubicBezTo>
                  <a:cubicBezTo>
                    <a:pt x="490" y="44"/>
                    <a:pt x="486" y="42"/>
                    <a:pt x="486" y="42"/>
                  </a:cubicBezTo>
                  <a:cubicBezTo>
                    <a:pt x="486" y="42"/>
                    <a:pt x="486" y="43"/>
                    <a:pt x="486" y="43"/>
                  </a:cubicBezTo>
                  <a:cubicBezTo>
                    <a:pt x="486" y="43"/>
                    <a:pt x="484" y="42"/>
                    <a:pt x="484" y="42"/>
                  </a:cubicBezTo>
                  <a:cubicBezTo>
                    <a:pt x="483" y="42"/>
                    <a:pt x="483" y="41"/>
                    <a:pt x="482" y="41"/>
                  </a:cubicBezTo>
                  <a:cubicBezTo>
                    <a:pt x="482" y="40"/>
                    <a:pt x="481" y="40"/>
                    <a:pt x="481" y="40"/>
                  </a:cubicBezTo>
                  <a:cubicBezTo>
                    <a:pt x="481" y="40"/>
                    <a:pt x="481" y="39"/>
                    <a:pt x="480" y="39"/>
                  </a:cubicBezTo>
                  <a:cubicBezTo>
                    <a:pt x="480" y="39"/>
                    <a:pt x="479" y="38"/>
                    <a:pt x="478" y="38"/>
                  </a:cubicBezTo>
                  <a:cubicBezTo>
                    <a:pt x="477" y="37"/>
                    <a:pt x="479" y="38"/>
                    <a:pt x="477" y="37"/>
                  </a:cubicBezTo>
                  <a:cubicBezTo>
                    <a:pt x="476" y="37"/>
                    <a:pt x="476" y="37"/>
                    <a:pt x="474" y="36"/>
                  </a:cubicBezTo>
                  <a:cubicBezTo>
                    <a:pt x="473" y="35"/>
                    <a:pt x="474" y="36"/>
                    <a:pt x="473" y="35"/>
                  </a:cubicBezTo>
                  <a:cubicBezTo>
                    <a:pt x="472" y="35"/>
                    <a:pt x="472" y="35"/>
                    <a:pt x="472" y="35"/>
                  </a:cubicBezTo>
                  <a:cubicBezTo>
                    <a:pt x="472" y="35"/>
                    <a:pt x="471" y="34"/>
                    <a:pt x="470" y="34"/>
                  </a:cubicBezTo>
                  <a:cubicBezTo>
                    <a:pt x="469" y="34"/>
                    <a:pt x="469" y="34"/>
                    <a:pt x="469" y="34"/>
                  </a:cubicBezTo>
                  <a:cubicBezTo>
                    <a:pt x="468" y="34"/>
                    <a:pt x="468" y="34"/>
                    <a:pt x="468" y="34"/>
                  </a:cubicBezTo>
                  <a:cubicBezTo>
                    <a:pt x="468" y="34"/>
                    <a:pt x="468" y="34"/>
                    <a:pt x="469" y="34"/>
                  </a:cubicBezTo>
                  <a:cubicBezTo>
                    <a:pt x="469" y="35"/>
                    <a:pt x="470" y="36"/>
                    <a:pt x="469" y="35"/>
                  </a:cubicBezTo>
                  <a:cubicBezTo>
                    <a:pt x="467" y="35"/>
                    <a:pt x="467" y="35"/>
                    <a:pt x="467" y="35"/>
                  </a:cubicBezTo>
                  <a:cubicBezTo>
                    <a:pt x="467" y="35"/>
                    <a:pt x="468" y="35"/>
                    <a:pt x="467" y="34"/>
                  </a:cubicBezTo>
                  <a:cubicBezTo>
                    <a:pt x="466" y="34"/>
                    <a:pt x="467" y="35"/>
                    <a:pt x="466" y="34"/>
                  </a:cubicBezTo>
                  <a:cubicBezTo>
                    <a:pt x="464" y="33"/>
                    <a:pt x="466" y="35"/>
                    <a:pt x="464" y="33"/>
                  </a:cubicBezTo>
                  <a:cubicBezTo>
                    <a:pt x="463" y="33"/>
                    <a:pt x="463" y="33"/>
                    <a:pt x="463" y="33"/>
                  </a:cubicBezTo>
                  <a:cubicBezTo>
                    <a:pt x="463" y="33"/>
                    <a:pt x="462" y="32"/>
                    <a:pt x="462" y="31"/>
                  </a:cubicBezTo>
                  <a:cubicBezTo>
                    <a:pt x="462" y="31"/>
                    <a:pt x="462" y="31"/>
                    <a:pt x="461" y="31"/>
                  </a:cubicBezTo>
                  <a:cubicBezTo>
                    <a:pt x="461" y="30"/>
                    <a:pt x="462" y="30"/>
                    <a:pt x="460" y="30"/>
                  </a:cubicBezTo>
                  <a:cubicBezTo>
                    <a:pt x="458" y="29"/>
                    <a:pt x="460" y="30"/>
                    <a:pt x="458" y="29"/>
                  </a:cubicBezTo>
                  <a:cubicBezTo>
                    <a:pt x="456" y="28"/>
                    <a:pt x="456" y="28"/>
                    <a:pt x="456" y="28"/>
                  </a:cubicBezTo>
                  <a:cubicBezTo>
                    <a:pt x="457" y="29"/>
                    <a:pt x="457" y="29"/>
                    <a:pt x="457" y="29"/>
                  </a:cubicBezTo>
                  <a:cubicBezTo>
                    <a:pt x="457" y="29"/>
                    <a:pt x="457" y="30"/>
                    <a:pt x="457" y="30"/>
                  </a:cubicBezTo>
                  <a:cubicBezTo>
                    <a:pt x="457" y="30"/>
                    <a:pt x="457" y="30"/>
                    <a:pt x="457" y="30"/>
                  </a:cubicBezTo>
                  <a:cubicBezTo>
                    <a:pt x="456" y="30"/>
                    <a:pt x="458" y="30"/>
                    <a:pt x="456" y="30"/>
                  </a:cubicBezTo>
                  <a:cubicBezTo>
                    <a:pt x="454" y="29"/>
                    <a:pt x="454" y="29"/>
                    <a:pt x="454" y="29"/>
                  </a:cubicBezTo>
                  <a:cubicBezTo>
                    <a:pt x="454" y="29"/>
                    <a:pt x="453" y="28"/>
                    <a:pt x="454" y="29"/>
                  </a:cubicBezTo>
                  <a:cubicBezTo>
                    <a:pt x="454" y="30"/>
                    <a:pt x="454" y="31"/>
                    <a:pt x="455" y="31"/>
                  </a:cubicBezTo>
                  <a:cubicBezTo>
                    <a:pt x="455" y="32"/>
                    <a:pt x="453" y="30"/>
                    <a:pt x="452" y="30"/>
                  </a:cubicBezTo>
                  <a:cubicBezTo>
                    <a:pt x="452" y="29"/>
                    <a:pt x="451" y="29"/>
                    <a:pt x="451" y="29"/>
                  </a:cubicBezTo>
                  <a:cubicBezTo>
                    <a:pt x="450" y="29"/>
                    <a:pt x="450" y="29"/>
                    <a:pt x="449" y="29"/>
                  </a:cubicBezTo>
                  <a:cubicBezTo>
                    <a:pt x="449" y="29"/>
                    <a:pt x="449" y="29"/>
                    <a:pt x="449" y="29"/>
                  </a:cubicBezTo>
                  <a:cubicBezTo>
                    <a:pt x="449" y="29"/>
                    <a:pt x="449" y="29"/>
                    <a:pt x="449" y="30"/>
                  </a:cubicBezTo>
                  <a:cubicBezTo>
                    <a:pt x="449" y="30"/>
                    <a:pt x="449" y="30"/>
                    <a:pt x="450" y="31"/>
                  </a:cubicBezTo>
                  <a:cubicBezTo>
                    <a:pt x="451" y="32"/>
                    <a:pt x="451" y="32"/>
                    <a:pt x="452" y="33"/>
                  </a:cubicBezTo>
                  <a:cubicBezTo>
                    <a:pt x="452" y="33"/>
                    <a:pt x="451" y="33"/>
                    <a:pt x="452" y="33"/>
                  </a:cubicBezTo>
                  <a:cubicBezTo>
                    <a:pt x="453" y="34"/>
                    <a:pt x="454" y="34"/>
                    <a:pt x="455" y="35"/>
                  </a:cubicBezTo>
                  <a:cubicBezTo>
                    <a:pt x="457" y="36"/>
                    <a:pt x="456" y="35"/>
                    <a:pt x="457" y="36"/>
                  </a:cubicBezTo>
                  <a:cubicBezTo>
                    <a:pt x="457" y="36"/>
                    <a:pt x="458" y="36"/>
                    <a:pt x="457" y="36"/>
                  </a:cubicBezTo>
                  <a:cubicBezTo>
                    <a:pt x="456" y="36"/>
                    <a:pt x="457" y="37"/>
                    <a:pt x="456" y="37"/>
                  </a:cubicBezTo>
                  <a:cubicBezTo>
                    <a:pt x="455" y="36"/>
                    <a:pt x="455" y="36"/>
                    <a:pt x="454" y="36"/>
                  </a:cubicBezTo>
                  <a:cubicBezTo>
                    <a:pt x="453" y="35"/>
                    <a:pt x="454" y="36"/>
                    <a:pt x="452" y="35"/>
                  </a:cubicBezTo>
                  <a:cubicBezTo>
                    <a:pt x="451" y="34"/>
                    <a:pt x="450" y="33"/>
                    <a:pt x="449" y="33"/>
                  </a:cubicBezTo>
                  <a:cubicBezTo>
                    <a:pt x="449" y="32"/>
                    <a:pt x="448" y="31"/>
                    <a:pt x="448" y="31"/>
                  </a:cubicBezTo>
                  <a:cubicBezTo>
                    <a:pt x="448" y="31"/>
                    <a:pt x="447" y="31"/>
                    <a:pt x="447" y="30"/>
                  </a:cubicBezTo>
                  <a:cubicBezTo>
                    <a:pt x="446" y="30"/>
                    <a:pt x="446" y="30"/>
                    <a:pt x="445" y="29"/>
                  </a:cubicBezTo>
                  <a:cubicBezTo>
                    <a:pt x="444" y="28"/>
                    <a:pt x="444" y="28"/>
                    <a:pt x="443" y="27"/>
                  </a:cubicBezTo>
                  <a:cubicBezTo>
                    <a:pt x="443" y="27"/>
                    <a:pt x="443" y="27"/>
                    <a:pt x="442" y="26"/>
                  </a:cubicBezTo>
                  <a:cubicBezTo>
                    <a:pt x="441" y="26"/>
                    <a:pt x="441" y="26"/>
                    <a:pt x="440" y="25"/>
                  </a:cubicBezTo>
                  <a:cubicBezTo>
                    <a:pt x="440" y="25"/>
                    <a:pt x="439" y="25"/>
                    <a:pt x="438" y="25"/>
                  </a:cubicBezTo>
                  <a:close/>
                  <a:moveTo>
                    <a:pt x="439" y="354"/>
                  </a:moveTo>
                  <a:cubicBezTo>
                    <a:pt x="438" y="353"/>
                    <a:pt x="438" y="353"/>
                    <a:pt x="437" y="352"/>
                  </a:cubicBezTo>
                  <a:cubicBezTo>
                    <a:pt x="436" y="351"/>
                    <a:pt x="435" y="350"/>
                    <a:pt x="434" y="349"/>
                  </a:cubicBezTo>
                  <a:cubicBezTo>
                    <a:pt x="432" y="349"/>
                    <a:pt x="431" y="349"/>
                    <a:pt x="429" y="349"/>
                  </a:cubicBezTo>
                  <a:cubicBezTo>
                    <a:pt x="427" y="350"/>
                    <a:pt x="426" y="351"/>
                    <a:pt x="424" y="352"/>
                  </a:cubicBezTo>
                  <a:cubicBezTo>
                    <a:pt x="424" y="352"/>
                    <a:pt x="423" y="352"/>
                    <a:pt x="421" y="352"/>
                  </a:cubicBezTo>
                  <a:cubicBezTo>
                    <a:pt x="419" y="352"/>
                    <a:pt x="418" y="352"/>
                    <a:pt x="416" y="352"/>
                  </a:cubicBezTo>
                  <a:cubicBezTo>
                    <a:pt x="415" y="352"/>
                    <a:pt x="415" y="352"/>
                    <a:pt x="415" y="352"/>
                  </a:cubicBezTo>
                  <a:cubicBezTo>
                    <a:pt x="415" y="352"/>
                    <a:pt x="409" y="351"/>
                    <a:pt x="406" y="351"/>
                  </a:cubicBezTo>
                  <a:cubicBezTo>
                    <a:pt x="403" y="351"/>
                    <a:pt x="405" y="350"/>
                    <a:pt x="405" y="350"/>
                  </a:cubicBezTo>
                  <a:cubicBezTo>
                    <a:pt x="406" y="349"/>
                    <a:pt x="406" y="349"/>
                    <a:pt x="407" y="348"/>
                  </a:cubicBezTo>
                  <a:cubicBezTo>
                    <a:pt x="407" y="348"/>
                    <a:pt x="404" y="347"/>
                    <a:pt x="402" y="347"/>
                  </a:cubicBezTo>
                  <a:cubicBezTo>
                    <a:pt x="401" y="348"/>
                    <a:pt x="401" y="348"/>
                    <a:pt x="401" y="348"/>
                  </a:cubicBezTo>
                  <a:cubicBezTo>
                    <a:pt x="401" y="347"/>
                    <a:pt x="400" y="347"/>
                    <a:pt x="400" y="346"/>
                  </a:cubicBezTo>
                  <a:cubicBezTo>
                    <a:pt x="400" y="345"/>
                    <a:pt x="400" y="345"/>
                    <a:pt x="400" y="344"/>
                  </a:cubicBezTo>
                  <a:cubicBezTo>
                    <a:pt x="400" y="344"/>
                    <a:pt x="399" y="344"/>
                    <a:pt x="398" y="345"/>
                  </a:cubicBezTo>
                  <a:cubicBezTo>
                    <a:pt x="397" y="346"/>
                    <a:pt x="398" y="343"/>
                    <a:pt x="397" y="346"/>
                  </a:cubicBezTo>
                  <a:cubicBezTo>
                    <a:pt x="397" y="349"/>
                    <a:pt x="397" y="349"/>
                    <a:pt x="397" y="349"/>
                  </a:cubicBezTo>
                  <a:cubicBezTo>
                    <a:pt x="397" y="349"/>
                    <a:pt x="398" y="347"/>
                    <a:pt x="397" y="349"/>
                  </a:cubicBezTo>
                  <a:cubicBezTo>
                    <a:pt x="395" y="351"/>
                    <a:pt x="395" y="353"/>
                    <a:pt x="395" y="353"/>
                  </a:cubicBezTo>
                  <a:cubicBezTo>
                    <a:pt x="394" y="354"/>
                    <a:pt x="393" y="354"/>
                    <a:pt x="392" y="354"/>
                  </a:cubicBezTo>
                  <a:cubicBezTo>
                    <a:pt x="391" y="352"/>
                    <a:pt x="390" y="352"/>
                    <a:pt x="389" y="351"/>
                  </a:cubicBezTo>
                  <a:cubicBezTo>
                    <a:pt x="389" y="350"/>
                    <a:pt x="390" y="349"/>
                    <a:pt x="390" y="348"/>
                  </a:cubicBezTo>
                  <a:cubicBezTo>
                    <a:pt x="390" y="348"/>
                    <a:pt x="390" y="347"/>
                    <a:pt x="391" y="346"/>
                  </a:cubicBezTo>
                  <a:cubicBezTo>
                    <a:pt x="390" y="346"/>
                    <a:pt x="390" y="346"/>
                    <a:pt x="390" y="345"/>
                  </a:cubicBezTo>
                  <a:cubicBezTo>
                    <a:pt x="385" y="345"/>
                    <a:pt x="388" y="343"/>
                    <a:pt x="385" y="345"/>
                  </a:cubicBezTo>
                  <a:cubicBezTo>
                    <a:pt x="382" y="347"/>
                    <a:pt x="384" y="345"/>
                    <a:pt x="382" y="347"/>
                  </a:cubicBezTo>
                  <a:cubicBezTo>
                    <a:pt x="380" y="349"/>
                    <a:pt x="380" y="349"/>
                    <a:pt x="380" y="349"/>
                  </a:cubicBezTo>
                  <a:cubicBezTo>
                    <a:pt x="380" y="349"/>
                    <a:pt x="383" y="348"/>
                    <a:pt x="380" y="349"/>
                  </a:cubicBezTo>
                  <a:cubicBezTo>
                    <a:pt x="377" y="351"/>
                    <a:pt x="379" y="349"/>
                    <a:pt x="377" y="351"/>
                  </a:cubicBezTo>
                  <a:cubicBezTo>
                    <a:pt x="374" y="352"/>
                    <a:pt x="374" y="353"/>
                    <a:pt x="374" y="354"/>
                  </a:cubicBezTo>
                  <a:cubicBezTo>
                    <a:pt x="373" y="356"/>
                    <a:pt x="375" y="353"/>
                    <a:pt x="373" y="356"/>
                  </a:cubicBezTo>
                  <a:cubicBezTo>
                    <a:pt x="371" y="359"/>
                    <a:pt x="373" y="358"/>
                    <a:pt x="371" y="359"/>
                  </a:cubicBezTo>
                  <a:cubicBezTo>
                    <a:pt x="370" y="360"/>
                    <a:pt x="370" y="360"/>
                    <a:pt x="370" y="360"/>
                  </a:cubicBezTo>
                  <a:cubicBezTo>
                    <a:pt x="370" y="360"/>
                    <a:pt x="370" y="361"/>
                    <a:pt x="368" y="360"/>
                  </a:cubicBezTo>
                  <a:cubicBezTo>
                    <a:pt x="367" y="360"/>
                    <a:pt x="366" y="359"/>
                    <a:pt x="366" y="359"/>
                  </a:cubicBezTo>
                  <a:cubicBezTo>
                    <a:pt x="365" y="358"/>
                    <a:pt x="365" y="358"/>
                    <a:pt x="364" y="357"/>
                  </a:cubicBezTo>
                  <a:cubicBezTo>
                    <a:pt x="363" y="357"/>
                    <a:pt x="362" y="357"/>
                    <a:pt x="360" y="357"/>
                  </a:cubicBezTo>
                  <a:cubicBezTo>
                    <a:pt x="359" y="356"/>
                    <a:pt x="358" y="356"/>
                    <a:pt x="357" y="356"/>
                  </a:cubicBezTo>
                  <a:cubicBezTo>
                    <a:pt x="357" y="356"/>
                    <a:pt x="359" y="360"/>
                    <a:pt x="361" y="361"/>
                  </a:cubicBezTo>
                  <a:cubicBezTo>
                    <a:pt x="362" y="362"/>
                    <a:pt x="361" y="361"/>
                    <a:pt x="362" y="362"/>
                  </a:cubicBezTo>
                  <a:cubicBezTo>
                    <a:pt x="364" y="363"/>
                    <a:pt x="363" y="361"/>
                    <a:pt x="364" y="363"/>
                  </a:cubicBezTo>
                  <a:cubicBezTo>
                    <a:pt x="365" y="365"/>
                    <a:pt x="366" y="364"/>
                    <a:pt x="365" y="367"/>
                  </a:cubicBezTo>
                  <a:cubicBezTo>
                    <a:pt x="364" y="369"/>
                    <a:pt x="365" y="367"/>
                    <a:pt x="364" y="369"/>
                  </a:cubicBezTo>
                  <a:cubicBezTo>
                    <a:pt x="363" y="371"/>
                    <a:pt x="363" y="371"/>
                    <a:pt x="363" y="371"/>
                  </a:cubicBezTo>
                  <a:cubicBezTo>
                    <a:pt x="363" y="371"/>
                    <a:pt x="363" y="375"/>
                    <a:pt x="363" y="376"/>
                  </a:cubicBezTo>
                  <a:cubicBezTo>
                    <a:pt x="363" y="377"/>
                    <a:pt x="365" y="375"/>
                    <a:pt x="363" y="377"/>
                  </a:cubicBezTo>
                  <a:cubicBezTo>
                    <a:pt x="361" y="378"/>
                    <a:pt x="360" y="379"/>
                    <a:pt x="359" y="380"/>
                  </a:cubicBezTo>
                  <a:cubicBezTo>
                    <a:pt x="358" y="381"/>
                    <a:pt x="356" y="378"/>
                    <a:pt x="358" y="381"/>
                  </a:cubicBezTo>
                  <a:cubicBezTo>
                    <a:pt x="360" y="384"/>
                    <a:pt x="360" y="383"/>
                    <a:pt x="358" y="385"/>
                  </a:cubicBezTo>
                  <a:cubicBezTo>
                    <a:pt x="356" y="386"/>
                    <a:pt x="356" y="386"/>
                    <a:pt x="356" y="386"/>
                  </a:cubicBezTo>
                  <a:cubicBezTo>
                    <a:pt x="356" y="386"/>
                    <a:pt x="356" y="388"/>
                    <a:pt x="355" y="388"/>
                  </a:cubicBezTo>
                  <a:cubicBezTo>
                    <a:pt x="354" y="388"/>
                    <a:pt x="354" y="387"/>
                    <a:pt x="352" y="388"/>
                  </a:cubicBezTo>
                  <a:cubicBezTo>
                    <a:pt x="350" y="389"/>
                    <a:pt x="351" y="387"/>
                    <a:pt x="350" y="389"/>
                  </a:cubicBezTo>
                  <a:cubicBezTo>
                    <a:pt x="348" y="390"/>
                    <a:pt x="346" y="389"/>
                    <a:pt x="348" y="390"/>
                  </a:cubicBezTo>
                  <a:cubicBezTo>
                    <a:pt x="351" y="392"/>
                    <a:pt x="358" y="391"/>
                    <a:pt x="357" y="392"/>
                  </a:cubicBezTo>
                  <a:cubicBezTo>
                    <a:pt x="357" y="393"/>
                    <a:pt x="351" y="396"/>
                    <a:pt x="351" y="396"/>
                  </a:cubicBezTo>
                  <a:cubicBezTo>
                    <a:pt x="348" y="396"/>
                    <a:pt x="348" y="396"/>
                    <a:pt x="348" y="396"/>
                  </a:cubicBezTo>
                  <a:cubicBezTo>
                    <a:pt x="348" y="396"/>
                    <a:pt x="348" y="396"/>
                    <a:pt x="348" y="397"/>
                  </a:cubicBezTo>
                  <a:cubicBezTo>
                    <a:pt x="347" y="398"/>
                    <a:pt x="347" y="398"/>
                    <a:pt x="347" y="398"/>
                  </a:cubicBezTo>
                  <a:cubicBezTo>
                    <a:pt x="347" y="398"/>
                    <a:pt x="347" y="398"/>
                    <a:pt x="348" y="400"/>
                  </a:cubicBezTo>
                  <a:cubicBezTo>
                    <a:pt x="349" y="402"/>
                    <a:pt x="349" y="402"/>
                    <a:pt x="349" y="402"/>
                  </a:cubicBezTo>
                  <a:cubicBezTo>
                    <a:pt x="349" y="402"/>
                    <a:pt x="350" y="403"/>
                    <a:pt x="349" y="404"/>
                  </a:cubicBezTo>
                  <a:cubicBezTo>
                    <a:pt x="348" y="404"/>
                    <a:pt x="350" y="403"/>
                    <a:pt x="348" y="404"/>
                  </a:cubicBezTo>
                  <a:cubicBezTo>
                    <a:pt x="347" y="406"/>
                    <a:pt x="345" y="406"/>
                    <a:pt x="344" y="407"/>
                  </a:cubicBezTo>
                  <a:cubicBezTo>
                    <a:pt x="343" y="407"/>
                    <a:pt x="344" y="405"/>
                    <a:pt x="343" y="407"/>
                  </a:cubicBezTo>
                  <a:cubicBezTo>
                    <a:pt x="341" y="409"/>
                    <a:pt x="339" y="407"/>
                    <a:pt x="341" y="409"/>
                  </a:cubicBezTo>
                  <a:cubicBezTo>
                    <a:pt x="343" y="412"/>
                    <a:pt x="342" y="410"/>
                    <a:pt x="343" y="412"/>
                  </a:cubicBezTo>
                  <a:cubicBezTo>
                    <a:pt x="344" y="413"/>
                    <a:pt x="347" y="416"/>
                    <a:pt x="347" y="416"/>
                  </a:cubicBezTo>
                  <a:cubicBezTo>
                    <a:pt x="347" y="416"/>
                    <a:pt x="353" y="417"/>
                    <a:pt x="354" y="418"/>
                  </a:cubicBezTo>
                  <a:cubicBezTo>
                    <a:pt x="354" y="419"/>
                    <a:pt x="355" y="422"/>
                    <a:pt x="355" y="422"/>
                  </a:cubicBezTo>
                  <a:cubicBezTo>
                    <a:pt x="355" y="423"/>
                    <a:pt x="355" y="424"/>
                    <a:pt x="356" y="425"/>
                  </a:cubicBezTo>
                  <a:cubicBezTo>
                    <a:pt x="357" y="425"/>
                    <a:pt x="357" y="425"/>
                    <a:pt x="359" y="426"/>
                  </a:cubicBezTo>
                  <a:cubicBezTo>
                    <a:pt x="359" y="426"/>
                    <a:pt x="359" y="423"/>
                    <a:pt x="360" y="427"/>
                  </a:cubicBezTo>
                  <a:cubicBezTo>
                    <a:pt x="361" y="430"/>
                    <a:pt x="362" y="431"/>
                    <a:pt x="362" y="431"/>
                  </a:cubicBezTo>
                  <a:cubicBezTo>
                    <a:pt x="362" y="432"/>
                    <a:pt x="362" y="432"/>
                    <a:pt x="362" y="434"/>
                  </a:cubicBezTo>
                  <a:cubicBezTo>
                    <a:pt x="362" y="435"/>
                    <a:pt x="359" y="436"/>
                    <a:pt x="362" y="437"/>
                  </a:cubicBezTo>
                  <a:cubicBezTo>
                    <a:pt x="365" y="438"/>
                    <a:pt x="368" y="438"/>
                    <a:pt x="368" y="438"/>
                  </a:cubicBezTo>
                  <a:cubicBezTo>
                    <a:pt x="369" y="439"/>
                    <a:pt x="369" y="439"/>
                    <a:pt x="368" y="441"/>
                  </a:cubicBezTo>
                  <a:cubicBezTo>
                    <a:pt x="367" y="442"/>
                    <a:pt x="367" y="440"/>
                    <a:pt x="367" y="442"/>
                  </a:cubicBezTo>
                  <a:cubicBezTo>
                    <a:pt x="367" y="445"/>
                    <a:pt x="367" y="443"/>
                    <a:pt x="367" y="445"/>
                  </a:cubicBezTo>
                  <a:cubicBezTo>
                    <a:pt x="368" y="446"/>
                    <a:pt x="365" y="445"/>
                    <a:pt x="368" y="446"/>
                  </a:cubicBezTo>
                  <a:cubicBezTo>
                    <a:pt x="370" y="446"/>
                    <a:pt x="371" y="446"/>
                    <a:pt x="371" y="446"/>
                  </a:cubicBezTo>
                  <a:cubicBezTo>
                    <a:pt x="371" y="446"/>
                    <a:pt x="372" y="446"/>
                    <a:pt x="373" y="447"/>
                  </a:cubicBezTo>
                  <a:cubicBezTo>
                    <a:pt x="374" y="447"/>
                    <a:pt x="375" y="446"/>
                    <a:pt x="376" y="448"/>
                  </a:cubicBezTo>
                  <a:cubicBezTo>
                    <a:pt x="377" y="450"/>
                    <a:pt x="375" y="448"/>
                    <a:pt x="377" y="450"/>
                  </a:cubicBezTo>
                  <a:cubicBezTo>
                    <a:pt x="378" y="451"/>
                    <a:pt x="380" y="451"/>
                    <a:pt x="380" y="452"/>
                  </a:cubicBezTo>
                  <a:cubicBezTo>
                    <a:pt x="380" y="453"/>
                    <a:pt x="380" y="453"/>
                    <a:pt x="380" y="453"/>
                  </a:cubicBezTo>
                  <a:cubicBezTo>
                    <a:pt x="380" y="453"/>
                    <a:pt x="381" y="454"/>
                    <a:pt x="382" y="454"/>
                  </a:cubicBezTo>
                  <a:cubicBezTo>
                    <a:pt x="383" y="454"/>
                    <a:pt x="385" y="454"/>
                    <a:pt x="385" y="454"/>
                  </a:cubicBezTo>
                  <a:cubicBezTo>
                    <a:pt x="386" y="454"/>
                    <a:pt x="386" y="454"/>
                    <a:pt x="387" y="455"/>
                  </a:cubicBezTo>
                  <a:cubicBezTo>
                    <a:pt x="387" y="455"/>
                    <a:pt x="388" y="452"/>
                    <a:pt x="389" y="456"/>
                  </a:cubicBezTo>
                  <a:cubicBezTo>
                    <a:pt x="390" y="459"/>
                    <a:pt x="395" y="458"/>
                    <a:pt x="393" y="460"/>
                  </a:cubicBezTo>
                  <a:cubicBezTo>
                    <a:pt x="392" y="461"/>
                    <a:pt x="393" y="460"/>
                    <a:pt x="392" y="461"/>
                  </a:cubicBezTo>
                  <a:cubicBezTo>
                    <a:pt x="391" y="463"/>
                    <a:pt x="392" y="461"/>
                    <a:pt x="391" y="463"/>
                  </a:cubicBezTo>
                  <a:cubicBezTo>
                    <a:pt x="390" y="465"/>
                    <a:pt x="394" y="467"/>
                    <a:pt x="394" y="467"/>
                  </a:cubicBezTo>
                  <a:cubicBezTo>
                    <a:pt x="391" y="470"/>
                    <a:pt x="390" y="470"/>
                    <a:pt x="390" y="472"/>
                  </a:cubicBezTo>
                  <a:cubicBezTo>
                    <a:pt x="389" y="473"/>
                    <a:pt x="390" y="476"/>
                    <a:pt x="390" y="477"/>
                  </a:cubicBezTo>
                  <a:cubicBezTo>
                    <a:pt x="391" y="477"/>
                    <a:pt x="393" y="477"/>
                    <a:pt x="391" y="478"/>
                  </a:cubicBezTo>
                  <a:cubicBezTo>
                    <a:pt x="389" y="480"/>
                    <a:pt x="389" y="480"/>
                    <a:pt x="389" y="480"/>
                  </a:cubicBezTo>
                  <a:cubicBezTo>
                    <a:pt x="389" y="480"/>
                    <a:pt x="389" y="480"/>
                    <a:pt x="389" y="481"/>
                  </a:cubicBezTo>
                  <a:cubicBezTo>
                    <a:pt x="388" y="482"/>
                    <a:pt x="389" y="482"/>
                    <a:pt x="389" y="483"/>
                  </a:cubicBezTo>
                  <a:cubicBezTo>
                    <a:pt x="389" y="484"/>
                    <a:pt x="389" y="483"/>
                    <a:pt x="389" y="484"/>
                  </a:cubicBezTo>
                  <a:cubicBezTo>
                    <a:pt x="389" y="486"/>
                    <a:pt x="390" y="484"/>
                    <a:pt x="389" y="486"/>
                  </a:cubicBezTo>
                  <a:cubicBezTo>
                    <a:pt x="387" y="488"/>
                    <a:pt x="387" y="489"/>
                    <a:pt x="387" y="490"/>
                  </a:cubicBezTo>
                  <a:cubicBezTo>
                    <a:pt x="386" y="491"/>
                    <a:pt x="386" y="489"/>
                    <a:pt x="386" y="491"/>
                  </a:cubicBezTo>
                  <a:cubicBezTo>
                    <a:pt x="387" y="492"/>
                    <a:pt x="388" y="492"/>
                    <a:pt x="387" y="493"/>
                  </a:cubicBezTo>
                  <a:cubicBezTo>
                    <a:pt x="386" y="495"/>
                    <a:pt x="386" y="493"/>
                    <a:pt x="386" y="495"/>
                  </a:cubicBezTo>
                  <a:cubicBezTo>
                    <a:pt x="385" y="496"/>
                    <a:pt x="387" y="493"/>
                    <a:pt x="385" y="496"/>
                  </a:cubicBezTo>
                  <a:cubicBezTo>
                    <a:pt x="383" y="499"/>
                    <a:pt x="383" y="498"/>
                    <a:pt x="383" y="499"/>
                  </a:cubicBezTo>
                  <a:cubicBezTo>
                    <a:pt x="383" y="500"/>
                    <a:pt x="384" y="499"/>
                    <a:pt x="383" y="501"/>
                  </a:cubicBezTo>
                  <a:cubicBezTo>
                    <a:pt x="382" y="502"/>
                    <a:pt x="381" y="502"/>
                    <a:pt x="382" y="502"/>
                  </a:cubicBezTo>
                  <a:cubicBezTo>
                    <a:pt x="384" y="503"/>
                    <a:pt x="385" y="501"/>
                    <a:pt x="384" y="503"/>
                  </a:cubicBezTo>
                  <a:cubicBezTo>
                    <a:pt x="383" y="504"/>
                    <a:pt x="383" y="504"/>
                    <a:pt x="383" y="506"/>
                  </a:cubicBezTo>
                  <a:cubicBezTo>
                    <a:pt x="383" y="507"/>
                    <a:pt x="384" y="508"/>
                    <a:pt x="384" y="508"/>
                  </a:cubicBezTo>
                  <a:cubicBezTo>
                    <a:pt x="384" y="508"/>
                    <a:pt x="385" y="507"/>
                    <a:pt x="384" y="509"/>
                  </a:cubicBezTo>
                  <a:cubicBezTo>
                    <a:pt x="382" y="510"/>
                    <a:pt x="384" y="511"/>
                    <a:pt x="382" y="512"/>
                  </a:cubicBezTo>
                  <a:cubicBezTo>
                    <a:pt x="381" y="513"/>
                    <a:pt x="383" y="510"/>
                    <a:pt x="381" y="513"/>
                  </a:cubicBezTo>
                  <a:cubicBezTo>
                    <a:pt x="379" y="516"/>
                    <a:pt x="378" y="516"/>
                    <a:pt x="379" y="516"/>
                  </a:cubicBezTo>
                  <a:cubicBezTo>
                    <a:pt x="380" y="516"/>
                    <a:pt x="381" y="514"/>
                    <a:pt x="380" y="516"/>
                  </a:cubicBezTo>
                  <a:cubicBezTo>
                    <a:pt x="378" y="519"/>
                    <a:pt x="378" y="519"/>
                    <a:pt x="378" y="519"/>
                  </a:cubicBezTo>
                  <a:cubicBezTo>
                    <a:pt x="378" y="519"/>
                    <a:pt x="378" y="520"/>
                    <a:pt x="378" y="520"/>
                  </a:cubicBezTo>
                  <a:cubicBezTo>
                    <a:pt x="378" y="520"/>
                    <a:pt x="377" y="521"/>
                    <a:pt x="377" y="521"/>
                  </a:cubicBezTo>
                  <a:cubicBezTo>
                    <a:pt x="377" y="522"/>
                    <a:pt x="376" y="522"/>
                    <a:pt x="376" y="524"/>
                  </a:cubicBezTo>
                  <a:cubicBezTo>
                    <a:pt x="375" y="526"/>
                    <a:pt x="375" y="526"/>
                    <a:pt x="376" y="527"/>
                  </a:cubicBezTo>
                  <a:cubicBezTo>
                    <a:pt x="376" y="528"/>
                    <a:pt x="376" y="530"/>
                    <a:pt x="376" y="530"/>
                  </a:cubicBezTo>
                  <a:cubicBezTo>
                    <a:pt x="376" y="530"/>
                    <a:pt x="377" y="530"/>
                    <a:pt x="375" y="531"/>
                  </a:cubicBezTo>
                  <a:cubicBezTo>
                    <a:pt x="374" y="531"/>
                    <a:pt x="372" y="531"/>
                    <a:pt x="372" y="531"/>
                  </a:cubicBezTo>
                  <a:cubicBezTo>
                    <a:pt x="370" y="535"/>
                    <a:pt x="372" y="535"/>
                    <a:pt x="371" y="536"/>
                  </a:cubicBezTo>
                  <a:cubicBezTo>
                    <a:pt x="371" y="537"/>
                    <a:pt x="370" y="536"/>
                    <a:pt x="371" y="537"/>
                  </a:cubicBezTo>
                  <a:cubicBezTo>
                    <a:pt x="372" y="539"/>
                    <a:pt x="373" y="537"/>
                    <a:pt x="372" y="539"/>
                  </a:cubicBezTo>
                  <a:cubicBezTo>
                    <a:pt x="372" y="540"/>
                    <a:pt x="373" y="538"/>
                    <a:pt x="372" y="540"/>
                  </a:cubicBezTo>
                  <a:cubicBezTo>
                    <a:pt x="372" y="543"/>
                    <a:pt x="374" y="543"/>
                    <a:pt x="372" y="544"/>
                  </a:cubicBezTo>
                  <a:cubicBezTo>
                    <a:pt x="369" y="544"/>
                    <a:pt x="369" y="544"/>
                    <a:pt x="369" y="544"/>
                  </a:cubicBezTo>
                  <a:cubicBezTo>
                    <a:pt x="369" y="544"/>
                    <a:pt x="369" y="543"/>
                    <a:pt x="368" y="545"/>
                  </a:cubicBezTo>
                  <a:cubicBezTo>
                    <a:pt x="366" y="546"/>
                    <a:pt x="365" y="546"/>
                    <a:pt x="367" y="547"/>
                  </a:cubicBezTo>
                  <a:cubicBezTo>
                    <a:pt x="368" y="548"/>
                    <a:pt x="372" y="548"/>
                    <a:pt x="372" y="548"/>
                  </a:cubicBezTo>
                  <a:cubicBezTo>
                    <a:pt x="372" y="549"/>
                    <a:pt x="372" y="549"/>
                    <a:pt x="371" y="549"/>
                  </a:cubicBezTo>
                  <a:cubicBezTo>
                    <a:pt x="372" y="551"/>
                    <a:pt x="374" y="550"/>
                    <a:pt x="372" y="551"/>
                  </a:cubicBezTo>
                  <a:cubicBezTo>
                    <a:pt x="370" y="552"/>
                    <a:pt x="370" y="552"/>
                    <a:pt x="370" y="552"/>
                  </a:cubicBezTo>
                  <a:cubicBezTo>
                    <a:pt x="370" y="552"/>
                    <a:pt x="372" y="552"/>
                    <a:pt x="371" y="553"/>
                  </a:cubicBezTo>
                  <a:cubicBezTo>
                    <a:pt x="369" y="555"/>
                    <a:pt x="371" y="554"/>
                    <a:pt x="369" y="555"/>
                  </a:cubicBezTo>
                  <a:cubicBezTo>
                    <a:pt x="367" y="555"/>
                    <a:pt x="369" y="555"/>
                    <a:pt x="367" y="555"/>
                  </a:cubicBezTo>
                  <a:cubicBezTo>
                    <a:pt x="366" y="556"/>
                    <a:pt x="367" y="554"/>
                    <a:pt x="366" y="556"/>
                  </a:cubicBezTo>
                  <a:cubicBezTo>
                    <a:pt x="365" y="558"/>
                    <a:pt x="363" y="557"/>
                    <a:pt x="365" y="558"/>
                  </a:cubicBezTo>
                  <a:cubicBezTo>
                    <a:pt x="367" y="560"/>
                    <a:pt x="369" y="559"/>
                    <a:pt x="369" y="560"/>
                  </a:cubicBezTo>
                  <a:cubicBezTo>
                    <a:pt x="369" y="561"/>
                    <a:pt x="367" y="563"/>
                    <a:pt x="366" y="563"/>
                  </a:cubicBezTo>
                  <a:cubicBezTo>
                    <a:pt x="364" y="563"/>
                    <a:pt x="364" y="563"/>
                    <a:pt x="363" y="564"/>
                  </a:cubicBezTo>
                  <a:cubicBezTo>
                    <a:pt x="362" y="564"/>
                    <a:pt x="364" y="563"/>
                    <a:pt x="362" y="564"/>
                  </a:cubicBezTo>
                  <a:cubicBezTo>
                    <a:pt x="360" y="565"/>
                    <a:pt x="360" y="563"/>
                    <a:pt x="360" y="565"/>
                  </a:cubicBezTo>
                  <a:cubicBezTo>
                    <a:pt x="361" y="567"/>
                    <a:pt x="362" y="567"/>
                    <a:pt x="361" y="568"/>
                  </a:cubicBezTo>
                  <a:cubicBezTo>
                    <a:pt x="361" y="568"/>
                    <a:pt x="361" y="568"/>
                    <a:pt x="361" y="569"/>
                  </a:cubicBezTo>
                  <a:cubicBezTo>
                    <a:pt x="361" y="571"/>
                    <a:pt x="362" y="570"/>
                    <a:pt x="363" y="571"/>
                  </a:cubicBezTo>
                  <a:cubicBezTo>
                    <a:pt x="363" y="572"/>
                    <a:pt x="363" y="572"/>
                    <a:pt x="361" y="573"/>
                  </a:cubicBezTo>
                  <a:cubicBezTo>
                    <a:pt x="359" y="575"/>
                    <a:pt x="358" y="573"/>
                    <a:pt x="359" y="575"/>
                  </a:cubicBezTo>
                  <a:cubicBezTo>
                    <a:pt x="360" y="577"/>
                    <a:pt x="359" y="577"/>
                    <a:pt x="359" y="579"/>
                  </a:cubicBezTo>
                  <a:cubicBezTo>
                    <a:pt x="359" y="580"/>
                    <a:pt x="360" y="580"/>
                    <a:pt x="360" y="582"/>
                  </a:cubicBezTo>
                  <a:cubicBezTo>
                    <a:pt x="360" y="584"/>
                    <a:pt x="360" y="582"/>
                    <a:pt x="362" y="584"/>
                  </a:cubicBezTo>
                  <a:cubicBezTo>
                    <a:pt x="363" y="586"/>
                    <a:pt x="364" y="585"/>
                    <a:pt x="365" y="586"/>
                  </a:cubicBezTo>
                  <a:cubicBezTo>
                    <a:pt x="366" y="587"/>
                    <a:pt x="366" y="586"/>
                    <a:pt x="368" y="587"/>
                  </a:cubicBezTo>
                  <a:cubicBezTo>
                    <a:pt x="369" y="589"/>
                    <a:pt x="369" y="587"/>
                    <a:pt x="369" y="589"/>
                  </a:cubicBezTo>
                  <a:cubicBezTo>
                    <a:pt x="370" y="591"/>
                    <a:pt x="372" y="590"/>
                    <a:pt x="372" y="591"/>
                  </a:cubicBezTo>
                  <a:cubicBezTo>
                    <a:pt x="371" y="593"/>
                    <a:pt x="368" y="592"/>
                    <a:pt x="371" y="593"/>
                  </a:cubicBezTo>
                  <a:cubicBezTo>
                    <a:pt x="374" y="595"/>
                    <a:pt x="374" y="595"/>
                    <a:pt x="374" y="595"/>
                  </a:cubicBezTo>
                  <a:cubicBezTo>
                    <a:pt x="374" y="595"/>
                    <a:pt x="375" y="594"/>
                    <a:pt x="377" y="595"/>
                  </a:cubicBezTo>
                  <a:cubicBezTo>
                    <a:pt x="378" y="595"/>
                    <a:pt x="380" y="595"/>
                    <a:pt x="380" y="595"/>
                  </a:cubicBezTo>
                  <a:cubicBezTo>
                    <a:pt x="380" y="595"/>
                    <a:pt x="383" y="594"/>
                    <a:pt x="384" y="593"/>
                  </a:cubicBezTo>
                  <a:cubicBezTo>
                    <a:pt x="384" y="593"/>
                    <a:pt x="386" y="591"/>
                    <a:pt x="386" y="591"/>
                  </a:cubicBezTo>
                  <a:cubicBezTo>
                    <a:pt x="387" y="591"/>
                    <a:pt x="387" y="591"/>
                    <a:pt x="387" y="591"/>
                  </a:cubicBezTo>
                  <a:cubicBezTo>
                    <a:pt x="388" y="590"/>
                    <a:pt x="389" y="590"/>
                    <a:pt x="390" y="589"/>
                  </a:cubicBezTo>
                  <a:cubicBezTo>
                    <a:pt x="390" y="589"/>
                    <a:pt x="393" y="588"/>
                    <a:pt x="394" y="588"/>
                  </a:cubicBezTo>
                  <a:cubicBezTo>
                    <a:pt x="395" y="587"/>
                    <a:pt x="396" y="586"/>
                    <a:pt x="396" y="586"/>
                  </a:cubicBezTo>
                  <a:cubicBezTo>
                    <a:pt x="396" y="586"/>
                    <a:pt x="395" y="584"/>
                    <a:pt x="394" y="585"/>
                  </a:cubicBezTo>
                  <a:cubicBezTo>
                    <a:pt x="392" y="585"/>
                    <a:pt x="388" y="586"/>
                    <a:pt x="388" y="586"/>
                  </a:cubicBezTo>
                  <a:cubicBezTo>
                    <a:pt x="386" y="585"/>
                    <a:pt x="385" y="585"/>
                    <a:pt x="383" y="584"/>
                  </a:cubicBezTo>
                  <a:cubicBezTo>
                    <a:pt x="383" y="583"/>
                    <a:pt x="383" y="583"/>
                    <a:pt x="383" y="582"/>
                  </a:cubicBezTo>
                  <a:cubicBezTo>
                    <a:pt x="383" y="581"/>
                    <a:pt x="383" y="580"/>
                    <a:pt x="384" y="579"/>
                  </a:cubicBezTo>
                  <a:cubicBezTo>
                    <a:pt x="385" y="578"/>
                    <a:pt x="385" y="578"/>
                    <a:pt x="386" y="577"/>
                  </a:cubicBezTo>
                  <a:cubicBezTo>
                    <a:pt x="386" y="577"/>
                    <a:pt x="388" y="575"/>
                    <a:pt x="387" y="575"/>
                  </a:cubicBezTo>
                  <a:cubicBezTo>
                    <a:pt x="386" y="574"/>
                    <a:pt x="386" y="573"/>
                    <a:pt x="386" y="573"/>
                  </a:cubicBezTo>
                  <a:cubicBezTo>
                    <a:pt x="385" y="573"/>
                    <a:pt x="385" y="572"/>
                    <a:pt x="385" y="572"/>
                  </a:cubicBezTo>
                  <a:cubicBezTo>
                    <a:pt x="385" y="571"/>
                    <a:pt x="386" y="571"/>
                    <a:pt x="387" y="570"/>
                  </a:cubicBezTo>
                  <a:cubicBezTo>
                    <a:pt x="387" y="570"/>
                    <a:pt x="387" y="570"/>
                    <a:pt x="388" y="569"/>
                  </a:cubicBezTo>
                  <a:cubicBezTo>
                    <a:pt x="389" y="569"/>
                    <a:pt x="391" y="568"/>
                    <a:pt x="391" y="568"/>
                  </a:cubicBezTo>
                  <a:cubicBezTo>
                    <a:pt x="391" y="567"/>
                    <a:pt x="391" y="567"/>
                    <a:pt x="391" y="566"/>
                  </a:cubicBezTo>
                  <a:cubicBezTo>
                    <a:pt x="392" y="565"/>
                    <a:pt x="393" y="565"/>
                    <a:pt x="394" y="564"/>
                  </a:cubicBezTo>
                  <a:cubicBezTo>
                    <a:pt x="395" y="564"/>
                    <a:pt x="395" y="564"/>
                    <a:pt x="396" y="564"/>
                  </a:cubicBezTo>
                  <a:cubicBezTo>
                    <a:pt x="396" y="562"/>
                    <a:pt x="396" y="562"/>
                    <a:pt x="396" y="561"/>
                  </a:cubicBezTo>
                  <a:cubicBezTo>
                    <a:pt x="395" y="560"/>
                    <a:pt x="394" y="560"/>
                    <a:pt x="393" y="559"/>
                  </a:cubicBezTo>
                  <a:cubicBezTo>
                    <a:pt x="393" y="559"/>
                    <a:pt x="392" y="559"/>
                    <a:pt x="392" y="558"/>
                  </a:cubicBezTo>
                  <a:cubicBezTo>
                    <a:pt x="392" y="558"/>
                    <a:pt x="391" y="557"/>
                    <a:pt x="391" y="556"/>
                  </a:cubicBezTo>
                  <a:cubicBezTo>
                    <a:pt x="392" y="555"/>
                    <a:pt x="392" y="555"/>
                    <a:pt x="392" y="554"/>
                  </a:cubicBezTo>
                  <a:cubicBezTo>
                    <a:pt x="392" y="554"/>
                    <a:pt x="393" y="553"/>
                    <a:pt x="394" y="552"/>
                  </a:cubicBezTo>
                  <a:cubicBezTo>
                    <a:pt x="395" y="551"/>
                    <a:pt x="396" y="550"/>
                    <a:pt x="398" y="549"/>
                  </a:cubicBezTo>
                  <a:cubicBezTo>
                    <a:pt x="399" y="548"/>
                    <a:pt x="401" y="547"/>
                    <a:pt x="401" y="547"/>
                  </a:cubicBezTo>
                  <a:cubicBezTo>
                    <a:pt x="401" y="546"/>
                    <a:pt x="402" y="545"/>
                    <a:pt x="402" y="544"/>
                  </a:cubicBezTo>
                  <a:cubicBezTo>
                    <a:pt x="402" y="543"/>
                    <a:pt x="402" y="543"/>
                    <a:pt x="403" y="542"/>
                  </a:cubicBezTo>
                  <a:cubicBezTo>
                    <a:pt x="402" y="541"/>
                    <a:pt x="402" y="541"/>
                    <a:pt x="401" y="541"/>
                  </a:cubicBezTo>
                  <a:cubicBezTo>
                    <a:pt x="403" y="540"/>
                    <a:pt x="404" y="540"/>
                    <a:pt x="405" y="540"/>
                  </a:cubicBezTo>
                  <a:cubicBezTo>
                    <a:pt x="406" y="539"/>
                    <a:pt x="407" y="539"/>
                    <a:pt x="408" y="539"/>
                  </a:cubicBezTo>
                  <a:cubicBezTo>
                    <a:pt x="409" y="538"/>
                    <a:pt x="409" y="538"/>
                    <a:pt x="410" y="537"/>
                  </a:cubicBezTo>
                  <a:cubicBezTo>
                    <a:pt x="410" y="537"/>
                    <a:pt x="411" y="536"/>
                    <a:pt x="412" y="535"/>
                  </a:cubicBezTo>
                  <a:cubicBezTo>
                    <a:pt x="413" y="533"/>
                    <a:pt x="413" y="532"/>
                    <a:pt x="413" y="532"/>
                  </a:cubicBezTo>
                  <a:cubicBezTo>
                    <a:pt x="413" y="532"/>
                    <a:pt x="414" y="532"/>
                    <a:pt x="415" y="531"/>
                  </a:cubicBezTo>
                  <a:cubicBezTo>
                    <a:pt x="416" y="531"/>
                    <a:pt x="416" y="530"/>
                    <a:pt x="417" y="529"/>
                  </a:cubicBezTo>
                  <a:cubicBezTo>
                    <a:pt x="419" y="527"/>
                    <a:pt x="419" y="527"/>
                    <a:pt x="419" y="527"/>
                  </a:cubicBezTo>
                  <a:cubicBezTo>
                    <a:pt x="420" y="526"/>
                    <a:pt x="420" y="526"/>
                    <a:pt x="421" y="526"/>
                  </a:cubicBezTo>
                  <a:cubicBezTo>
                    <a:pt x="421" y="526"/>
                    <a:pt x="423" y="525"/>
                    <a:pt x="424" y="525"/>
                  </a:cubicBezTo>
                  <a:cubicBezTo>
                    <a:pt x="426" y="525"/>
                    <a:pt x="427" y="525"/>
                    <a:pt x="428" y="525"/>
                  </a:cubicBezTo>
                  <a:cubicBezTo>
                    <a:pt x="429" y="524"/>
                    <a:pt x="431" y="523"/>
                    <a:pt x="431" y="523"/>
                  </a:cubicBezTo>
                  <a:cubicBezTo>
                    <a:pt x="432" y="522"/>
                    <a:pt x="432" y="521"/>
                    <a:pt x="433" y="519"/>
                  </a:cubicBezTo>
                  <a:cubicBezTo>
                    <a:pt x="434" y="519"/>
                    <a:pt x="434" y="519"/>
                    <a:pt x="435" y="518"/>
                  </a:cubicBezTo>
                  <a:cubicBezTo>
                    <a:pt x="436" y="517"/>
                    <a:pt x="436" y="517"/>
                    <a:pt x="437" y="516"/>
                  </a:cubicBezTo>
                  <a:cubicBezTo>
                    <a:pt x="438" y="515"/>
                    <a:pt x="438" y="514"/>
                    <a:pt x="439" y="513"/>
                  </a:cubicBezTo>
                  <a:cubicBezTo>
                    <a:pt x="439" y="512"/>
                    <a:pt x="439" y="512"/>
                    <a:pt x="438" y="512"/>
                  </a:cubicBezTo>
                  <a:cubicBezTo>
                    <a:pt x="438" y="512"/>
                    <a:pt x="439" y="512"/>
                    <a:pt x="437" y="511"/>
                  </a:cubicBezTo>
                  <a:cubicBezTo>
                    <a:pt x="436" y="510"/>
                    <a:pt x="436" y="510"/>
                    <a:pt x="436" y="510"/>
                  </a:cubicBezTo>
                  <a:cubicBezTo>
                    <a:pt x="435" y="510"/>
                    <a:pt x="435" y="509"/>
                    <a:pt x="434" y="509"/>
                  </a:cubicBezTo>
                  <a:cubicBezTo>
                    <a:pt x="434" y="508"/>
                    <a:pt x="434" y="508"/>
                    <a:pt x="433" y="507"/>
                  </a:cubicBezTo>
                  <a:cubicBezTo>
                    <a:pt x="433" y="507"/>
                    <a:pt x="429" y="505"/>
                    <a:pt x="434" y="506"/>
                  </a:cubicBezTo>
                  <a:cubicBezTo>
                    <a:pt x="438" y="507"/>
                    <a:pt x="437" y="505"/>
                    <a:pt x="438" y="507"/>
                  </a:cubicBezTo>
                  <a:cubicBezTo>
                    <a:pt x="439" y="508"/>
                    <a:pt x="439" y="508"/>
                    <a:pt x="440" y="509"/>
                  </a:cubicBezTo>
                  <a:cubicBezTo>
                    <a:pt x="442" y="509"/>
                    <a:pt x="444" y="509"/>
                    <a:pt x="444" y="509"/>
                  </a:cubicBezTo>
                  <a:cubicBezTo>
                    <a:pt x="445" y="508"/>
                    <a:pt x="446" y="508"/>
                    <a:pt x="447" y="507"/>
                  </a:cubicBezTo>
                  <a:cubicBezTo>
                    <a:pt x="447" y="507"/>
                    <a:pt x="449" y="506"/>
                    <a:pt x="450" y="505"/>
                  </a:cubicBezTo>
                  <a:cubicBezTo>
                    <a:pt x="450" y="504"/>
                    <a:pt x="450" y="502"/>
                    <a:pt x="451" y="502"/>
                  </a:cubicBezTo>
                  <a:cubicBezTo>
                    <a:pt x="452" y="502"/>
                    <a:pt x="452" y="502"/>
                    <a:pt x="452" y="502"/>
                  </a:cubicBezTo>
                  <a:cubicBezTo>
                    <a:pt x="452" y="502"/>
                    <a:pt x="454" y="500"/>
                    <a:pt x="455" y="498"/>
                  </a:cubicBezTo>
                  <a:cubicBezTo>
                    <a:pt x="455" y="497"/>
                    <a:pt x="455" y="496"/>
                    <a:pt x="455" y="496"/>
                  </a:cubicBezTo>
                  <a:cubicBezTo>
                    <a:pt x="456" y="495"/>
                    <a:pt x="456" y="495"/>
                    <a:pt x="457" y="494"/>
                  </a:cubicBezTo>
                  <a:cubicBezTo>
                    <a:pt x="459" y="494"/>
                    <a:pt x="459" y="494"/>
                    <a:pt x="461" y="493"/>
                  </a:cubicBezTo>
                  <a:cubicBezTo>
                    <a:pt x="463" y="491"/>
                    <a:pt x="464" y="490"/>
                    <a:pt x="467" y="488"/>
                  </a:cubicBezTo>
                  <a:cubicBezTo>
                    <a:pt x="467" y="488"/>
                    <a:pt x="469" y="487"/>
                    <a:pt x="470" y="486"/>
                  </a:cubicBezTo>
                  <a:cubicBezTo>
                    <a:pt x="471" y="486"/>
                    <a:pt x="473" y="484"/>
                    <a:pt x="473" y="484"/>
                  </a:cubicBezTo>
                  <a:cubicBezTo>
                    <a:pt x="473" y="483"/>
                    <a:pt x="473" y="482"/>
                    <a:pt x="474" y="482"/>
                  </a:cubicBezTo>
                  <a:cubicBezTo>
                    <a:pt x="474" y="481"/>
                    <a:pt x="474" y="481"/>
                    <a:pt x="475" y="480"/>
                  </a:cubicBezTo>
                  <a:cubicBezTo>
                    <a:pt x="475" y="480"/>
                    <a:pt x="475" y="479"/>
                    <a:pt x="475" y="478"/>
                  </a:cubicBezTo>
                  <a:cubicBezTo>
                    <a:pt x="475" y="477"/>
                    <a:pt x="475" y="474"/>
                    <a:pt x="475" y="474"/>
                  </a:cubicBezTo>
                  <a:cubicBezTo>
                    <a:pt x="475" y="474"/>
                    <a:pt x="475" y="473"/>
                    <a:pt x="475" y="472"/>
                  </a:cubicBezTo>
                  <a:cubicBezTo>
                    <a:pt x="477" y="471"/>
                    <a:pt x="478" y="471"/>
                    <a:pt x="480" y="470"/>
                  </a:cubicBezTo>
                  <a:cubicBezTo>
                    <a:pt x="481" y="469"/>
                    <a:pt x="482" y="468"/>
                    <a:pt x="483" y="467"/>
                  </a:cubicBezTo>
                  <a:cubicBezTo>
                    <a:pt x="485" y="467"/>
                    <a:pt x="485" y="466"/>
                    <a:pt x="487" y="466"/>
                  </a:cubicBezTo>
                  <a:cubicBezTo>
                    <a:pt x="487" y="466"/>
                    <a:pt x="489" y="464"/>
                    <a:pt x="490" y="464"/>
                  </a:cubicBezTo>
                  <a:cubicBezTo>
                    <a:pt x="491" y="463"/>
                    <a:pt x="493" y="463"/>
                    <a:pt x="493" y="463"/>
                  </a:cubicBezTo>
                  <a:cubicBezTo>
                    <a:pt x="494" y="462"/>
                    <a:pt x="495" y="462"/>
                    <a:pt x="496" y="462"/>
                  </a:cubicBezTo>
                  <a:cubicBezTo>
                    <a:pt x="498" y="460"/>
                    <a:pt x="499" y="460"/>
                    <a:pt x="501" y="459"/>
                  </a:cubicBezTo>
                  <a:cubicBezTo>
                    <a:pt x="502" y="458"/>
                    <a:pt x="503" y="458"/>
                    <a:pt x="504" y="458"/>
                  </a:cubicBezTo>
                  <a:cubicBezTo>
                    <a:pt x="505" y="457"/>
                    <a:pt x="505" y="457"/>
                    <a:pt x="506" y="457"/>
                  </a:cubicBezTo>
                  <a:cubicBezTo>
                    <a:pt x="507" y="456"/>
                    <a:pt x="507" y="456"/>
                    <a:pt x="508" y="455"/>
                  </a:cubicBezTo>
                  <a:cubicBezTo>
                    <a:pt x="508" y="454"/>
                    <a:pt x="509" y="453"/>
                    <a:pt x="509" y="452"/>
                  </a:cubicBezTo>
                  <a:cubicBezTo>
                    <a:pt x="510" y="451"/>
                    <a:pt x="511" y="451"/>
                    <a:pt x="512" y="451"/>
                  </a:cubicBezTo>
                  <a:cubicBezTo>
                    <a:pt x="515" y="448"/>
                    <a:pt x="516" y="447"/>
                    <a:pt x="518" y="445"/>
                  </a:cubicBezTo>
                  <a:cubicBezTo>
                    <a:pt x="520" y="444"/>
                    <a:pt x="520" y="443"/>
                    <a:pt x="522" y="442"/>
                  </a:cubicBezTo>
                  <a:cubicBezTo>
                    <a:pt x="522" y="441"/>
                    <a:pt x="522" y="440"/>
                    <a:pt x="522" y="439"/>
                  </a:cubicBezTo>
                  <a:cubicBezTo>
                    <a:pt x="523" y="438"/>
                    <a:pt x="523" y="437"/>
                    <a:pt x="523" y="436"/>
                  </a:cubicBezTo>
                  <a:cubicBezTo>
                    <a:pt x="524" y="435"/>
                    <a:pt x="524" y="435"/>
                    <a:pt x="524" y="434"/>
                  </a:cubicBezTo>
                  <a:cubicBezTo>
                    <a:pt x="525" y="432"/>
                    <a:pt x="526" y="432"/>
                    <a:pt x="527" y="430"/>
                  </a:cubicBezTo>
                  <a:cubicBezTo>
                    <a:pt x="527" y="429"/>
                    <a:pt x="527" y="429"/>
                    <a:pt x="526" y="428"/>
                  </a:cubicBezTo>
                  <a:cubicBezTo>
                    <a:pt x="527" y="427"/>
                    <a:pt x="527" y="427"/>
                    <a:pt x="527" y="426"/>
                  </a:cubicBezTo>
                  <a:cubicBezTo>
                    <a:pt x="527" y="425"/>
                    <a:pt x="527" y="424"/>
                    <a:pt x="527" y="424"/>
                  </a:cubicBezTo>
                  <a:cubicBezTo>
                    <a:pt x="527" y="424"/>
                    <a:pt x="527" y="421"/>
                    <a:pt x="528" y="421"/>
                  </a:cubicBezTo>
                  <a:cubicBezTo>
                    <a:pt x="529" y="420"/>
                    <a:pt x="529" y="419"/>
                    <a:pt x="531" y="418"/>
                  </a:cubicBezTo>
                  <a:cubicBezTo>
                    <a:pt x="532" y="418"/>
                    <a:pt x="534" y="417"/>
                    <a:pt x="534" y="417"/>
                  </a:cubicBezTo>
                  <a:cubicBezTo>
                    <a:pt x="534" y="417"/>
                    <a:pt x="538" y="413"/>
                    <a:pt x="539" y="412"/>
                  </a:cubicBezTo>
                  <a:cubicBezTo>
                    <a:pt x="539" y="411"/>
                    <a:pt x="541" y="410"/>
                    <a:pt x="541" y="410"/>
                  </a:cubicBezTo>
                  <a:cubicBezTo>
                    <a:pt x="541" y="410"/>
                    <a:pt x="543" y="409"/>
                    <a:pt x="544" y="408"/>
                  </a:cubicBezTo>
                  <a:cubicBezTo>
                    <a:pt x="545" y="408"/>
                    <a:pt x="546" y="406"/>
                    <a:pt x="546" y="406"/>
                  </a:cubicBezTo>
                  <a:cubicBezTo>
                    <a:pt x="548" y="404"/>
                    <a:pt x="549" y="403"/>
                    <a:pt x="551" y="400"/>
                  </a:cubicBezTo>
                  <a:cubicBezTo>
                    <a:pt x="551" y="399"/>
                    <a:pt x="551" y="398"/>
                    <a:pt x="550" y="397"/>
                  </a:cubicBezTo>
                  <a:cubicBezTo>
                    <a:pt x="549" y="396"/>
                    <a:pt x="548" y="395"/>
                    <a:pt x="547" y="394"/>
                  </a:cubicBezTo>
                  <a:cubicBezTo>
                    <a:pt x="547" y="393"/>
                    <a:pt x="549" y="394"/>
                    <a:pt x="547" y="393"/>
                  </a:cubicBezTo>
                  <a:cubicBezTo>
                    <a:pt x="545" y="392"/>
                    <a:pt x="547" y="392"/>
                    <a:pt x="545" y="392"/>
                  </a:cubicBezTo>
                  <a:cubicBezTo>
                    <a:pt x="543" y="392"/>
                    <a:pt x="541" y="392"/>
                    <a:pt x="541" y="392"/>
                  </a:cubicBezTo>
                  <a:cubicBezTo>
                    <a:pt x="541" y="392"/>
                    <a:pt x="542" y="393"/>
                    <a:pt x="539" y="392"/>
                  </a:cubicBezTo>
                  <a:cubicBezTo>
                    <a:pt x="537" y="391"/>
                    <a:pt x="537" y="391"/>
                    <a:pt x="537" y="391"/>
                  </a:cubicBezTo>
                  <a:cubicBezTo>
                    <a:pt x="536" y="391"/>
                    <a:pt x="535" y="391"/>
                    <a:pt x="534" y="390"/>
                  </a:cubicBezTo>
                  <a:cubicBezTo>
                    <a:pt x="534" y="390"/>
                    <a:pt x="533" y="389"/>
                    <a:pt x="532" y="389"/>
                  </a:cubicBezTo>
                  <a:cubicBezTo>
                    <a:pt x="532" y="389"/>
                    <a:pt x="533" y="388"/>
                    <a:pt x="533" y="388"/>
                  </a:cubicBezTo>
                  <a:cubicBezTo>
                    <a:pt x="532" y="387"/>
                    <a:pt x="537" y="385"/>
                    <a:pt x="532" y="387"/>
                  </a:cubicBezTo>
                  <a:cubicBezTo>
                    <a:pt x="528" y="389"/>
                    <a:pt x="531" y="387"/>
                    <a:pt x="528" y="389"/>
                  </a:cubicBezTo>
                  <a:cubicBezTo>
                    <a:pt x="525" y="390"/>
                    <a:pt x="527" y="389"/>
                    <a:pt x="525" y="390"/>
                  </a:cubicBezTo>
                  <a:cubicBezTo>
                    <a:pt x="522" y="391"/>
                    <a:pt x="522" y="391"/>
                    <a:pt x="522" y="391"/>
                  </a:cubicBezTo>
                  <a:cubicBezTo>
                    <a:pt x="522" y="391"/>
                    <a:pt x="519" y="388"/>
                    <a:pt x="517" y="388"/>
                  </a:cubicBezTo>
                  <a:cubicBezTo>
                    <a:pt x="516" y="389"/>
                    <a:pt x="516" y="389"/>
                    <a:pt x="516" y="389"/>
                  </a:cubicBezTo>
                  <a:cubicBezTo>
                    <a:pt x="516" y="389"/>
                    <a:pt x="519" y="388"/>
                    <a:pt x="516" y="389"/>
                  </a:cubicBezTo>
                  <a:cubicBezTo>
                    <a:pt x="512" y="389"/>
                    <a:pt x="512" y="389"/>
                    <a:pt x="512" y="389"/>
                  </a:cubicBezTo>
                  <a:cubicBezTo>
                    <a:pt x="512" y="389"/>
                    <a:pt x="514" y="390"/>
                    <a:pt x="510" y="390"/>
                  </a:cubicBezTo>
                  <a:cubicBezTo>
                    <a:pt x="507" y="390"/>
                    <a:pt x="506" y="389"/>
                    <a:pt x="506" y="388"/>
                  </a:cubicBezTo>
                  <a:cubicBezTo>
                    <a:pt x="506" y="388"/>
                    <a:pt x="507" y="385"/>
                    <a:pt x="507" y="385"/>
                  </a:cubicBezTo>
                  <a:cubicBezTo>
                    <a:pt x="507" y="384"/>
                    <a:pt x="508" y="383"/>
                    <a:pt x="505" y="385"/>
                  </a:cubicBezTo>
                  <a:cubicBezTo>
                    <a:pt x="503" y="386"/>
                    <a:pt x="505" y="385"/>
                    <a:pt x="503" y="386"/>
                  </a:cubicBezTo>
                  <a:cubicBezTo>
                    <a:pt x="502" y="386"/>
                    <a:pt x="503" y="386"/>
                    <a:pt x="502" y="386"/>
                  </a:cubicBezTo>
                  <a:cubicBezTo>
                    <a:pt x="500" y="387"/>
                    <a:pt x="499" y="385"/>
                    <a:pt x="498" y="385"/>
                  </a:cubicBezTo>
                  <a:cubicBezTo>
                    <a:pt x="497" y="385"/>
                    <a:pt x="497" y="385"/>
                    <a:pt x="497" y="385"/>
                  </a:cubicBezTo>
                  <a:cubicBezTo>
                    <a:pt x="497" y="385"/>
                    <a:pt x="498" y="383"/>
                    <a:pt x="495" y="384"/>
                  </a:cubicBezTo>
                  <a:cubicBezTo>
                    <a:pt x="493" y="384"/>
                    <a:pt x="493" y="384"/>
                    <a:pt x="492" y="384"/>
                  </a:cubicBezTo>
                  <a:cubicBezTo>
                    <a:pt x="491" y="384"/>
                    <a:pt x="493" y="384"/>
                    <a:pt x="491" y="384"/>
                  </a:cubicBezTo>
                  <a:cubicBezTo>
                    <a:pt x="488" y="384"/>
                    <a:pt x="486" y="384"/>
                    <a:pt x="486" y="384"/>
                  </a:cubicBezTo>
                  <a:cubicBezTo>
                    <a:pt x="486" y="384"/>
                    <a:pt x="486" y="382"/>
                    <a:pt x="485" y="384"/>
                  </a:cubicBezTo>
                  <a:cubicBezTo>
                    <a:pt x="483" y="385"/>
                    <a:pt x="484" y="383"/>
                    <a:pt x="483" y="385"/>
                  </a:cubicBezTo>
                  <a:cubicBezTo>
                    <a:pt x="482" y="388"/>
                    <a:pt x="485" y="386"/>
                    <a:pt x="481" y="388"/>
                  </a:cubicBezTo>
                  <a:cubicBezTo>
                    <a:pt x="478" y="390"/>
                    <a:pt x="478" y="390"/>
                    <a:pt x="478" y="390"/>
                  </a:cubicBezTo>
                  <a:cubicBezTo>
                    <a:pt x="478" y="388"/>
                    <a:pt x="478" y="388"/>
                    <a:pt x="478" y="386"/>
                  </a:cubicBezTo>
                  <a:cubicBezTo>
                    <a:pt x="479" y="385"/>
                    <a:pt x="479" y="385"/>
                    <a:pt x="479" y="384"/>
                  </a:cubicBezTo>
                  <a:cubicBezTo>
                    <a:pt x="479" y="384"/>
                    <a:pt x="481" y="382"/>
                    <a:pt x="482" y="382"/>
                  </a:cubicBezTo>
                  <a:cubicBezTo>
                    <a:pt x="483" y="382"/>
                    <a:pt x="486" y="380"/>
                    <a:pt x="486" y="380"/>
                  </a:cubicBezTo>
                  <a:cubicBezTo>
                    <a:pt x="486" y="380"/>
                    <a:pt x="487" y="379"/>
                    <a:pt x="487" y="379"/>
                  </a:cubicBezTo>
                  <a:cubicBezTo>
                    <a:pt x="487" y="377"/>
                    <a:pt x="488" y="377"/>
                    <a:pt x="488" y="375"/>
                  </a:cubicBezTo>
                  <a:cubicBezTo>
                    <a:pt x="487" y="374"/>
                    <a:pt x="487" y="374"/>
                    <a:pt x="486" y="373"/>
                  </a:cubicBezTo>
                  <a:cubicBezTo>
                    <a:pt x="486" y="373"/>
                    <a:pt x="481" y="371"/>
                    <a:pt x="481" y="370"/>
                  </a:cubicBezTo>
                  <a:cubicBezTo>
                    <a:pt x="480" y="368"/>
                    <a:pt x="480" y="368"/>
                    <a:pt x="480" y="368"/>
                  </a:cubicBezTo>
                  <a:cubicBezTo>
                    <a:pt x="480" y="368"/>
                    <a:pt x="478" y="367"/>
                    <a:pt x="477" y="367"/>
                  </a:cubicBezTo>
                  <a:cubicBezTo>
                    <a:pt x="476" y="366"/>
                    <a:pt x="475" y="365"/>
                    <a:pt x="475" y="365"/>
                  </a:cubicBezTo>
                  <a:cubicBezTo>
                    <a:pt x="475" y="365"/>
                    <a:pt x="475" y="365"/>
                    <a:pt x="472" y="365"/>
                  </a:cubicBezTo>
                  <a:cubicBezTo>
                    <a:pt x="469" y="364"/>
                    <a:pt x="470" y="365"/>
                    <a:pt x="468" y="364"/>
                  </a:cubicBezTo>
                  <a:cubicBezTo>
                    <a:pt x="465" y="364"/>
                    <a:pt x="470" y="363"/>
                    <a:pt x="462" y="363"/>
                  </a:cubicBezTo>
                  <a:cubicBezTo>
                    <a:pt x="454" y="363"/>
                    <a:pt x="454" y="363"/>
                    <a:pt x="454" y="363"/>
                  </a:cubicBezTo>
                  <a:cubicBezTo>
                    <a:pt x="454" y="363"/>
                    <a:pt x="456" y="363"/>
                    <a:pt x="452" y="363"/>
                  </a:cubicBezTo>
                  <a:cubicBezTo>
                    <a:pt x="448" y="363"/>
                    <a:pt x="447" y="361"/>
                    <a:pt x="447" y="361"/>
                  </a:cubicBezTo>
                  <a:cubicBezTo>
                    <a:pt x="446" y="360"/>
                    <a:pt x="445" y="360"/>
                    <a:pt x="445" y="358"/>
                  </a:cubicBezTo>
                  <a:cubicBezTo>
                    <a:pt x="444" y="358"/>
                    <a:pt x="444" y="358"/>
                    <a:pt x="444" y="357"/>
                  </a:cubicBezTo>
                  <a:cubicBezTo>
                    <a:pt x="443" y="357"/>
                    <a:pt x="443" y="356"/>
                    <a:pt x="443" y="356"/>
                  </a:cubicBezTo>
                  <a:cubicBezTo>
                    <a:pt x="442" y="355"/>
                    <a:pt x="441" y="355"/>
                    <a:pt x="439" y="354"/>
                  </a:cubicBezTo>
                  <a:close/>
                  <a:moveTo>
                    <a:pt x="388" y="10"/>
                  </a:moveTo>
                  <a:cubicBezTo>
                    <a:pt x="387" y="10"/>
                    <a:pt x="387" y="9"/>
                    <a:pt x="386" y="9"/>
                  </a:cubicBezTo>
                  <a:cubicBezTo>
                    <a:pt x="386" y="9"/>
                    <a:pt x="386" y="9"/>
                    <a:pt x="384" y="7"/>
                  </a:cubicBezTo>
                  <a:cubicBezTo>
                    <a:pt x="383" y="6"/>
                    <a:pt x="382" y="7"/>
                    <a:pt x="381" y="6"/>
                  </a:cubicBezTo>
                  <a:cubicBezTo>
                    <a:pt x="379" y="5"/>
                    <a:pt x="379" y="6"/>
                    <a:pt x="379" y="6"/>
                  </a:cubicBezTo>
                  <a:cubicBezTo>
                    <a:pt x="379" y="6"/>
                    <a:pt x="378" y="6"/>
                    <a:pt x="378" y="7"/>
                  </a:cubicBezTo>
                  <a:cubicBezTo>
                    <a:pt x="377" y="7"/>
                    <a:pt x="376" y="7"/>
                    <a:pt x="375" y="8"/>
                  </a:cubicBezTo>
                  <a:cubicBezTo>
                    <a:pt x="375" y="8"/>
                    <a:pt x="374" y="8"/>
                    <a:pt x="374" y="8"/>
                  </a:cubicBezTo>
                  <a:cubicBezTo>
                    <a:pt x="374" y="8"/>
                    <a:pt x="374" y="8"/>
                    <a:pt x="374" y="7"/>
                  </a:cubicBezTo>
                  <a:cubicBezTo>
                    <a:pt x="374" y="5"/>
                    <a:pt x="372" y="4"/>
                    <a:pt x="372" y="4"/>
                  </a:cubicBezTo>
                  <a:cubicBezTo>
                    <a:pt x="370" y="5"/>
                    <a:pt x="370" y="5"/>
                    <a:pt x="369" y="5"/>
                  </a:cubicBezTo>
                  <a:cubicBezTo>
                    <a:pt x="366" y="5"/>
                    <a:pt x="365" y="5"/>
                    <a:pt x="362" y="5"/>
                  </a:cubicBezTo>
                  <a:cubicBezTo>
                    <a:pt x="362" y="5"/>
                    <a:pt x="362" y="5"/>
                    <a:pt x="360" y="4"/>
                  </a:cubicBezTo>
                  <a:cubicBezTo>
                    <a:pt x="358" y="3"/>
                    <a:pt x="359" y="3"/>
                    <a:pt x="357" y="3"/>
                  </a:cubicBezTo>
                  <a:cubicBezTo>
                    <a:pt x="356" y="3"/>
                    <a:pt x="357" y="3"/>
                    <a:pt x="357" y="3"/>
                  </a:cubicBezTo>
                  <a:cubicBezTo>
                    <a:pt x="355" y="3"/>
                    <a:pt x="355" y="3"/>
                    <a:pt x="353" y="3"/>
                  </a:cubicBezTo>
                  <a:cubicBezTo>
                    <a:pt x="353" y="3"/>
                    <a:pt x="351" y="5"/>
                    <a:pt x="350" y="5"/>
                  </a:cubicBezTo>
                  <a:cubicBezTo>
                    <a:pt x="349" y="6"/>
                    <a:pt x="347" y="7"/>
                    <a:pt x="347" y="7"/>
                  </a:cubicBezTo>
                  <a:cubicBezTo>
                    <a:pt x="347" y="7"/>
                    <a:pt x="343" y="6"/>
                    <a:pt x="337" y="3"/>
                  </a:cubicBezTo>
                  <a:cubicBezTo>
                    <a:pt x="332" y="0"/>
                    <a:pt x="337" y="3"/>
                    <a:pt x="335" y="4"/>
                  </a:cubicBezTo>
                  <a:cubicBezTo>
                    <a:pt x="333" y="5"/>
                    <a:pt x="335" y="4"/>
                    <a:pt x="333" y="4"/>
                  </a:cubicBezTo>
                  <a:cubicBezTo>
                    <a:pt x="332" y="4"/>
                    <a:pt x="331" y="5"/>
                    <a:pt x="330" y="5"/>
                  </a:cubicBezTo>
                  <a:cubicBezTo>
                    <a:pt x="329" y="5"/>
                    <a:pt x="328" y="4"/>
                    <a:pt x="326" y="4"/>
                  </a:cubicBezTo>
                  <a:cubicBezTo>
                    <a:pt x="325" y="4"/>
                    <a:pt x="324" y="4"/>
                    <a:pt x="322" y="2"/>
                  </a:cubicBezTo>
                  <a:cubicBezTo>
                    <a:pt x="320" y="1"/>
                    <a:pt x="322" y="2"/>
                    <a:pt x="320" y="3"/>
                  </a:cubicBezTo>
                  <a:cubicBezTo>
                    <a:pt x="319" y="4"/>
                    <a:pt x="320" y="4"/>
                    <a:pt x="320" y="4"/>
                  </a:cubicBezTo>
                  <a:cubicBezTo>
                    <a:pt x="319" y="5"/>
                    <a:pt x="319" y="6"/>
                    <a:pt x="318" y="7"/>
                  </a:cubicBezTo>
                  <a:cubicBezTo>
                    <a:pt x="318" y="7"/>
                    <a:pt x="313" y="7"/>
                    <a:pt x="312" y="7"/>
                  </a:cubicBezTo>
                  <a:cubicBezTo>
                    <a:pt x="310" y="8"/>
                    <a:pt x="308" y="7"/>
                    <a:pt x="307" y="5"/>
                  </a:cubicBezTo>
                  <a:cubicBezTo>
                    <a:pt x="306" y="3"/>
                    <a:pt x="304" y="6"/>
                    <a:pt x="301" y="7"/>
                  </a:cubicBezTo>
                  <a:cubicBezTo>
                    <a:pt x="298" y="9"/>
                    <a:pt x="300" y="8"/>
                    <a:pt x="300" y="8"/>
                  </a:cubicBezTo>
                  <a:cubicBezTo>
                    <a:pt x="301" y="8"/>
                    <a:pt x="302" y="9"/>
                    <a:pt x="303" y="9"/>
                  </a:cubicBezTo>
                  <a:cubicBezTo>
                    <a:pt x="304" y="10"/>
                    <a:pt x="304" y="10"/>
                    <a:pt x="305" y="11"/>
                  </a:cubicBezTo>
                  <a:cubicBezTo>
                    <a:pt x="306" y="12"/>
                    <a:pt x="306" y="12"/>
                    <a:pt x="307" y="13"/>
                  </a:cubicBezTo>
                  <a:cubicBezTo>
                    <a:pt x="307" y="14"/>
                    <a:pt x="307" y="14"/>
                    <a:pt x="306" y="15"/>
                  </a:cubicBezTo>
                  <a:cubicBezTo>
                    <a:pt x="306" y="16"/>
                    <a:pt x="305" y="16"/>
                    <a:pt x="304" y="17"/>
                  </a:cubicBezTo>
                  <a:cubicBezTo>
                    <a:pt x="304" y="17"/>
                    <a:pt x="303" y="17"/>
                    <a:pt x="301" y="15"/>
                  </a:cubicBezTo>
                  <a:cubicBezTo>
                    <a:pt x="299" y="14"/>
                    <a:pt x="297" y="13"/>
                    <a:pt x="297" y="13"/>
                  </a:cubicBezTo>
                  <a:cubicBezTo>
                    <a:pt x="297" y="13"/>
                    <a:pt x="297" y="13"/>
                    <a:pt x="296" y="11"/>
                  </a:cubicBezTo>
                  <a:cubicBezTo>
                    <a:pt x="295" y="9"/>
                    <a:pt x="297" y="8"/>
                    <a:pt x="294" y="7"/>
                  </a:cubicBezTo>
                  <a:cubicBezTo>
                    <a:pt x="291" y="6"/>
                    <a:pt x="287" y="10"/>
                    <a:pt x="287" y="10"/>
                  </a:cubicBezTo>
                  <a:cubicBezTo>
                    <a:pt x="286" y="10"/>
                    <a:pt x="285" y="10"/>
                    <a:pt x="284" y="11"/>
                  </a:cubicBezTo>
                  <a:cubicBezTo>
                    <a:pt x="285" y="11"/>
                    <a:pt x="285" y="11"/>
                    <a:pt x="286" y="12"/>
                  </a:cubicBezTo>
                  <a:cubicBezTo>
                    <a:pt x="286" y="13"/>
                    <a:pt x="287" y="13"/>
                    <a:pt x="287" y="14"/>
                  </a:cubicBezTo>
                  <a:cubicBezTo>
                    <a:pt x="288" y="15"/>
                    <a:pt x="288" y="15"/>
                    <a:pt x="289" y="16"/>
                  </a:cubicBezTo>
                  <a:cubicBezTo>
                    <a:pt x="289" y="16"/>
                    <a:pt x="289" y="16"/>
                    <a:pt x="287" y="17"/>
                  </a:cubicBezTo>
                  <a:cubicBezTo>
                    <a:pt x="286" y="17"/>
                    <a:pt x="289" y="19"/>
                    <a:pt x="289" y="19"/>
                  </a:cubicBezTo>
                  <a:cubicBezTo>
                    <a:pt x="289" y="19"/>
                    <a:pt x="289" y="19"/>
                    <a:pt x="291" y="20"/>
                  </a:cubicBezTo>
                  <a:cubicBezTo>
                    <a:pt x="293" y="21"/>
                    <a:pt x="292" y="21"/>
                    <a:pt x="292" y="21"/>
                  </a:cubicBezTo>
                  <a:cubicBezTo>
                    <a:pt x="291" y="22"/>
                    <a:pt x="291" y="22"/>
                    <a:pt x="290" y="23"/>
                  </a:cubicBezTo>
                  <a:cubicBezTo>
                    <a:pt x="290" y="23"/>
                    <a:pt x="291" y="25"/>
                    <a:pt x="293" y="27"/>
                  </a:cubicBezTo>
                  <a:cubicBezTo>
                    <a:pt x="294" y="28"/>
                    <a:pt x="295" y="28"/>
                    <a:pt x="295" y="28"/>
                  </a:cubicBezTo>
                  <a:cubicBezTo>
                    <a:pt x="295" y="28"/>
                    <a:pt x="297" y="29"/>
                    <a:pt x="300" y="30"/>
                  </a:cubicBezTo>
                  <a:cubicBezTo>
                    <a:pt x="304" y="31"/>
                    <a:pt x="302" y="34"/>
                    <a:pt x="302" y="34"/>
                  </a:cubicBezTo>
                  <a:cubicBezTo>
                    <a:pt x="301" y="35"/>
                    <a:pt x="301" y="35"/>
                    <a:pt x="300" y="36"/>
                  </a:cubicBezTo>
                  <a:cubicBezTo>
                    <a:pt x="300" y="37"/>
                    <a:pt x="300" y="38"/>
                    <a:pt x="300" y="39"/>
                  </a:cubicBezTo>
                  <a:cubicBezTo>
                    <a:pt x="299" y="40"/>
                    <a:pt x="299" y="40"/>
                    <a:pt x="298" y="41"/>
                  </a:cubicBezTo>
                  <a:cubicBezTo>
                    <a:pt x="297" y="42"/>
                    <a:pt x="297" y="42"/>
                    <a:pt x="295" y="43"/>
                  </a:cubicBezTo>
                  <a:cubicBezTo>
                    <a:pt x="293" y="44"/>
                    <a:pt x="292" y="45"/>
                    <a:pt x="290" y="47"/>
                  </a:cubicBezTo>
                  <a:cubicBezTo>
                    <a:pt x="288" y="48"/>
                    <a:pt x="287" y="48"/>
                    <a:pt x="285" y="49"/>
                  </a:cubicBezTo>
                  <a:cubicBezTo>
                    <a:pt x="284" y="50"/>
                    <a:pt x="283" y="51"/>
                    <a:pt x="282" y="52"/>
                  </a:cubicBezTo>
                  <a:cubicBezTo>
                    <a:pt x="282" y="53"/>
                    <a:pt x="282" y="53"/>
                    <a:pt x="282" y="54"/>
                  </a:cubicBezTo>
                  <a:cubicBezTo>
                    <a:pt x="282" y="54"/>
                    <a:pt x="285" y="57"/>
                    <a:pt x="287" y="57"/>
                  </a:cubicBezTo>
                  <a:cubicBezTo>
                    <a:pt x="290" y="57"/>
                    <a:pt x="289" y="58"/>
                    <a:pt x="292" y="58"/>
                  </a:cubicBezTo>
                  <a:cubicBezTo>
                    <a:pt x="295" y="57"/>
                    <a:pt x="296" y="57"/>
                    <a:pt x="299" y="56"/>
                  </a:cubicBezTo>
                  <a:cubicBezTo>
                    <a:pt x="302" y="55"/>
                    <a:pt x="301" y="56"/>
                    <a:pt x="301" y="51"/>
                  </a:cubicBezTo>
                  <a:cubicBezTo>
                    <a:pt x="301" y="47"/>
                    <a:pt x="298" y="49"/>
                    <a:pt x="301" y="47"/>
                  </a:cubicBezTo>
                  <a:cubicBezTo>
                    <a:pt x="303" y="45"/>
                    <a:pt x="301" y="47"/>
                    <a:pt x="301" y="47"/>
                  </a:cubicBezTo>
                  <a:cubicBezTo>
                    <a:pt x="301" y="47"/>
                    <a:pt x="301" y="47"/>
                    <a:pt x="302" y="47"/>
                  </a:cubicBezTo>
                  <a:cubicBezTo>
                    <a:pt x="303" y="47"/>
                    <a:pt x="311" y="48"/>
                    <a:pt x="314" y="48"/>
                  </a:cubicBezTo>
                  <a:cubicBezTo>
                    <a:pt x="317" y="48"/>
                    <a:pt x="316" y="49"/>
                    <a:pt x="320" y="48"/>
                  </a:cubicBezTo>
                  <a:cubicBezTo>
                    <a:pt x="325" y="48"/>
                    <a:pt x="326" y="48"/>
                    <a:pt x="329" y="48"/>
                  </a:cubicBezTo>
                  <a:cubicBezTo>
                    <a:pt x="331" y="48"/>
                    <a:pt x="333" y="48"/>
                    <a:pt x="335" y="47"/>
                  </a:cubicBezTo>
                  <a:cubicBezTo>
                    <a:pt x="338" y="47"/>
                    <a:pt x="339" y="47"/>
                    <a:pt x="345" y="46"/>
                  </a:cubicBezTo>
                  <a:cubicBezTo>
                    <a:pt x="351" y="44"/>
                    <a:pt x="345" y="44"/>
                    <a:pt x="345" y="44"/>
                  </a:cubicBezTo>
                  <a:cubicBezTo>
                    <a:pt x="345" y="44"/>
                    <a:pt x="339" y="43"/>
                    <a:pt x="338" y="43"/>
                  </a:cubicBezTo>
                  <a:cubicBezTo>
                    <a:pt x="336" y="42"/>
                    <a:pt x="336" y="42"/>
                    <a:pt x="336" y="42"/>
                  </a:cubicBezTo>
                  <a:cubicBezTo>
                    <a:pt x="336" y="42"/>
                    <a:pt x="331" y="42"/>
                    <a:pt x="326" y="41"/>
                  </a:cubicBezTo>
                  <a:cubicBezTo>
                    <a:pt x="320" y="41"/>
                    <a:pt x="325" y="41"/>
                    <a:pt x="311" y="38"/>
                  </a:cubicBezTo>
                  <a:cubicBezTo>
                    <a:pt x="296" y="36"/>
                    <a:pt x="312" y="38"/>
                    <a:pt x="312" y="38"/>
                  </a:cubicBezTo>
                  <a:cubicBezTo>
                    <a:pt x="312" y="38"/>
                    <a:pt x="313" y="38"/>
                    <a:pt x="321" y="38"/>
                  </a:cubicBezTo>
                  <a:cubicBezTo>
                    <a:pt x="329" y="37"/>
                    <a:pt x="324" y="38"/>
                    <a:pt x="324" y="36"/>
                  </a:cubicBezTo>
                  <a:cubicBezTo>
                    <a:pt x="324" y="35"/>
                    <a:pt x="324" y="36"/>
                    <a:pt x="324" y="35"/>
                  </a:cubicBezTo>
                  <a:cubicBezTo>
                    <a:pt x="325" y="33"/>
                    <a:pt x="324" y="35"/>
                    <a:pt x="326" y="35"/>
                  </a:cubicBezTo>
                  <a:cubicBezTo>
                    <a:pt x="328" y="35"/>
                    <a:pt x="336" y="38"/>
                    <a:pt x="336" y="38"/>
                  </a:cubicBezTo>
                  <a:cubicBezTo>
                    <a:pt x="336" y="38"/>
                    <a:pt x="336" y="38"/>
                    <a:pt x="341" y="38"/>
                  </a:cubicBezTo>
                  <a:cubicBezTo>
                    <a:pt x="345" y="39"/>
                    <a:pt x="341" y="37"/>
                    <a:pt x="343" y="38"/>
                  </a:cubicBezTo>
                  <a:cubicBezTo>
                    <a:pt x="345" y="38"/>
                    <a:pt x="345" y="38"/>
                    <a:pt x="347" y="38"/>
                  </a:cubicBezTo>
                  <a:cubicBezTo>
                    <a:pt x="348" y="38"/>
                    <a:pt x="351" y="38"/>
                    <a:pt x="351" y="38"/>
                  </a:cubicBezTo>
                  <a:cubicBezTo>
                    <a:pt x="351" y="38"/>
                    <a:pt x="351" y="38"/>
                    <a:pt x="347" y="34"/>
                  </a:cubicBezTo>
                  <a:cubicBezTo>
                    <a:pt x="343" y="30"/>
                    <a:pt x="347" y="34"/>
                    <a:pt x="350" y="34"/>
                  </a:cubicBezTo>
                  <a:cubicBezTo>
                    <a:pt x="352" y="33"/>
                    <a:pt x="351" y="33"/>
                    <a:pt x="351" y="33"/>
                  </a:cubicBezTo>
                  <a:cubicBezTo>
                    <a:pt x="351" y="31"/>
                    <a:pt x="351" y="31"/>
                    <a:pt x="351" y="30"/>
                  </a:cubicBezTo>
                  <a:cubicBezTo>
                    <a:pt x="354" y="30"/>
                    <a:pt x="355" y="30"/>
                    <a:pt x="357" y="30"/>
                  </a:cubicBezTo>
                  <a:cubicBezTo>
                    <a:pt x="357" y="30"/>
                    <a:pt x="359" y="31"/>
                    <a:pt x="360" y="32"/>
                  </a:cubicBezTo>
                  <a:cubicBezTo>
                    <a:pt x="361" y="33"/>
                    <a:pt x="362" y="30"/>
                    <a:pt x="362" y="30"/>
                  </a:cubicBezTo>
                  <a:cubicBezTo>
                    <a:pt x="362" y="30"/>
                    <a:pt x="362" y="30"/>
                    <a:pt x="365" y="28"/>
                  </a:cubicBezTo>
                  <a:cubicBezTo>
                    <a:pt x="368" y="26"/>
                    <a:pt x="365" y="28"/>
                    <a:pt x="365" y="27"/>
                  </a:cubicBezTo>
                  <a:cubicBezTo>
                    <a:pt x="365" y="26"/>
                    <a:pt x="364" y="27"/>
                    <a:pt x="361" y="25"/>
                  </a:cubicBezTo>
                  <a:cubicBezTo>
                    <a:pt x="358" y="24"/>
                    <a:pt x="361" y="25"/>
                    <a:pt x="358" y="25"/>
                  </a:cubicBezTo>
                  <a:cubicBezTo>
                    <a:pt x="356" y="25"/>
                    <a:pt x="356" y="24"/>
                    <a:pt x="355" y="22"/>
                  </a:cubicBezTo>
                  <a:cubicBezTo>
                    <a:pt x="354" y="19"/>
                    <a:pt x="355" y="21"/>
                    <a:pt x="356" y="22"/>
                  </a:cubicBezTo>
                  <a:cubicBezTo>
                    <a:pt x="357" y="22"/>
                    <a:pt x="360" y="22"/>
                    <a:pt x="363" y="22"/>
                  </a:cubicBezTo>
                  <a:cubicBezTo>
                    <a:pt x="365" y="22"/>
                    <a:pt x="367" y="24"/>
                    <a:pt x="367" y="24"/>
                  </a:cubicBezTo>
                  <a:cubicBezTo>
                    <a:pt x="369" y="24"/>
                    <a:pt x="369" y="24"/>
                    <a:pt x="370" y="24"/>
                  </a:cubicBezTo>
                  <a:cubicBezTo>
                    <a:pt x="370" y="24"/>
                    <a:pt x="370" y="22"/>
                    <a:pt x="373" y="22"/>
                  </a:cubicBezTo>
                  <a:cubicBezTo>
                    <a:pt x="375" y="21"/>
                    <a:pt x="376" y="23"/>
                    <a:pt x="376" y="23"/>
                  </a:cubicBezTo>
                  <a:cubicBezTo>
                    <a:pt x="376" y="23"/>
                    <a:pt x="376" y="22"/>
                    <a:pt x="377" y="21"/>
                  </a:cubicBezTo>
                  <a:cubicBezTo>
                    <a:pt x="378" y="20"/>
                    <a:pt x="379" y="21"/>
                    <a:pt x="379" y="19"/>
                  </a:cubicBezTo>
                  <a:cubicBezTo>
                    <a:pt x="380" y="18"/>
                    <a:pt x="382" y="20"/>
                    <a:pt x="382" y="20"/>
                  </a:cubicBezTo>
                  <a:cubicBezTo>
                    <a:pt x="383" y="20"/>
                    <a:pt x="383" y="20"/>
                    <a:pt x="384" y="19"/>
                  </a:cubicBezTo>
                  <a:cubicBezTo>
                    <a:pt x="384" y="18"/>
                    <a:pt x="384" y="18"/>
                    <a:pt x="384" y="17"/>
                  </a:cubicBezTo>
                  <a:cubicBezTo>
                    <a:pt x="384" y="17"/>
                    <a:pt x="389" y="18"/>
                    <a:pt x="390" y="18"/>
                  </a:cubicBezTo>
                  <a:cubicBezTo>
                    <a:pt x="391" y="18"/>
                    <a:pt x="392" y="17"/>
                    <a:pt x="396" y="18"/>
                  </a:cubicBezTo>
                  <a:cubicBezTo>
                    <a:pt x="399" y="18"/>
                    <a:pt x="397" y="16"/>
                    <a:pt x="397" y="16"/>
                  </a:cubicBezTo>
                  <a:cubicBezTo>
                    <a:pt x="398" y="16"/>
                    <a:pt x="398" y="16"/>
                    <a:pt x="400" y="16"/>
                  </a:cubicBezTo>
                  <a:cubicBezTo>
                    <a:pt x="399" y="14"/>
                    <a:pt x="399" y="14"/>
                    <a:pt x="399" y="12"/>
                  </a:cubicBezTo>
                  <a:cubicBezTo>
                    <a:pt x="395" y="11"/>
                    <a:pt x="393" y="11"/>
                    <a:pt x="388" y="10"/>
                  </a:cubicBezTo>
                  <a:close/>
                  <a:moveTo>
                    <a:pt x="228" y="31"/>
                  </a:moveTo>
                  <a:cubicBezTo>
                    <a:pt x="227" y="32"/>
                    <a:pt x="226" y="33"/>
                    <a:pt x="225" y="34"/>
                  </a:cubicBezTo>
                  <a:cubicBezTo>
                    <a:pt x="223" y="35"/>
                    <a:pt x="223" y="36"/>
                    <a:pt x="221" y="37"/>
                  </a:cubicBezTo>
                  <a:cubicBezTo>
                    <a:pt x="220" y="38"/>
                    <a:pt x="219" y="38"/>
                    <a:pt x="218" y="39"/>
                  </a:cubicBezTo>
                  <a:cubicBezTo>
                    <a:pt x="220" y="39"/>
                    <a:pt x="221" y="39"/>
                    <a:pt x="222" y="40"/>
                  </a:cubicBezTo>
                  <a:cubicBezTo>
                    <a:pt x="222" y="40"/>
                    <a:pt x="222" y="40"/>
                    <a:pt x="223" y="39"/>
                  </a:cubicBezTo>
                  <a:cubicBezTo>
                    <a:pt x="225" y="39"/>
                    <a:pt x="227" y="39"/>
                    <a:pt x="230" y="37"/>
                  </a:cubicBezTo>
                  <a:cubicBezTo>
                    <a:pt x="234" y="35"/>
                    <a:pt x="230" y="37"/>
                    <a:pt x="230" y="34"/>
                  </a:cubicBezTo>
                  <a:cubicBezTo>
                    <a:pt x="230" y="32"/>
                    <a:pt x="230" y="34"/>
                    <a:pt x="232" y="32"/>
                  </a:cubicBezTo>
                  <a:cubicBezTo>
                    <a:pt x="235" y="30"/>
                    <a:pt x="236" y="29"/>
                    <a:pt x="236" y="29"/>
                  </a:cubicBezTo>
                  <a:cubicBezTo>
                    <a:pt x="233" y="30"/>
                    <a:pt x="231" y="31"/>
                    <a:pt x="228" y="31"/>
                  </a:cubicBezTo>
                  <a:close/>
                  <a:moveTo>
                    <a:pt x="284" y="26"/>
                  </a:moveTo>
                  <a:cubicBezTo>
                    <a:pt x="282" y="26"/>
                    <a:pt x="282" y="26"/>
                    <a:pt x="280" y="26"/>
                  </a:cubicBezTo>
                  <a:cubicBezTo>
                    <a:pt x="278" y="27"/>
                    <a:pt x="277" y="27"/>
                    <a:pt x="275" y="27"/>
                  </a:cubicBezTo>
                  <a:cubicBezTo>
                    <a:pt x="274" y="27"/>
                    <a:pt x="274" y="27"/>
                    <a:pt x="272" y="27"/>
                  </a:cubicBezTo>
                  <a:cubicBezTo>
                    <a:pt x="273" y="28"/>
                    <a:pt x="273" y="29"/>
                    <a:pt x="274" y="30"/>
                  </a:cubicBezTo>
                  <a:cubicBezTo>
                    <a:pt x="274" y="30"/>
                    <a:pt x="274" y="30"/>
                    <a:pt x="275" y="30"/>
                  </a:cubicBezTo>
                  <a:cubicBezTo>
                    <a:pt x="276" y="31"/>
                    <a:pt x="277" y="32"/>
                    <a:pt x="281" y="32"/>
                  </a:cubicBezTo>
                  <a:cubicBezTo>
                    <a:pt x="284" y="33"/>
                    <a:pt x="281" y="32"/>
                    <a:pt x="283" y="30"/>
                  </a:cubicBezTo>
                  <a:cubicBezTo>
                    <a:pt x="285" y="28"/>
                    <a:pt x="283" y="30"/>
                    <a:pt x="286" y="30"/>
                  </a:cubicBezTo>
                  <a:cubicBezTo>
                    <a:pt x="289" y="29"/>
                    <a:pt x="290" y="29"/>
                    <a:pt x="290" y="29"/>
                  </a:cubicBezTo>
                  <a:cubicBezTo>
                    <a:pt x="288" y="28"/>
                    <a:pt x="287" y="27"/>
                    <a:pt x="284" y="26"/>
                  </a:cubicBezTo>
                  <a:close/>
                  <a:moveTo>
                    <a:pt x="229" y="45"/>
                  </a:moveTo>
                  <a:cubicBezTo>
                    <a:pt x="228" y="46"/>
                    <a:pt x="227" y="47"/>
                    <a:pt x="226" y="49"/>
                  </a:cubicBezTo>
                  <a:cubicBezTo>
                    <a:pt x="226" y="50"/>
                    <a:pt x="227" y="51"/>
                    <a:pt x="227" y="52"/>
                  </a:cubicBezTo>
                  <a:cubicBezTo>
                    <a:pt x="227" y="52"/>
                    <a:pt x="227" y="52"/>
                    <a:pt x="230" y="51"/>
                  </a:cubicBezTo>
                  <a:cubicBezTo>
                    <a:pt x="233" y="51"/>
                    <a:pt x="233" y="51"/>
                    <a:pt x="235" y="51"/>
                  </a:cubicBezTo>
                  <a:cubicBezTo>
                    <a:pt x="236" y="50"/>
                    <a:pt x="239" y="51"/>
                    <a:pt x="242" y="50"/>
                  </a:cubicBezTo>
                  <a:cubicBezTo>
                    <a:pt x="245" y="49"/>
                    <a:pt x="244" y="48"/>
                    <a:pt x="244" y="48"/>
                  </a:cubicBezTo>
                  <a:cubicBezTo>
                    <a:pt x="244" y="48"/>
                    <a:pt x="244" y="48"/>
                    <a:pt x="245" y="46"/>
                  </a:cubicBezTo>
                  <a:cubicBezTo>
                    <a:pt x="247" y="44"/>
                    <a:pt x="245" y="46"/>
                    <a:pt x="248" y="42"/>
                  </a:cubicBezTo>
                  <a:cubicBezTo>
                    <a:pt x="252" y="38"/>
                    <a:pt x="246" y="42"/>
                    <a:pt x="246" y="42"/>
                  </a:cubicBezTo>
                  <a:cubicBezTo>
                    <a:pt x="246" y="42"/>
                    <a:pt x="243" y="43"/>
                    <a:pt x="243" y="43"/>
                  </a:cubicBezTo>
                  <a:cubicBezTo>
                    <a:pt x="244" y="42"/>
                    <a:pt x="241" y="43"/>
                    <a:pt x="241" y="43"/>
                  </a:cubicBezTo>
                  <a:cubicBezTo>
                    <a:pt x="239" y="43"/>
                    <a:pt x="238" y="43"/>
                    <a:pt x="236" y="42"/>
                  </a:cubicBezTo>
                  <a:cubicBezTo>
                    <a:pt x="236" y="41"/>
                    <a:pt x="235" y="41"/>
                    <a:pt x="235" y="40"/>
                  </a:cubicBezTo>
                  <a:cubicBezTo>
                    <a:pt x="233" y="42"/>
                    <a:pt x="231" y="43"/>
                    <a:pt x="229" y="45"/>
                  </a:cubicBezTo>
                  <a:close/>
                  <a:moveTo>
                    <a:pt x="272" y="37"/>
                  </a:moveTo>
                  <a:cubicBezTo>
                    <a:pt x="269" y="37"/>
                    <a:pt x="268" y="37"/>
                    <a:pt x="266" y="37"/>
                  </a:cubicBezTo>
                  <a:cubicBezTo>
                    <a:pt x="265" y="38"/>
                    <a:pt x="264" y="38"/>
                    <a:pt x="263" y="39"/>
                  </a:cubicBezTo>
                  <a:cubicBezTo>
                    <a:pt x="263" y="39"/>
                    <a:pt x="262" y="39"/>
                    <a:pt x="263" y="41"/>
                  </a:cubicBezTo>
                  <a:cubicBezTo>
                    <a:pt x="264" y="43"/>
                    <a:pt x="264" y="43"/>
                    <a:pt x="265" y="44"/>
                  </a:cubicBezTo>
                  <a:cubicBezTo>
                    <a:pt x="265" y="45"/>
                    <a:pt x="265" y="47"/>
                    <a:pt x="266" y="49"/>
                  </a:cubicBezTo>
                  <a:cubicBezTo>
                    <a:pt x="268" y="51"/>
                    <a:pt x="270" y="49"/>
                    <a:pt x="270" y="49"/>
                  </a:cubicBezTo>
                  <a:cubicBezTo>
                    <a:pt x="270" y="49"/>
                    <a:pt x="270" y="49"/>
                    <a:pt x="272" y="49"/>
                  </a:cubicBezTo>
                  <a:cubicBezTo>
                    <a:pt x="275" y="49"/>
                    <a:pt x="272" y="49"/>
                    <a:pt x="278" y="50"/>
                  </a:cubicBezTo>
                  <a:cubicBezTo>
                    <a:pt x="284" y="51"/>
                    <a:pt x="277" y="49"/>
                    <a:pt x="277" y="49"/>
                  </a:cubicBezTo>
                  <a:cubicBezTo>
                    <a:pt x="277" y="49"/>
                    <a:pt x="275" y="46"/>
                    <a:pt x="276" y="46"/>
                  </a:cubicBezTo>
                  <a:cubicBezTo>
                    <a:pt x="277" y="46"/>
                    <a:pt x="276" y="44"/>
                    <a:pt x="276" y="44"/>
                  </a:cubicBezTo>
                  <a:cubicBezTo>
                    <a:pt x="276" y="43"/>
                    <a:pt x="276" y="42"/>
                    <a:pt x="275" y="41"/>
                  </a:cubicBezTo>
                  <a:cubicBezTo>
                    <a:pt x="277" y="40"/>
                    <a:pt x="277" y="40"/>
                    <a:pt x="279" y="39"/>
                  </a:cubicBezTo>
                  <a:cubicBezTo>
                    <a:pt x="276" y="38"/>
                    <a:pt x="274" y="37"/>
                    <a:pt x="272" y="37"/>
                  </a:cubicBezTo>
                  <a:close/>
                </a:path>
              </a:pathLst>
            </a:cu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31" name="Freeform 63">
              <a:extLst>
                <a:ext uri="{FF2B5EF4-FFF2-40B4-BE49-F238E27FC236}">
                  <a16:creationId xmlns:a16="http://schemas.microsoft.com/office/drawing/2014/main" id="{3AB929E2-33A2-4A68-A901-6DBDDA1515FF}"/>
                </a:ext>
              </a:extLst>
            </p:cNvPr>
            <p:cNvSpPr>
              <a:spLocks noEditPoints="1"/>
            </p:cNvSpPr>
            <p:nvPr/>
          </p:nvSpPr>
          <p:spPr bwMode="auto">
            <a:xfrm>
              <a:off x="4927768" y="2997905"/>
              <a:ext cx="1001281" cy="1067577"/>
            </a:xfrm>
            <a:custGeom>
              <a:avLst/>
              <a:gdLst>
                <a:gd name="T0" fmla="*/ 46583 w 558"/>
                <a:gd name="T1" fmla="*/ 43187 h 595"/>
                <a:gd name="T2" fmla="*/ 6113 w 558"/>
                <a:gd name="T3" fmla="*/ 60434 h 595"/>
                <a:gd name="T4" fmla="*/ 7526 w 558"/>
                <a:gd name="T5" fmla="*/ 65789 h 595"/>
                <a:gd name="T6" fmla="*/ 9086 w 558"/>
                <a:gd name="T7" fmla="*/ 71188 h 595"/>
                <a:gd name="T8" fmla="*/ 22664 w 558"/>
                <a:gd name="T9" fmla="*/ 66158 h 595"/>
                <a:gd name="T10" fmla="*/ 45394 w 558"/>
                <a:gd name="T11" fmla="*/ 64919 h 595"/>
                <a:gd name="T12" fmla="*/ 56887 w 558"/>
                <a:gd name="T13" fmla="*/ 73679 h 595"/>
                <a:gd name="T14" fmla="*/ 63475 w 558"/>
                <a:gd name="T15" fmla="*/ 99897 h 595"/>
                <a:gd name="T16" fmla="*/ 85321 w 558"/>
                <a:gd name="T17" fmla="*/ 115613 h 595"/>
                <a:gd name="T18" fmla="*/ 131883 w 558"/>
                <a:gd name="T19" fmla="*/ 146382 h 595"/>
                <a:gd name="T20" fmla="*/ 130307 w 558"/>
                <a:gd name="T21" fmla="*/ 129517 h 595"/>
                <a:gd name="T22" fmla="*/ 131883 w 558"/>
                <a:gd name="T23" fmla="*/ 111405 h 595"/>
                <a:gd name="T24" fmla="*/ 150546 w 558"/>
                <a:gd name="T25" fmla="*/ 95941 h 595"/>
                <a:gd name="T26" fmla="*/ 181393 w 558"/>
                <a:gd name="T27" fmla="*/ 79419 h 595"/>
                <a:gd name="T28" fmla="*/ 167437 w 558"/>
                <a:gd name="T29" fmla="*/ 54309 h 595"/>
                <a:gd name="T30" fmla="*/ 145182 w 558"/>
                <a:gd name="T31" fmla="*/ 68218 h 595"/>
                <a:gd name="T32" fmla="*/ 140968 w 558"/>
                <a:gd name="T33" fmla="*/ 37792 h 595"/>
                <a:gd name="T34" fmla="*/ 117578 w 558"/>
                <a:gd name="T35" fmla="*/ 34491 h 595"/>
                <a:gd name="T36" fmla="*/ 77488 w 558"/>
                <a:gd name="T37" fmla="*/ 37076 h 595"/>
                <a:gd name="T38" fmla="*/ 99788 w 558"/>
                <a:gd name="T39" fmla="*/ 25944 h 595"/>
                <a:gd name="T40" fmla="*/ 88255 w 558"/>
                <a:gd name="T41" fmla="*/ 26312 h 595"/>
                <a:gd name="T42" fmla="*/ 82891 w 558"/>
                <a:gd name="T43" fmla="*/ 32553 h 595"/>
                <a:gd name="T44" fmla="*/ 129435 w 558"/>
                <a:gd name="T45" fmla="*/ 21733 h 595"/>
                <a:gd name="T46" fmla="*/ 154545 w 558"/>
                <a:gd name="T47" fmla="*/ 36261 h 595"/>
                <a:gd name="T48" fmla="*/ 162944 w 558"/>
                <a:gd name="T49" fmla="*/ 46485 h 595"/>
                <a:gd name="T50" fmla="*/ 166934 w 558"/>
                <a:gd name="T51" fmla="*/ 37792 h 595"/>
                <a:gd name="T52" fmla="*/ 145182 w 558"/>
                <a:gd name="T53" fmla="*/ 21454 h 595"/>
                <a:gd name="T54" fmla="*/ 152987 w 558"/>
                <a:gd name="T55" fmla="*/ 1557 h 595"/>
                <a:gd name="T56" fmla="*/ 132408 w 558"/>
                <a:gd name="T57" fmla="*/ 872 h 595"/>
                <a:gd name="T58" fmla="*/ 135710 w 558"/>
                <a:gd name="T59" fmla="*/ 15187 h 595"/>
                <a:gd name="T60" fmla="*/ 155942 w 558"/>
                <a:gd name="T61" fmla="*/ 7800 h 595"/>
                <a:gd name="T62" fmla="*/ 174091 w 558"/>
                <a:gd name="T63" fmla="*/ 8169 h 595"/>
                <a:gd name="T64" fmla="*/ 161693 w 558"/>
                <a:gd name="T65" fmla="*/ 15187 h 595"/>
                <a:gd name="T66" fmla="*/ 178082 w 558"/>
                <a:gd name="T67" fmla="*/ 25575 h 595"/>
                <a:gd name="T68" fmla="*/ 182641 w 558"/>
                <a:gd name="T69" fmla="*/ 34106 h 595"/>
                <a:gd name="T70" fmla="*/ 186362 w 558"/>
                <a:gd name="T71" fmla="*/ 39505 h 595"/>
                <a:gd name="T72" fmla="*/ 196219 w 558"/>
                <a:gd name="T73" fmla="*/ 54309 h 595"/>
                <a:gd name="T74" fmla="*/ 207745 w 558"/>
                <a:gd name="T75" fmla="*/ 54309 h 595"/>
                <a:gd name="T76" fmla="*/ 219765 w 558"/>
                <a:gd name="T77" fmla="*/ 48043 h 595"/>
                <a:gd name="T78" fmla="*/ 225904 w 558"/>
                <a:gd name="T79" fmla="*/ 45247 h 595"/>
                <a:gd name="T80" fmla="*/ 224731 w 558"/>
                <a:gd name="T81" fmla="*/ 38702 h 595"/>
                <a:gd name="T82" fmla="*/ 225535 w 558"/>
                <a:gd name="T83" fmla="*/ 35887 h 595"/>
                <a:gd name="T84" fmla="*/ 214891 w 558"/>
                <a:gd name="T85" fmla="*/ 27473 h 595"/>
                <a:gd name="T86" fmla="*/ 192917 w 558"/>
                <a:gd name="T87" fmla="*/ 14433 h 595"/>
                <a:gd name="T88" fmla="*/ 188038 w 558"/>
                <a:gd name="T89" fmla="*/ 14802 h 595"/>
                <a:gd name="T90" fmla="*/ 163632 w 558"/>
                <a:gd name="T91" fmla="*/ 141897 h 595"/>
                <a:gd name="T92" fmla="*/ 149673 w 558"/>
                <a:gd name="T93" fmla="*/ 151848 h 595"/>
                <a:gd name="T94" fmla="*/ 146333 w 558"/>
                <a:gd name="T95" fmla="*/ 174765 h 595"/>
                <a:gd name="T96" fmla="*/ 159998 w 558"/>
                <a:gd name="T97" fmla="*/ 197464 h 595"/>
                <a:gd name="T98" fmla="*/ 152987 w 558"/>
                <a:gd name="T99" fmla="*/ 218821 h 595"/>
                <a:gd name="T100" fmla="*/ 148116 w 558"/>
                <a:gd name="T101" fmla="*/ 238219 h 595"/>
                <a:gd name="T102" fmla="*/ 160821 w 558"/>
                <a:gd name="T103" fmla="*/ 233630 h 595"/>
                <a:gd name="T104" fmla="*/ 178951 w 558"/>
                <a:gd name="T105" fmla="*/ 213081 h 595"/>
                <a:gd name="T106" fmla="*/ 198001 w 558"/>
                <a:gd name="T107" fmla="*/ 193409 h 595"/>
                <a:gd name="T108" fmla="*/ 226792 w 558"/>
                <a:gd name="T109" fmla="*/ 165027 h 595"/>
                <a:gd name="T110" fmla="*/ 202504 w 558"/>
                <a:gd name="T111" fmla="*/ 157890 h 595"/>
                <a:gd name="T112" fmla="*/ 159998 w 558"/>
                <a:gd name="T113" fmla="*/ 4211 h 595"/>
                <a:gd name="T114" fmla="*/ 126132 w 558"/>
                <a:gd name="T115" fmla="*/ 2061 h 595"/>
                <a:gd name="T116" fmla="*/ 122452 w 558"/>
                <a:gd name="T117" fmla="*/ 17243 h 595"/>
                <a:gd name="T118" fmla="*/ 138152 w 558"/>
                <a:gd name="T119" fmla="*/ 15690 h 595"/>
                <a:gd name="T120" fmla="*/ 160502 w 558"/>
                <a:gd name="T121" fmla="*/ 7510 h 595"/>
                <a:gd name="T122" fmla="*/ 93999 w 558"/>
                <a:gd name="T123" fmla="*/ 18432 h 595"/>
                <a:gd name="T124" fmla="*/ 114618 w 558"/>
                <a:gd name="T125" fmla="*/ 15993 h 5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558" h="595">
                  <a:moveTo>
                    <a:pt x="166" y="82"/>
                  </a:moveTo>
                  <a:cubicBezTo>
                    <a:pt x="166" y="82"/>
                    <a:pt x="166" y="82"/>
                    <a:pt x="166" y="82"/>
                  </a:cubicBezTo>
                  <a:moveTo>
                    <a:pt x="168" y="91"/>
                  </a:moveTo>
                  <a:cubicBezTo>
                    <a:pt x="166" y="92"/>
                    <a:pt x="165" y="92"/>
                    <a:pt x="163" y="93"/>
                  </a:cubicBezTo>
                  <a:cubicBezTo>
                    <a:pt x="163" y="92"/>
                    <a:pt x="163" y="91"/>
                    <a:pt x="163" y="90"/>
                  </a:cubicBezTo>
                  <a:cubicBezTo>
                    <a:pt x="162" y="90"/>
                    <a:pt x="162" y="90"/>
                    <a:pt x="161" y="90"/>
                  </a:cubicBezTo>
                  <a:cubicBezTo>
                    <a:pt x="161" y="90"/>
                    <a:pt x="161" y="90"/>
                    <a:pt x="161" y="90"/>
                  </a:cubicBezTo>
                  <a:cubicBezTo>
                    <a:pt x="160" y="90"/>
                    <a:pt x="160" y="90"/>
                    <a:pt x="159" y="90"/>
                  </a:cubicBezTo>
                  <a:cubicBezTo>
                    <a:pt x="159" y="90"/>
                    <a:pt x="159" y="89"/>
                    <a:pt x="160" y="88"/>
                  </a:cubicBezTo>
                  <a:cubicBezTo>
                    <a:pt x="159" y="88"/>
                    <a:pt x="158" y="88"/>
                    <a:pt x="156" y="89"/>
                  </a:cubicBezTo>
                  <a:cubicBezTo>
                    <a:pt x="156" y="88"/>
                    <a:pt x="155" y="87"/>
                    <a:pt x="155" y="86"/>
                  </a:cubicBezTo>
                  <a:cubicBezTo>
                    <a:pt x="153" y="87"/>
                    <a:pt x="153" y="87"/>
                    <a:pt x="151" y="87"/>
                  </a:cubicBezTo>
                  <a:cubicBezTo>
                    <a:pt x="151" y="88"/>
                    <a:pt x="150" y="88"/>
                    <a:pt x="150" y="89"/>
                  </a:cubicBezTo>
                  <a:cubicBezTo>
                    <a:pt x="149" y="90"/>
                    <a:pt x="149" y="90"/>
                    <a:pt x="149" y="91"/>
                  </a:cubicBezTo>
                  <a:cubicBezTo>
                    <a:pt x="148" y="92"/>
                    <a:pt x="148" y="92"/>
                    <a:pt x="148" y="92"/>
                  </a:cubicBezTo>
                  <a:cubicBezTo>
                    <a:pt x="146" y="93"/>
                    <a:pt x="146" y="93"/>
                    <a:pt x="144" y="94"/>
                  </a:cubicBezTo>
                  <a:cubicBezTo>
                    <a:pt x="144" y="93"/>
                    <a:pt x="144" y="93"/>
                    <a:pt x="144" y="93"/>
                  </a:cubicBezTo>
                  <a:cubicBezTo>
                    <a:pt x="144" y="92"/>
                    <a:pt x="144" y="92"/>
                    <a:pt x="143" y="92"/>
                  </a:cubicBezTo>
                  <a:cubicBezTo>
                    <a:pt x="142" y="92"/>
                    <a:pt x="141" y="93"/>
                    <a:pt x="140" y="93"/>
                  </a:cubicBezTo>
                  <a:cubicBezTo>
                    <a:pt x="139" y="94"/>
                    <a:pt x="138" y="95"/>
                    <a:pt x="137" y="96"/>
                  </a:cubicBezTo>
                  <a:cubicBezTo>
                    <a:pt x="135" y="97"/>
                    <a:pt x="134" y="97"/>
                    <a:pt x="133" y="97"/>
                  </a:cubicBezTo>
                  <a:cubicBezTo>
                    <a:pt x="132" y="98"/>
                    <a:pt x="131" y="98"/>
                    <a:pt x="131" y="99"/>
                  </a:cubicBezTo>
                  <a:cubicBezTo>
                    <a:pt x="129" y="100"/>
                    <a:pt x="128" y="100"/>
                    <a:pt x="127" y="101"/>
                  </a:cubicBezTo>
                  <a:cubicBezTo>
                    <a:pt x="125" y="102"/>
                    <a:pt x="124" y="102"/>
                    <a:pt x="122" y="103"/>
                  </a:cubicBezTo>
                  <a:cubicBezTo>
                    <a:pt x="122" y="104"/>
                    <a:pt x="121" y="104"/>
                    <a:pt x="120" y="105"/>
                  </a:cubicBezTo>
                  <a:cubicBezTo>
                    <a:pt x="119" y="105"/>
                    <a:pt x="118" y="106"/>
                    <a:pt x="117" y="106"/>
                  </a:cubicBezTo>
                  <a:cubicBezTo>
                    <a:pt x="117" y="105"/>
                    <a:pt x="117" y="105"/>
                    <a:pt x="117" y="104"/>
                  </a:cubicBezTo>
                  <a:cubicBezTo>
                    <a:pt x="116" y="104"/>
                    <a:pt x="115" y="104"/>
                    <a:pt x="113" y="105"/>
                  </a:cubicBezTo>
                  <a:cubicBezTo>
                    <a:pt x="112" y="105"/>
                    <a:pt x="111" y="105"/>
                    <a:pt x="110" y="105"/>
                  </a:cubicBezTo>
                  <a:cubicBezTo>
                    <a:pt x="108" y="105"/>
                    <a:pt x="108" y="105"/>
                    <a:pt x="107" y="104"/>
                  </a:cubicBezTo>
                  <a:cubicBezTo>
                    <a:pt x="104" y="105"/>
                    <a:pt x="102" y="106"/>
                    <a:pt x="100" y="107"/>
                  </a:cubicBezTo>
                  <a:cubicBezTo>
                    <a:pt x="96" y="107"/>
                    <a:pt x="95" y="108"/>
                    <a:pt x="91" y="108"/>
                  </a:cubicBezTo>
                  <a:cubicBezTo>
                    <a:pt x="90" y="109"/>
                    <a:pt x="89" y="109"/>
                    <a:pt x="87" y="109"/>
                  </a:cubicBezTo>
                  <a:cubicBezTo>
                    <a:pt x="86" y="110"/>
                    <a:pt x="85" y="110"/>
                    <a:pt x="84" y="110"/>
                  </a:cubicBezTo>
                  <a:cubicBezTo>
                    <a:pt x="83" y="111"/>
                    <a:pt x="82" y="112"/>
                    <a:pt x="81" y="113"/>
                  </a:cubicBezTo>
                  <a:cubicBezTo>
                    <a:pt x="80" y="113"/>
                    <a:pt x="79" y="113"/>
                    <a:pt x="78" y="113"/>
                  </a:cubicBezTo>
                  <a:cubicBezTo>
                    <a:pt x="78" y="113"/>
                    <a:pt x="78" y="113"/>
                    <a:pt x="77" y="113"/>
                  </a:cubicBezTo>
                  <a:cubicBezTo>
                    <a:pt x="76" y="113"/>
                    <a:pt x="75" y="113"/>
                    <a:pt x="74" y="114"/>
                  </a:cubicBezTo>
                  <a:cubicBezTo>
                    <a:pt x="73" y="115"/>
                    <a:pt x="72" y="115"/>
                    <a:pt x="71" y="116"/>
                  </a:cubicBezTo>
                  <a:cubicBezTo>
                    <a:pt x="70" y="116"/>
                    <a:pt x="70" y="115"/>
                    <a:pt x="69" y="115"/>
                  </a:cubicBezTo>
                  <a:cubicBezTo>
                    <a:pt x="67" y="116"/>
                    <a:pt x="66" y="116"/>
                    <a:pt x="64" y="117"/>
                  </a:cubicBezTo>
                  <a:cubicBezTo>
                    <a:pt x="63" y="118"/>
                    <a:pt x="62" y="118"/>
                    <a:pt x="60" y="119"/>
                  </a:cubicBezTo>
                  <a:cubicBezTo>
                    <a:pt x="60" y="119"/>
                    <a:pt x="60" y="118"/>
                    <a:pt x="59" y="118"/>
                  </a:cubicBezTo>
                  <a:cubicBezTo>
                    <a:pt x="57" y="119"/>
                    <a:pt x="56" y="120"/>
                    <a:pt x="54" y="121"/>
                  </a:cubicBezTo>
                  <a:cubicBezTo>
                    <a:pt x="53" y="121"/>
                    <a:pt x="52" y="121"/>
                    <a:pt x="51" y="120"/>
                  </a:cubicBezTo>
                  <a:cubicBezTo>
                    <a:pt x="50" y="121"/>
                    <a:pt x="50" y="122"/>
                    <a:pt x="49" y="122"/>
                  </a:cubicBezTo>
                  <a:cubicBezTo>
                    <a:pt x="47" y="124"/>
                    <a:pt x="46" y="124"/>
                    <a:pt x="43" y="126"/>
                  </a:cubicBezTo>
                  <a:cubicBezTo>
                    <a:pt x="43" y="126"/>
                    <a:pt x="42" y="126"/>
                    <a:pt x="41" y="127"/>
                  </a:cubicBezTo>
                  <a:cubicBezTo>
                    <a:pt x="39" y="128"/>
                    <a:pt x="38" y="129"/>
                    <a:pt x="36" y="131"/>
                  </a:cubicBezTo>
                  <a:cubicBezTo>
                    <a:pt x="35" y="131"/>
                    <a:pt x="34" y="132"/>
                    <a:pt x="33" y="132"/>
                  </a:cubicBezTo>
                  <a:cubicBezTo>
                    <a:pt x="32" y="133"/>
                    <a:pt x="32" y="133"/>
                    <a:pt x="31" y="134"/>
                  </a:cubicBezTo>
                  <a:cubicBezTo>
                    <a:pt x="31" y="135"/>
                    <a:pt x="30" y="135"/>
                    <a:pt x="30" y="135"/>
                  </a:cubicBezTo>
                  <a:cubicBezTo>
                    <a:pt x="28" y="137"/>
                    <a:pt x="28" y="137"/>
                    <a:pt x="26" y="139"/>
                  </a:cubicBezTo>
                  <a:cubicBezTo>
                    <a:pt x="23" y="141"/>
                    <a:pt x="22" y="141"/>
                    <a:pt x="20" y="143"/>
                  </a:cubicBezTo>
                  <a:cubicBezTo>
                    <a:pt x="19" y="144"/>
                    <a:pt x="18" y="144"/>
                    <a:pt x="16" y="145"/>
                  </a:cubicBezTo>
                  <a:cubicBezTo>
                    <a:pt x="16" y="146"/>
                    <a:pt x="16" y="146"/>
                    <a:pt x="15" y="147"/>
                  </a:cubicBezTo>
                  <a:cubicBezTo>
                    <a:pt x="16" y="147"/>
                    <a:pt x="17" y="147"/>
                    <a:pt x="17" y="147"/>
                  </a:cubicBezTo>
                  <a:cubicBezTo>
                    <a:pt x="18" y="147"/>
                    <a:pt x="18" y="148"/>
                    <a:pt x="18" y="148"/>
                  </a:cubicBezTo>
                  <a:cubicBezTo>
                    <a:pt x="17" y="149"/>
                    <a:pt x="17" y="149"/>
                    <a:pt x="17" y="149"/>
                  </a:cubicBezTo>
                  <a:cubicBezTo>
                    <a:pt x="18" y="149"/>
                    <a:pt x="19" y="149"/>
                    <a:pt x="20" y="148"/>
                  </a:cubicBezTo>
                  <a:cubicBezTo>
                    <a:pt x="22" y="147"/>
                    <a:pt x="23" y="147"/>
                    <a:pt x="25" y="146"/>
                  </a:cubicBezTo>
                  <a:cubicBezTo>
                    <a:pt x="26" y="147"/>
                    <a:pt x="26" y="147"/>
                    <a:pt x="26" y="147"/>
                  </a:cubicBezTo>
                  <a:cubicBezTo>
                    <a:pt x="25" y="148"/>
                    <a:pt x="25" y="149"/>
                    <a:pt x="24" y="150"/>
                  </a:cubicBezTo>
                  <a:cubicBezTo>
                    <a:pt x="22" y="150"/>
                    <a:pt x="22" y="150"/>
                    <a:pt x="20" y="151"/>
                  </a:cubicBezTo>
                  <a:cubicBezTo>
                    <a:pt x="19" y="151"/>
                    <a:pt x="19" y="151"/>
                    <a:pt x="19" y="150"/>
                  </a:cubicBezTo>
                  <a:cubicBezTo>
                    <a:pt x="18" y="151"/>
                    <a:pt x="17" y="151"/>
                    <a:pt x="16" y="151"/>
                  </a:cubicBezTo>
                  <a:cubicBezTo>
                    <a:pt x="15" y="152"/>
                    <a:pt x="14" y="152"/>
                    <a:pt x="12" y="153"/>
                  </a:cubicBezTo>
                  <a:cubicBezTo>
                    <a:pt x="11" y="155"/>
                    <a:pt x="10" y="155"/>
                    <a:pt x="9" y="156"/>
                  </a:cubicBezTo>
                  <a:cubicBezTo>
                    <a:pt x="8" y="157"/>
                    <a:pt x="8" y="157"/>
                    <a:pt x="7" y="157"/>
                  </a:cubicBezTo>
                  <a:cubicBezTo>
                    <a:pt x="5" y="158"/>
                    <a:pt x="5" y="159"/>
                    <a:pt x="3" y="159"/>
                  </a:cubicBezTo>
                  <a:cubicBezTo>
                    <a:pt x="3" y="160"/>
                    <a:pt x="3" y="160"/>
                    <a:pt x="3" y="160"/>
                  </a:cubicBezTo>
                  <a:cubicBezTo>
                    <a:pt x="4" y="160"/>
                    <a:pt x="4" y="160"/>
                    <a:pt x="5" y="160"/>
                  </a:cubicBezTo>
                  <a:cubicBezTo>
                    <a:pt x="6" y="160"/>
                    <a:pt x="6" y="160"/>
                    <a:pt x="6" y="161"/>
                  </a:cubicBezTo>
                  <a:cubicBezTo>
                    <a:pt x="6" y="161"/>
                    <a:pt x="5" y="162"/>
                    <a:pt x="5" y="162"/>
                  </a:cubicBezTo>
                  <a:cubicBezTo>
                    <a:pt x="6" y="162"/>
                    <a:pt x="7" y="161"/>
                    <a:pt x="9" y="161"/>
                  </a:cubicBezTo>
                  <a:cubicBezTo>
                    <a:pt x="11" y="160"/>
                    <a:pt x="12" y="159"/>
                    <a:pt x="15" y="158"/>
                  </a:cubicBezTo>
                  <a:cubicBezTo>
                    <a:pt x="15" y="158"/>
                    <a:pt x="15" y="158"/>
                    <a:pt x="16" y="158"/>
                  </a:cubicBezTo>
                  <a:cubicBezTo>
                    <a:pt x="17" y="158"/>
                    <a:pt x="17" y="157"/>
                    <a:pt x="18" y="156"/>
                  </a:cubicBezTo>
                  <a:cubicBezTo>
                    <a:pt x="20" y="155"/>
                    <a:pt x="21" y="155"/>
                    <a:pt x="23" y="154"/>
                  </a:cubicBezTo>
                  <a:cubicBezTo>
                    <a:pt x="23" y="154"/>
                    <a:pt x="23" y="154"/>
                    <a:pt x="23" y="155"/>
                  </a:cubicBezTo>
                  <a:cubicBezTo>
                    <a:pt x="22" y="156"/>
                    <a:pt x="21" y="157"/>
                    <a:pt x="20" y="158"/>
                  </a:cubicBezTo>
                  <a:cubicBezTo>
                    <a:pt x="21" y="158"/>
                    <a:pt x="21" y="158"/>
                    <a:pt x="22" y="158"/>
                  </a:cubicBezTo>
                  <a:cubicBezTo>
                    <a:pt x="21" y="158"/>
                    <a:pt x="21" y="159"/>
                    <a:pt x="20" y="159"/>
                  </a:cubicBezTo>
                  <a:cubicBezTo>
                    <a:pt x="19" y="159"/>
                    <a:pt x="18" y="160"/>
                    <a:pt x="18" y="160"/>
                  </a:cubicBezTo>
                  <a:cubicBezTo>
                    <a:pt x="17" y="161"/>
                    <a:pt x="17" y="161"/>
                    <a:pt x="16" y="161"/>
                  </a:cubicBezTo>
                  <a:cubicBezTo>
                    <a:pt x="15" y="162"/>
                    <a:pt x="14" y="162"/>
                    <a:pt x="13" y="163"/>
                  </a:cubicBezTo>
                  <a:cubicBezTo>
                    <a:pt x="12" y="163"/>
                    <a:pt x="12" y="163"/>
                    <a:pt x="12" y="162"/>
                  </a:cubicBezTo>
                  <a:cubicBezTo>
                    <a:pt x="11" y="162"/>
                    <a:pt x="11" y="162"/>
                    <a:pt x="11" y="163"/>
                  </a:cubicBezTo>
                  <a:cubicBezTo>
                    <a:pt x="10" y="163"/>
                    <a:pt x="10" y="163"/>
                    <a:pt x="10" y="164"/>
                  </a:cubicBezTo>
                  <a:cubicBezTo>
                    <a:pt x="9" y="165"/>
                    <a:pt x="9" y="165"/>
                    <a:pt x="8" y="165"/>
                  </a:cubicBezTo>
                  <a:cubicBezTo>
                    <a:pt x="8" y="166"/>
                    <a:pt x="7" y="166"/>
                    <a:pt x="7" y="166"/>
                  </a:cubicBezTo>
                  <a:cubicBezTo>
                    <a:pt x="7" y="166"/>
                    <a:pt x="7" y="166"/>
                    <a:pt x="8" y="167"/>
                  </a:cubicBezTo>
                  <a:cubicBezTo>
                    <a:pt x="7" y="167"/>
                    <a:pt x="7" y="168"/>
                    <a:pt x="6" y="168"/>
                  </a:cubicBezTo>
                  <a:cubicBezTo>
                    <a:pt x="5" y="168"/>
                    <a:pt x="5" y="168"/>
                    <a:pt x="5" y="169"/>
                  </a:cubicBezTo>
                  <a:cubicBezTo>
                    <a:pt x="4" y="169"/>
                    <a:pt x="4" y="169"/>
                    <a:pt x="3" y="170"/>
                  </a:cubicBezTo>
                  <a:cubicBezTo>
                    <a:pt x="3" y="170"/>
                    <a:pt x="3" y="170"/>
                    <a:pt x="2" y="171"/>
                  </a:cubicBezTo>
                  <a:cubicBezTo>
                    <a:pt x="1" y="171"/>
                    <a:pt x="1" y="172"/>
                    <a:pt x="0" y="172"/>
                  </a:cubicBezTo>
                  <a:cubicBezTo>
                    <a:pt x="0" y="172"/>
                    <a:pt x="0" y="172"/>
                    <a:pt x="1" y="173"/>
                  </a:cubicBezTo>
                  <a:cubicBezTo>
                    <a:pt x="1" y="173"/>
                    <a:pt x="1" y="173"/>
                    <a:pt x="1" y="173"/>
                  </a:cubicBezTo>
                  <a:cubicBezTo>
                    <a:pt x="1" y="173"/>
                    <a:pt x="2" y="173"/>
                    <a:pt x="2" y="173"/>
                  </a:cubicBezTo>
                  <a:cubicBezTo>
                    <a:pt x="2" y="173"/>
                    <a:pt x="4" y="172"/>
                    <a:pt x="4" y="173"/>
                  </a:cubicBezTo>
                  <a:cubicBezTo>
                    <a:pt x="4" y="173"/>
                    <a:pt x="3" y="174"/>
                    <a:pt x="3" y="174"/>
                  </a:cubicBezTo>
                  <a:cubicBezTo>
                    <a:pt x="3" y="174"/>
                    <a:pt x="3" y="174"/>
                    <a:pt x="4" y="175"/>
                  </a:cubicBezTo>
                  <a:cubicBezTo>
                    <a:pt x="4" y="175"/>
                    <a:pt x="4" y="174"/>
                    <a:pt x="4" y="175"/>
                  </a:cubicBezTo>
                  <a:cubicBezTo>
                    <a:pt x="4" y="176"/>
                    <a:pt x="5" y="176"/>
                    <a:pt x="5" y="176"/>
                  </a:cubicBezTo>
                  <a:cubicBezTo>
                    <a:pt x="5" y="176"/>
                    <a:pt x="6" y="176"/>
                    <a:pt x="6" y="176"/>
                  </a:cubicBezTo>
                  <a:cubicBezTo>
                    <a:pt x="7" y="175"/>
                    <a:pt x="8" y="175"/>
                    <a:pt x="9" y="175"/>
                  </a:cubicBezTo>
                  <a:cubicBezTo>
                    <a:pt x="10" y="174"/>
                    <a:pt x="11" y="174"/>
                    <a:pt x="12" y="173"/>
                  </a:cubicBezTo>
                  <a:cubicBezTo>
                    <a:pt x="12" y="173"/>
                    <a:pt x="12" y="173"/>
                    <a:pt x="12" y="174"/>
                  </a:cubicBezTo>
                  <a:cubicBezTo>
                    <a:pt x="11" y="174"/>
                    <a:pt x="16" y="176"/>
                    <a:pt x="17" y="175"/>
                  </a:cubicBezTo>
                  <a:cubicBezTo>
                    <a:pt x="18" y="175"/>
                    <a:pt x="18" y="175"/>
                    <a:pt x="19" y="174"/>
                  </a:cubicBezTo>
                  <a:cubicBezTo>
                    <a:pt x="20" y="174"/>
                    <a:pt x="21" y="174"/>
                    <a:pt x="22" y="173"/>
                  </a:cubicBezTo>
                  <a:cubicBezTo>
                    <a:pt x="22" y="174"/>
                    <a:pt x="22" y="174"/>
                    <a:pt x="21" y="175"/>
                  </a:cubicBezTo>
                  <a:cubicBezTo>
                    <a:pt x="22" y="175"/>
                    <a:pt x="23" y="175"/>
                    <a:pt x="24" y="175"/>
                  </a:cubicBezTo>
                  <a:cubicBezTo>
                    <a:pt x="24" y="175"/>
                    <a:pt x="24" y="175"/>
                    <a:pt x="24" y="175"/>
                  </a:cubicBezTo>
                  <a:cubicBezTo>
                    <a:pt x="24" y="176"/>
                    <a:pt x="24" y="176"/>
                    <a:pt x="23" y="177"/>
                  </a:cubicBezTo>
                  <a:cubicBezTo>
                    <a:pt x="22" y="177"/>
                    <a:pt x="22" y="178"/>
                    <a:pt x="21" y="178"/>
                  </a:cubicBezTo>
                  <a:cubicBezTo>
                    <a:pt x="20" y="179"/>
                    <a:pt x="20" y="179"/>
                    <a:pt x="20" y="180"/>
                  </a:cubicBezTo>
                  <a:cubicBezTo>
                    <a:pt x="19" y="181"/>
                    <a:pt x="22" y="182"/>
                    <a:pt x="23" y="181"/>
                  </a:cubicBezTo>
                  <a:cubicBezTo>
                    <a:pt x="24" y="180"/>
                    <a:pt x="25" y="180"/>
                    <a:pt x="26" y="179"/>
                  </a:cubicBezTo>
                  <a:cubicBezTo>
                    <a:pt x="27" y="179"/>
                    <a:pt x="27" y="178"/>
                    <a:pt x="28" y="178"/>
                  </a:cubicBezTo>
                  <a:cubicBezTo>
                    <a:pt x="29" y="177"/>
                    <a:pt x="29" y="177"/>
                    <a:pt x="30" y="177"/>
                  </a:cubicBezTo>
                  <a:cubicBezTo>
                    <a:pt x="30" y="176"/>
                    <a:pt x="30" y="175"/>
                    <a:pt x="30" y="175"/>
                  </a:cubicBezTo>
                  <a:cubicBezTo>
                    <a:pt x="31" y="175"/>
                    <a:pt x="31" y="174"/>
                    <a:pt x="32" y="174"/>
                  </a:cubicBezTo>
                  <a:cubicBezTo>
                    <a:pt x="33" y="174"/>
                    <a:pt x="33" y="173"/>
                    <a:pt x="34" y="173"/>
                  </a:cubicBezTo>
                  <a:cubicBezTo>
                    <a:pt x="35" y="172"/>
                    <a:pt x="35" y="172"/>
                    <a:pt x="36" y="171"/>
                  </a:cubicBezTo>
                  <a:cubicBezTo>
                    <a:pt x="36" y="171"/>
                    <a:pt x="36" y="171"/>
                    <a:pt x="37" y="171"/>
                  </a:cubicBezTo>
                  <a:cubicBezTo>
                    <a:pt x="37" y="170"/>
                    <a:pt x="38" y="170"/>
                    <a:pt x="38" y="170"/>
                  </a:cubicBezTo>
                  <a:cubicBezTo>
                    <a:pt x="39" y="169"/>
                    <a:pt x="39" y="168"/>
                    <a:pt x="39" y="167"/>
                  </a:cubicBezTo>
                  <a:cubicBezTo>
                    <a:pt x="41" y="167"/>
                    <a:pt x="41" y="167"/>
                    <a:pt x="42" y="167"/>
                  </a:cubicBezTo>
                  <a:cubicBezTo>
                    <a:pt x="42" y="166"/>
                    <a:pt x="42" y="165"/>
                    <a:pt x="42" y="164"/>
                  </a:cubicBezTo>
                  <a:cubicBezTo>
                    <a:pt x="43" y="164"/>
                    <a:pt x="43" y="163"/>
                    <a:pt x="44" y="163"/>
                  </a:cubicBezTo>
                  <a:cubicBezTo>
                    <a:pt x="46" y="162"/>
                    <a:pt x="46" y="162"/>
                    <a:pt x="47" y="162"/>
                  </a:cubicBezTo>
                  <a:cubicBezTo>
                    <a:pt x="48" y="161"/>
                    <a:pt x="48" y="160"/>
                    <a:pt x="49" y="160"/>
                  </a:cubicBezTo>
                  <a:cubicBezTo>
                    <a:pt x="49" y="160"/>
                    <a:pt x="50" y="160"/>
                    <a:pt x="50" y="160"/>
                  </a:cubicBezTo>
                  <a:cubicBezTo>
                    <a:pt x="50" y="161"/>
                    <a:pt x="49" y="162"/>
                    <a:pt x="48" y="163"/>
                  </a:cubicBezTo>
                  <a:cubicBezTo>
                    <a:pt x="48" y="163"/>
                    <a:pt x="48" y="164"/>
                    <a:pt x="48" y="164"/>
                  </a:cubicBezTo>
                  <a:cubicBezTo>
                    <a:pt x="49" y="164"/>
                    <a:pt x="49" y="164"/>
                    <a:pt x="50" y="164"/>
                  </a:cubicBezTo>
                  <a:cubicBezTo>
                    <a:pt x="51" y="163"/>
                    <a:pt x="51" y="163"/>
                    <a:pt x="52" y="163"/>
                  </a:cubicBezTo>
                  <a:cubicBezTo>
                    <a:pt x="53" y="162"/>
                    <a:pt x="54" y="161"/>
                    <a:pt x="55" y="161"/>
                  </a:cubicBezTo>
                  <a:cubicBezTo>
                    <a:pt x="56" y="160"/>
                    <a:pt x="57" y="160"/>
                    <a:pt x="58" y="159"/>
                  </a:cubicBezTo>
                  <a:cubicBezTo>
                    <a:pt x="59" y="158"/>
                    <a:pt x="59" y="158"/>
                    <a:pt x="60" y="157"/>
                  </a:cubicBezTo>
                  <a:cubicBezTo>
                    <a:pt x="61" y="156"/>
                    <a:pt x="61" y="156"/>
                    <a:pt x="62" y="155"/>
                  </a:cubicBezTo>
                  <a:cubicBezTo>
                    <a:pt x="63" y="155"/>
                    <a:pt x="64" y="155"/>
                    <a:pt x="64" y="155"/>
                  </a:cubicBezTo>
                  <a:cubicBezTo>
                    <a:pt x="65" y="154"/>
                    <a:pt x="65" y="154"/>
                    <a:pt x="66" y="154"/>
                  </a:cubicBezTo>
                  <a:cubicBezTo>
                    <a:pt x="66" y="153"/>
                    <a:pt x="67" y="153"/>
                    <a:pt x="67" y="153"/>
                  </a:cubicBezTo>
                  <a:cubicBezTo>
                    <a:pt x="67" y="154"/>
                    <a:pt x="68" y="154"/>
                    <a:pt x="68" y="155"/>
                  </a:cubicBezTo>
                  <a:cubicBezTo>
                    <a:pt x="69" y="155"/>
                    <a:pt x="70" y="155"/>
                    <a:pt x="71" y="156"/>
                  </a:cubicBezTo>
                  <a:cubicBezTo>
                    <a:pt x="72" y="155"/>
                    <a:pt x="72" y="155"/>
                    <a:pt x="73" y="155"/>
                  </a:cubicBezTo>
                  <a:cubicBezTo>
                    <a:pt x="75" y="154"/>
                    <a:pt x="75" y="154"/>
                    <a:pt x="77" y="154"/>
                  </a:cubicBezTo>
                  <a:cubicBezTo>
                    <a:pt x="78" y="154"/>
                    <a:pt x="78" y="154"/>
                    <a:pt x="79" y="154"/>
                  </a:cubicBezTo>
                  <a:cubicBezTo>
                    <a:pt x="81" y="154"/>
                    <a:pt x="82" y="154"/>
                    <a:pt x="83" y="154"/>
                  </a:cubicBezTo>
                  <a:cubicBezTo>
                    <a:pt x="84" y="154"/>
                    <a:pt x="84" y="154"/>
                    <a:pt x="85" y="154"/>
                  </a:cubicBezTo>
                  <a:cubicBezTo>
                    <a:pt x="86" y="153"/>
                    <a:pt x="86" y="153"/>
                    <a:pt x="87" y="153"/>
                  </a:cubicBezTo>
                  <a:cubicBezTo>
                    <a:pt x="89" y="152"/>
                    <a:pt x="89" y="152"/>
                    <a:pt x="91" y="152"/>
                  </a:cubicBezTo>
                  <a:cubicBezTo>
                    <a:pt x="92" y="152"/>
                    <a:pt x="92" y="152"/>
                    <a:pt x="93" y="152"/>
                  </a:cubicBezTo>
                  <a:cubicBezTo>
                    <a:pt x="94" y="153"/>
                    <a:pt x="94" y="153"/>
                    <a:pt x="94" y="154"/>
                  </a:cubicBezTo>
                  <a:cubicBezTo>
                    <a:pt x="95" y="154"/>
                    <a:pt x="95" y="154"/>
                    <a:pt x="95" y="154"/>
                  </a:cubicBezTo>
                  <a:cubicBezTo>
                    <a:pt x="96" y="154"/>
                    <a:pt x="97" y="154"/>
                    <a:pt x="98" y="155"/>
                  </a:cubicBezTo>
                  <a:cubicBezTo>
                    <a:pt x="99" y="154"/>
                    <a:pt x="100" y="154"/>
                    <a:pt x="101" y="154"/>
                  </a:cubicBezTo>
                  <a:cubicBezTo>
                    <a:pt x="101" y="154"/>
                    <a:pt x="101" y="154"/>
                    <a:pt x="101" y="154"/>
                  </a:cubicBezTo>
                  <a:cubicBezTo>
                    <a:pt x="101" y="155"/>
                    <a:pt x="101" y="155"/>
                    <a:pt x="101" y="156"/>
                  </a:cubicBezTo>
                  <a:cubicBezTo>
                    <a:pt x="101" y="156"/>
                    <a:pt x="101" y="157"/>
                    <a:pt x="101" y="157"/>
                  </a:cubicBezTo>
                  <a:cubicBezTo>
                    <a:pt x="101" y="157"/>
                    <a:pt x="101" y="157"/>
                    <a:pt x="101" y="158"/>
                  </a:cubicBezTo>
                  <a:cubicBezTo>
                    <a:pt x="101" y="158"/>
                    <a:pt x="103" y="158"/>
                    <a:pt x="103" y="158"/>
                  </a:cubicBezTo>
                  <a:cubicBezTo>
                    <a:pt x="103" y="159"/>
                    <a:pt x="105" y="159"/>
                    <a:pt x="105" y="159"/>
                  </a:cubicBezTo>
                  <a:cubicBezTo>
                    <a:pt x="106" y="159"/>
                    <a:pt x="107" y="159"/>
                    <a:pt x="108" y="159"/>
                  </a:cubicBezTo>
                  <a:cubicBezTo>
                    <a:pt x="109" y="159"/>
                    <a:pt x="109" y="158"/>
                    <a:pt x="110" y="158"/>
                  </a:cubicBezTo>
                  <a:cubicBezTo>
                    <a:pt x="110" y="158"/>
                    <a:pt x="110" y="159"/>
                    <a:pt x="110" y="159"/>
                  </a:cubicBezTo>
                  <a:cubicBezTo>
                    <a:pt x="110" y="160"/>
                    <a:pt x="110" y="161"/>
                    <a:pt x="110" y="161"/>
                  </a:cubicBezTo>
                  <a:cubicBezTo>
                    <a:pt x="110" y="161"/>
                    <a:pt x="110" y="162"/>
                    <a:pt x="110" y="162"/>
                  </a:cubicBezTo>
                  <a:cubicBezTo>
                    <a:pt x="110" y="162"/>
                    <a:pt x="110" y="162"/>
                    <a:pt x="111" y="163"/>
                  </a:cubicBezTo>
                  <a:cubicBezTo>
                    <a:pt x="111" y="162"/>
                    <a:pt x="111" y="162"/>
                    <a:pt x="112" y="162"/>
                  </a:cubicBezTo>
                  <a:cubicBezTo>
                    <a:pt x="113" y="162"/>
                    <a:pt x="113" y="162"/>
                    <a:pt x="115" y="162"/>
                  </a:cubicBezTo>
                  <a:cubicBezTo>
                    <a:pt x="115" y="162"/>
                    <a:pt x="118" y="162"/>
                    <a:pt x="117" y="163"/>
                  </a:cubicBezTo>
                  <a:cubicBezTo>
                    <a:pt x="116" y="164"/>
                    <a:pt x="116" y="164"/>
                    <a:pt x="115" y="165"/>
                  </a:cubicBezTo>
                  <a:cubicBezTo>
                    <a:pt x="114" y="166"/>
                    <a:pt x="114" y="166"/>
                    <a:pt x="114" y="166"/>
                  </a:cubicBezTo>
                  <a:cubicBezTo>
                    <a:pt x="116" y="166"/>
                    <a:pt x="116" y="166"/>
                    <a:pt x="117" y="165"/>
                  </a:cubicBezTo>
                  <a:cubicBezTo>
                    <a:pt x="118" y="165"/>
                    <a:pt x="119" y="165"/>
                    <a:pt x="119" y="165"/>
                  </a:cubicBezTo>
                  <a:cubicBezTo>
                    <a:pt x="119" y="165"/>
                    <a:pt x="121" y="166"/>
                    <a:pt x="120" y="166"/>
                  </a:cubicBezTo>
                  <a:cubicBezTo>
                    <a:pt x="120" y="167"/>
                    <a:pt x="120" y="167"/>
                    <a:pt x="120" y="167"/>
                  </a:cubicBezTo>
                  <a:cubicBezTo>
                    <a:pt x="120" y="167"/>
                    <a:pt x="120" y="167"/>
                    <a:pt x="120" y="167"/>
                  </a:cubicBezTo>
                  <a:cubicBezTo>
                    <a:pt x="120" y="167"/>
                    <a:pt x="122" y="167"/>
                    <a:pt x="122" y="167"/>
                  </a:cubicBezTo>
                  <a:cubicBezTo>
                    <a:pt x="122" y="168"/>
                    <a:pt x="123" y="168"/>
                    <a:pt x="123" y="168"/>
                  </a:cubicBezTo>
                  <a:cubicBezTo>
                    <a:pt x="123" y="168"/>
                    <a:pt x="123" y="167"/>
                    <a:pt x="124" y="169"/>
                  </a:cubicBezTo>
                  <a:cubicBezTo>
                    <a:pt x="124" y="170"/>
                    <a:pt x="124" y="171"/>
                    <a:pt x="124" y="171"/>
                  </a:cubicBezTo>
                  <a:cubicBezTo>
                    <a:pt x="125" y="171"/>
                    <a:pt x="126" y="171"/>
                    <a:pt x="127" y="171"/>
                  </a:cubicBezTo>
                  <a:cubicBezTo>
                    <a:pt x="127" y="171"/>
                    <a:pt x="129" y="169"/>
                    <a:pt x="129" y="170"/>
                  </a:cubicBezTo>
                  <a:cubicBezTo>
                    <a:pt x="129" y="170"/>
                    <a:pt x="129" y="171"/>
                    <a:pt x="129" y="172"/>
                  </a:cubicBezTo>
                  <a:cubicBezTo>
                    <a:pt x="128" y="173"/>
                    <a:pt x="128" y="173"/>
                    <a:pt x="128" y="174"/>
                  </a:cubicBezTo>
                  <a:cubicBezTo>
                    <a:pt x="128" y="175"/>
                    <a:pt x="130" y="175"/>
                    <a:pt x="130" y="175"/>
                  </a:cubicBezTo>
                  <a:cubicBezTo>
                    <a:pt x="130" y="175"/>
                    <a:pt x="130" y="175"/>
                    <a:pt x="131" y="175"/>
                  </a:cubicBezTo>
                  <a:cubicBezTo>
                    <a:pt x="132" y="175"/>
                    <a:pt x="133" y="175"/>
                    <a:pt x="134" y="175"/>
                  </a:cubicBezTo>
                  <a:cubicBezTo>
                    <a:pt x="134" y="176"/>
                    <a:pt x="134" y="176"/>
                    <a:pt x="134" y="176"/>
                  </a:cubicBezTo>
                  <a:cubicBezTo>
                    <a:pt x="134" y="176"/>
                    <a:pt x="132" y="178"/>
                    <a:pt x="133" y="178"/>
                  </a:cubicBezTo>
                  <a:cubicBezTo>
                    <a:pt x="134" y="178"/>
                    <a:pt x="138" y="179"/>
                    <a:pt x="138" y="179"/>
                  </a:cubicBezTo>
                  <a:cubicBezTo>
                    <a:pt x="138" y="179"/>
                    <a:pt x="137" y="181"/>
                    <a:pt x="137" y="181"/>
                  </a:cubicBezTo>
                  <a:cubicBezTo>
                    <a:pt x="136" y="182"/>
                    <a:pt x="135" y="182"/>
                    <a:pt x="134" y="183"/>
                  </a:cubicBezTo>
                  <a:cubicBezTo>
                    <a:pt x="134" y="184"/>
                    <a:pt x="133" y="185"/>
                    <a:pt x="133" y="185"/>
                  </a:cubicBezTo>
                  <a:cubicBezTo>
                    <a:pt x="133" y="185"/>
                    <a:pt x="129" y="185"/>
                    <a:pt x="130" y="186"/>
                  </a:cubicBezTo>
                  <a:cubicBezTo>
                    <a:pt x="130" y="187"/>
                    <a:pt x="133" y="188"/>
                    <a:pt x="134" y="188"/>
                  </a:cubicBezTo>
                  <a:cubicBezTo>
                    <a:pt x="134" y="187"/>
                    <a:pt x="136" y="188"/>
                    <a:pt x="136" y="188"/>
                  </a:cubicBezTo>
                  <a:cubicBezTo>
                    <a:pt x="136" y="188"/>
                    <a:pt x="137" y="188"/>
                    <a:pt x="137" y="188"/>
                  </a:cubicBezTo>
                  <a:cubicBezTo>
                    <a:pt x="138" y="188"/>
                    <a:pt x="138" y="188"/>
                    <a:pt x="139" y="189"/>
                  </a:cubicBezTo>
                  <a:cubicBezTo>
                    <a:pt x="140" y="188"/>
                    <a:pt x="141" y="188"/>
                    <a:pt x="143" y="188"/>
                  </a:cubicBezTo>
                  <a:cubicBezTo>
                    <a:pt x="143" y="188"/>
                    <a:pt x="144" y="188"/>
                    <a:pt x="144" y="187"/>
                  </a:cubicBezTo>
                  <a:cubicBezTo>
                    <a:pt x="144" y="187"/>
                    <a:pt x="149" y="188"/>
                    <a:pt x="149" y="188"/>
                  </a:cubicBezTo>
                  <a:cubicBezTo>
                    <a:pt x="148" y="189"/>
                    <a:pt x="146" y="192"/>
                    <a:pt x="146" y="192"/>
                  </a:cubicBezTo>
                  <a:cubicBezTo>
                    <a:pt x="146" y="192"/>
                    <a:pt x="146" y="193"/>
                    <a:pt x="146" y="194"/>
                  </a:cubicBezTo>
                  <a:cubicBezTo>
                    <a:pt x="147" y="194"/>
                    <a:pt x="152" y="195"/>
                    <a:pt x="152" y="195"/>
                  </a:cubicBezTo>
                  <a:cubicBezTo>
                    <a:pt x="152" y="195"/>
                    <a:pt x="153" y="195"/>
                    <a:pt x="153" y="196"/>
                  </a:cubicBezTo>
                  <a:cubicBezTo>
                    <a:pt x="152" y="196"/>
                    <a:pt x="152" y="197"/>
                    <a:pt x="151" y="197"/>
                  </a:cubicBezTo>
                  <a:cubicBezTo>
                    <a:pt x="151" y="198"/>
                    <a:pt x="154" y="203"/>
                    <a:pt x="154" y="203"/>
                  </a:cubicBezTo>
                  <a:cubicBezTo>
                    <a:pt x="152" y="204"/>
                    <a:pt x="151" y="205"/>
                    <a:pt x="149" y="206"/>
                  </a:cubicBezTo>
                  <a:cubicBezTo>
                    <a:pt x="149" y="206"/>
                    <a:pt x="146" y="205"/>
                    <a:pt x="146" y="209"/>
                  </a:cubicBezTo>
                  <a:cubicBezTo>
                    <a:pt x="147" y="213"/>
                    <a:pt x="145" y="212"/>
                    <a:pt x="147" y="213"/>
                  </a:cubicBezTo>
                  <a:cubicBezTo>
                    <a:pt x="149" y="215"/>
                    <a:pt x="150" y="217"/>
                    <a:pt x="150" y="217"/>
                  </a:cubicBezTo>
                  <a:cubicBezTo>
                    <a:pt x="150" y="217"/>
                    <a:pt x="151" y="219"/>
                    <a:pt x="150" y="221"/>
                  </a:cubicBezTo>
                  <a:cubicBezTo>
                    <a:pt x="149" y="222"/>
                    <a:pt x="151" y="220"/>
                    <a:pt x="149" y="222"/>
                  </a:cubicBezTo>
                  <a:cubicBezTo>
                    <a:pt x="147" y="225"/>
                    <a:pt x="144" y="224"/>
                    <a:pt x="146" y="227"/>
                  </a:cubicBezTo>
                  <a:cubicBezTo>
                    <a:pt x="147" y="229"/>
                    <a:pt x="152" y="232"/>
                    <a:pt x="152" y="232"/>
                  </a:cubicBezTo>
                  <a:cubicBezTo>
                    <a:pt x="152" y="234"/>
                    <a:pt x="152" y="235"/>
                    <a:pt x="152" y="237"/>
                  </a:cubicBezTo>
                  <a:cubicBezTo>
                    <a:pt x="153" y="239"/>
                    <a:pt x="153" y="239"/>
                    <a:pt x="153" y="240"/>
                  </a:cubicBezTo>
                  <a:cubicBezTo>
                    <a:pt x="153" y="241"/>
                    <a:pt x="153" y="241"/>
                    <a:pt x="154" y="243"/>
                  </a:cubicBezTo>
                  <a:cubicBezTo>
                    <a:pt x="154" y="244"/>
                    <a:pt x="155" y="244"/>
                    <a:pt x="157" y="246"/>
                  </a:cubicBezTo>
                  <a:cubicBezTo>
                    <a:pt x="158" y="248"/>
                    <a:pt x="158" y="248"/>
                    <a:pt x="158" y="248"/>
                  </a:cubicBezTo>
                  <a:cubicBezTo>
                    <a:pt x="158" y="248"/>
                    <a:pt x="163" y="250"/>
                    <a:pt x="163" y="251"/>
                  </a:cubicBezTo>
                  <a:cubicBezTo>
                    <a:pt x="164" y="252"/>
                    <a:pt x="164" y="252"/>
                    <a:pt x="165" y="254"/>
                  </a:cubicBezTo>
                  <a:cubicBezTo>
                    <a:pt x="167" y="255"/>
                    <a:pt x="169" y="254"/>
                    <a:pt x="170" y="257"/>
                  </a:cubicBezTo>
                  <a:cubicBezTo>
                    <a:pt x="170" y="259"/>
                    <a:pt x="170" y="258"/>
                    <a:pt x="171" y="261"/>
                  </a:cubicBezTo>
                  <a:cubicBezTo>
                    <a:pt x="172" y="263"/>
                    <a:pt x="172" y="263"/>
                    <a:pt x="172" y="263"/>
                  </a:cubicBezTo>
                  <a:cubicBezTo>
                    <a:pt x="172" y="263"/>
                    <a:pt x="173" y="262"/>
                    <a:pt x="173" y="265"/>
                  </a:cubicBezTo>
                  <a:cubicBezTo>
                    <a:pt x="174" y="268"/>
                    <a:pt x="176" y="267"/>
                    <a:pt x="177" y="269"/>
                  </a:cubicBezTo>
                  <a:cubicBezTo>
                    <a:pt x="179" y="272"/>
                    <a:pt x="177" y="269"/>
                    <a:pt x="179" y="272"/>
                  </a:cubicBezTo>
                  <a:cubicBezTo>
                    <a:pt x="181" y="275"/>
                    <a:pt x="187" y="275"/>
                    <a:pt x="187" y="275"/>
                  </a:cubicBezTo>
                  <a:cubicBezTo>
                    <a:pt x="189" y="277"/>
                    <a:pt x="189" y="273"/>
                    <a:pt x="189" y="277"/>
                  </a:cubicBezTo>
                  <a:cubicBezTo>
                    <a:pt x="188" y="280"/>
                    <a:pt x="187" y="280"/>
                    <a:pt x="188" y="280"/>
                  </a:cubicBezTo>
                  <a:cubicBezTo>
                    <a:pt x="190" y="280"/>
                    <a:pt x="190" y="279"/>
                    <a:pt x="190" y="282"/>
                  </a:cubicBezTo>
                  <a:cubicBezTo>
                    <a:pt x="191" y="285"/>
                    <a:pt x="193" y="285"/>
                    <a:pt x="193" y="287"/>
                  </a:cubicBezTo>
                  <a:cubicBezTo>
                    <a:pt x="193" y="290"/>
                    <a:pt x="203" y="295"/>
                    <a:pt x="203" y="295"/>
                  </a:cubicBezTo>
                  <a:cubicBezTo>
                    <a:pt x="204" y="296"/>
                    <a:pt x="204" y="292"/>
                    <a:pt x="204" y="292"/>
                  </a:cubicBezTo>
                  <a:cubicBezTo>
                    <a:pt x="203" y="291"/>
                    <a:pt x="203" y="290"/>
                    <a:pt x="202" y="288"/>
                  </a:cubicBezTo>
                  <a:cubicBezTo>
                    <a:pt x="201" y="287"/>
                    <a:pt x="201" y="287"/>
                    <a:pt x="200" y="286"/>
                  </a:cubicBezTo>
                  <a:cubicBezTo>
                    <a:pt x="199" y="285"/>
                    <a:pt x="199" y="284"/>
                    <a:pt x="199" y="283"/>
                  </a:cubicBezTo>
                  <a:cubicBezTo>
                    <a:pt x="199" y="283"/>
                    <a:pt x="198" y="280"/>
                    <a:pt x="197" y="279"/>
                  </a:cubicBezTo>
                  <a:cubicBezTo>
                    <a:pt x="197" y="278"/>
                    <a:pt x="196" y="277"/>
                    <a:pt x="196" y="277"/>
                  </a:cubicBezTo>
                  <a:cubicBezTo>
                    <a:pt x="195" y="274"/>
                    <a:pt x="194" y="273"/>
                    <a:pt x="194" y="271"/>
                  </a:cubicBezTo>
                  <a:cubicBezTo>
                    <a:pt x="193" y="270"/>
                    <a:pt x="193" y="270"/>
                    <a:pt x="193" y="269"/>
                  </a:cubicBezTo>
                  <a:cubicBezTo>
                    <a:pt x="193" y="269"/>
                    <a:pt x="193" y="267"/>
                    <a:pt x="195" y="269"/>
                  </a:cubicBezTo>
                  <a:cubicBezTo>
                    <a:pt x="198" y="271"/>
                    <a:pt x="203" y="270"/>
                    <a:pt x="203" y="273"/>
                  </a:cubicBezTo>
                  <a:cubicBezTo>
                    <a:pt x="203" y="277"/>
                    <a:pt x="203" y="276"/>
                    <a:pt x="204" y="279"/>
                  </a:cubicBezTo>
                  <a:cubicBezTo>
                    <a:pt x="204" y="281"/>
                    <a:pt x="207" y="280"/>
                    <a:pt x="207" y="281"/>
                  </a:cubicBezTo>
                  <a:cubicBezTo>
                    <a:pt x="208" y="283"/>
                    <a:pt x="210" y="283"/>
                    <a:pt x="211" y="284"/>
                  </a:cubicBezTo>
                  <a:cubicBezTo>
                    <a:pt x="212" y="286"/>
                    <a:pt x="215" y="288"/>
                    <a:pt x="215" y="288"/>
                  </a:cubicBezTo>
                  <a:cubicBezTo>
                    <a:pt x="216" y="289"/>
                    <a:pt x="217" y="289"/>
                    <a:pt x="218" y="290"/>
                  </a:cubicBezTo>
                  <a:cubicBezTo>
                    <a:pt x="218" y="290"/>
                    <a:pt x="220" y="292"/>
                    <a:pt x="220" y="293"/>
                  </a:cubicBezTo>
                  <a:cubicBezTo>
                    <a:pt x="219" y="294"/>
                    <a:pt x="220" y="294"/>
                    <a:pt x="220" y="296"/>
                  </a:cubicBezTo>
                  <a:cubicBezTo>
                    <a:pt x="220" y="297"/>
                    <a:pt x="221" y="297"/>
                    <a:pt x="222" y="298"/>
                  </a:cubicBezTo>
                  <a:cubicBezTo>
                    <a:pt x="222" y="299"/>
                    <a:pt x="224" y="299"/>
                    <a:pt x="226" y="302"/>
                  </a:cubicBezTo>
                  <a:cubicBezTo>
                    <a:pt x="228" y="305"/>
                    <a:pt x="234" y="307"/>
                    <a:pt x="234" y="307"/>
                  </a:cubicBezTo>
                  <a:cubicBezTo>
                    <a:pt x="231" y="309"/>
                    <a:pt x="229" y="310"/>
                    <a:pt x="226" y="312"/>
                  </a:cubicBezTo>
                  <a:cubicBezTo>
                    <a:pt x="226" y="312"/>
                    <a:pt x="222" y="315"/>
                    <a:pt x="226" y="316"/>
                  </a:cubicBezTo>
                  <a:cubicBezTo>
                    <a:pt x="230" y="316"/>
                    <a:pt x="240" y="319"/>
                    <a:pt x="240" y="319"/>
                  </a:cubicBezTo>
                  <a:cubicBezTo>
                    <a:pt x="240" y="320"/>
                    <a:pt x="240" y="320"/>
                    <a:pt x="240" y="321"/>
                  </a:cubicBezTo>
                  <a:cubicBezTo>
                    <a:pt x="240" y="321"/>
                    <a:pt x="245" y="324"/>
                    <a:pt x="249" y="325"/>
                  </a:cubicBezTo>
                  <a:cubicBezTo>
                    <a:pt x="253" y="327"/>
                    <a:pt x="258" y="327"/>
                    <a:pt x="258" y="327"/>
                  </a:cubicBezTo>
                  <a:cubicBezTo>
                    <a:pt x="258" y="327"/>
                    <a:pt x="265" y="327"/>
                    <a:pt x="265" y="329"/>
                  </a:cubicBezTo>
                  <a:cubicBezTo>
                    <a:pt x="265" y="331"/>
                    <a:pt x="266" y="332"/>
                    <a:pt x="269" y="332"/>
                  </a:cubicBezTo>
                  <a:cubicBezTo>
                    <a:pt x="272" y="332"/>
                    <a:pt x="279" y="332"/>
                    <a:pt x="279" y="332"/>
                  </a:cubicBezTo>
                  <a:cubicBezTo>
                    <a:pt x="280" y="331"/>
                    <a:pt x="281" y="331"/>
                    <a:pt x="282" y="331"/>
                  </a:cubicBezTo>
                  <a:cubicBezTo>
                    <a:pt x="282" y="331"/>
                    <a:pt x="287" y="332"/>
                    <a:pt x="287" y="333"/>
                  </a:cubicBezTo>
                  <a:cubicBezTo>
                    <a:pt x="287" y="334"/>
                    <a:pt x="285" y="336"/>
                    <a:pt x="288" y="337"/>
                  </a:cubicBezTo>
                  <a:cubicBezTo>
                    <a:pt x="291" y="338"/>
                    <a:pt x="294" y="339"/>
                    <a:pt x="294" y="339"/>
                  </a:cubicBezTo>
                  <a:cubicBezTo>
                    <a:pt x="297" y="340"/>
                    <a:pt x="299" y="340"/>
                    <a:pt x="302" y="341"/>
                  </a:cubicBezTo>
                  <a:cubicBezTo>
                    <a:pt x="302" y="341"/>
                    <a:pt x="303" y="342"/>
                    <a:pt x="303" y="343"/>
                  </a:cubicBezTo>
                  <a:cubicBezTo>
                    <a:pt x="303" y="345"/>
                    <a:pt x="312" y="343"/>
                    <a:pt x="312" y="343"/>
                  </a:cubicBezTo>
                  <a:cubicBezTo>
                    <a:pt x="312" y="343"/>
                    <a:pt x="318" y="345"/>
                    <a:pt x="317" y="347"/>
                  </a:cubicBezTo>
                  <a:cubicBezTo>
                    <a:pt x="315" y="349"/>
                    <a:pt x="316" y="349"/>
                    <a:pt x="316" y="351"/>
                  </a:cubicBezTo>
                  <a:cubicBezTo>
                    <a:pt x="315" y="353"/>
                    <a:pt x="314" y="351"/>
                    <a:pt x="315" y="353"/>
                  </a:cubicBezTo>
                  <a:cubicBezTo>
                    <a:pt x="316" y="355"/>
                    <a:pt x="317" y="356"/>
                    <a:pt x="320" y="356"/>
                  </a:cubicBezTo>
                  <a:cubicBezTo>
                    <a:pt x="322" y="357"/>
                    <a:pt x="328" y="357"/>
                    <a:pt x="328" y="357"/>
                  </a:cubicBezTo>
                  <a:cubicBezTo>
                    <a:pt x="328" y="357"/>
                    <a:pt x="326" y="358"/>
                    <a:pt x="330" y="359"/>
                  </a:cubicBezTo>
                  <a:cubicBezTo>
                    <a:pt x="334" y="361"/>
                    <a:pt x="340" y="362"/>
                    <a:pt x="340" y="362"/>
                  </a:cubicBezTo>
                  <a:cubicBezTo>
                    <a:pt x="340" y="362"/>
                    <a:pt x="339" y="363"/>
                    <a:pt x="340" y="364"/>
                  </a:cubicBezTo>
                  <a:cubicBezTo>
                    <a:pt x="340" y="365"/>
                    <a:pt x="344" y="366"/>
                    <a:pt x="344" y="366"/>
                  </a:cubicBezTo>
                  <a:cubicBezTo>
                    <a:pt x="344" y="365"/>
                    <a:pt x="345" y="364"/>
                    <a:pt x="345" y="363"/>
                  </a:cubicBezTo>
                  <a:cubicBezTo>
                    <a:pt x="346" y="362"/>
                    <a:pt x="346" y="362"/>
                    <a:pt x="347" y="361"/>
                  </a:cubicBezTo>
                  <a:cubicBezTo>
                    <a:pt x="349" y="361"/>
                    <a:pt x="350" y="360"/>
                    <a:pt x="351" y="359"/>
                  </a:cubicBezTo>
                  <a:cubicBezTo>
                    <a:pt x="353" y="359"/>
                    <a:pt x="354" y="359"/>
                    <a:pt x="355" y="358"/>
                  </a:cubicBezTo>
                  <a:cubicBezTo>
                    <a:pt x="355" y="358"/>
                    <a:pt x="357" y="355"/>
                    <a:pt x="354" y="356"/>
                  </a:cubicBezTo>
                  <a:cubicBezTo>
                    <a:pt x="350" y="358"/>
                    <a:pt x="354" y="356"/>
                    <a:pt x="350" y="358"/>
                  </a:cubicBezTo>
                  <a:cubicBezTo>
                    <a:pt x="346" y="359"/>
                    <a:pt x="341" y="359"/>
                    <a:pt x="341" y="359"/>
                  </a:cubicBezTo>
                  <a:cubicBezTo>
                    <a:pt x="339" y="359"/>
                    <a:pt x="337" y="359"/>
                    <a:pt x="335" y="359"/>
                  </a:cubicBezTo>
                  <a:cubicBezTo>
                    <a:pt x="335" y="357"/>
                    <a:pt x="335" y="356"/>
                    <a:pt x="335" y="355"/>
                  </a:cubicBezTo>
                  <a:cubicBezTo>
                    <a:pt x="335" y="353"/>
                    <a:pt x="336" y="352"/>
                    <a:pt x="336" y="350"/>
                  </a:cubicBezTo>
                  <a:cubicBezTo>
                    <a:pt x="336" y="348"/>
                    <a:pt x="336" y="347"/>
                    <a:pt x="336" y="345"/>
                  </a:cubicBezTo>
                  <a:cubicBezTo>
                    <a:pt x="336" y="343"/>
                    <a:pt x="336" y="342"/>
                    <a:pt x="335" y="341"/>
                  </a:cubicBezTo>
                  <a:cubicBezTo>
                    <a:pt x="334" y="338"/>
                    <a:pt x="333" y="337"/>
                    <a:pt x="332" y="335"/>
                  </a:cubicBezTo>
                  <a:cubicBezTo>
                    <a:pt x="332" y="335"/>
                    <a:pt x="330" y="334"/>
                    <a:pt x="328" y="334"/>
                  </a:cubicBezTo>
                  <a:cubicBezTo>
                    <a:pt x="327" y="333"/>
                    <a:pt x="321" y="332"/>
                    <a:pt x="321" y="332"/>
                  </a:cubicBezTo>
                  <a:cubicBezTo>
                    <a:pt x="321" y="332"/>
                    <a:pt x="319" y="333"/>
                    <a:pt x="317" y="333"/>
                  </a:cubicBezTo>
                  <a:cubicBezTo>
                    <a:pt x="314" y="333"/>
                    <a:pt x="314" y="333"/>
                    <a:pt x="314" y="333"/>
                  </a:cubicBezTo>
                  <a:cubicBezTo>
                    <a:pt x="313" y="332"/>
                    <a:pt x="312" y="332"/>
                    <a:pt x="311" y="331"/>
                  </a:cubicBezTo>
                  <a:cubicBezTo>
                    <a:pt x="311" y="331"/>
                    <a:pt x="309" y="330"/>
                    <a:pt x="311" y="329"/>
                  </a:cubicBezTo>
                  <a:cubicBezTo>
                    <a:pt x="313" y="329"/>
                    <a:pt x="314" y="326"/>
                    <a:pt x="314" y="326"/>
                  </a:cubicBezTo>
                  <a:cubicBezTo>
                    <a:pt x="314" y="325"/>
                    <a:pt x="314" y="325"/>
                    <a:pt x="314" y="324"/>
                  </a:cubicBezTo>
                  <a:cubicBezTo>
                    <a:pt x="314" y="324"/>
                    <a:pt x="316" y="324"/>
                    <a:pt x="316" y="322"/>
                  </a:cubicBezTo>
                  <a:cubicBezTo>
                    <a:pt x="317" y="320"/>
                    <a:pt x="316" y="315"/>
                    <a:pt x="316" y="315"/>
                  </a:cubicBezTo>
                  <a:cubicBezTo>
                    <a:pt x="316" y="314"/>
                    <a:pt x="316" y="314"/>
                    <a:pt x="315" y="313"/>
                  </a:cubicBezTo>
                  <a:cubicBezTo>
                    <a:pt x="316" y="312"/>
                    <a:pt x="316" y="311"/>
                    <a:pt x="316" y="310"/>
                  </a:cubicBezTo>
                  <a:cubicBezTo>
                    <a:pt x="316" y="310"/>
                    <a:pt x="314" y="307"/>
                    <a:pt x="311" y="308"/>
                  </a:cubicBezTo>
                  <a:cubicBezTo>
                    <a:pt x="309" y="308"/>
                    <a:pt x="309" y="308"/>
                    <a:pt x="307" y="309"/>
                  </a:cubicBezTo>
                  <a:cubicBezTo>
                    <a:pt x="304" y="310"/>
                    <a:pt x="302" y="310"/>
                    <a:pt x="302" y="310"/>
                  </a:cubicBezTo>
                  <a:cubicBezTo>
                    <a:pt x="302" y="310"/>
                    <a:pt x="298" y="315"/>
                    <a:pt x="298" y="316"/>
                  </a:cubicBezTo>
                  <a:cubicBezTo>
                    <a:pt x="298" y="318"/>
                    <a:pt x="299" y="316"/>
                    <a:pt x="298" y="318"/>
                  </a:cubicBezTo>
                  <a:cubicBezTo>
                    <a:pt x="297" y="319"/>
                    <a:pt x="301" y="319"/>
                    <a:pt x="297" y="319"/>
                  </a:cubicBezTo>
                  <a:cubicBezTo>
                    <a:pt x="294" y="320"/>
                    <a:pt x="295" y="320"/>
                    <a:pt x="291" y="320"/>
                  </a:cubicBezTo>
                  <a:cubicBezTo>
                    <a:pt x="288" y="320"/>
                    <a:pt x="288" y="321"/>
                    <a:pt x="286" y="321"/>
                  </a:cubicBezTo>
                  <a:cubicBezTo>
                    <a:pt x="284" y="321"/>
                    <a:pt x="281" y="321"/>
                    <a:pt x="281" y="321"/>
                  </a:cubicBezTo>
                  <a:cubicBezTo>
                    <a:pt x="281" y="321"/>
                    <a:pt x="281" y="318"/>
                    <a:pt x="277" y="317"/>
                  </a:cubicBezTo>
                  <a:cubicBezTo>
                    <a:pt x="274" y="316"/>
                    <a:pt x="270" y="311"/>
                    <a:pt x="270" y="311"/>
                  </a:cubicBezTo>
                  <a:cubicBezTo>
                    <a:pt x="269" y="309"/>
                    <a:pt x="269" y="308"/>
                    <a:pt x="268" y="306"/>
                  </a:cubicBezTo>
                  <a:cubicBezTo>
                    <a:pt x="268" y="303"/>
                    <a:pt x="268" y="302"/>
                    <a:pt x="268" y="300"/>
                  </a:cubicBezTo>
                  <a:cubicBezTo>
                    <a:pt x="267" y="297"/>
                    <a:pt x="267" y="296"/>
                    <a:pt x="266" y="293"/>
                  </a:cubicBezTo>
                  <a:cubicBezTo>
                    <a:pt x="267" y="290"/>
                    <a:pt x="267" y="289"/>
                    <a:pt x="268" y="287"/>
                  </a:cubicBezTo>
                  <a:cubicBezTo>
                    <a:pt x="268" y="287"/>
                    <a:pt x="269" y="285"/>
                    <a:pt x="271" y="284"/>
                  </a:cubicBezTo>
                  <a:cubicBezTo>
                    <a:pt x="272" y="283"/>
                    <a:pt x="272" y="279"/>
                    <a:pt x="272" y="279"/>
                  </a:cubicBezTo>
                  <a:cubicBezTo>
                    <a:pt x="273" y="278"/>
                    <a:pt x="274" y="277"/>
                    <a:pt x="276" y="277"/>
                  </a:cubicBezTo>
                  <a:cubicBezTo>
                    <a:pt x="276" y="277"/>
                    <a:pt x="283" y="276"/>
                    <a:pt x="285" y="275"/>
                  </a:cubicBezTo>
                  <a:cubicBezTo>
                    <a:pt x="287" y="276"/>
                    <a:pt x="287" y="275"/>
                    <a:pt x="287" y="275"/>
                  </a:cubicBezTo>
                  <a:cubicBezTo>
                    <a:pt x="290" y="275"/>
                    <a:pt x="292" y="275"/>
                    <a:pt x="295" y="274"/>
                  </a:cubicBezTo>
                  <a:cubicBezTo>
                    <a:pt x="298" y="274"/>
                    <a:pt x="307" y="274"/>
                    <a:pt x="307" y="274"/>
                  </a:cubicBezTo>
                  <a:cubicBezTo>
                    <a:pt x="308" y="274"/>
                    <a:pt x="309" y="273"/>
                    <a:pt x="309" y="272"/>
                  </a:cubicBezTo>
                  <a:cubicBezTo>
                    <a:pt x="310" y="271"/>
                    <a:pt x="311" y="271"/>
                    <a:pt x="312" y="270"/>
                  </a:cubicBezTo>
                  <a:cubicBezTo>
                    <a:pt x="312" y="270"/>
                    <a:pt x="310" y="268"/>
                    <a:pt x="314" y="269"/>
                  </a:cubicBezTo>
                  <a:cubicBezTo>
                    <a:pt x="318" y="271"/>
                    <a:pt x="318" y="270"/>
                    <a:pt x="320" y="271"/>
                  </a:cubicBezTo>
                  <a:cubicBezTo>
                    <a:pt x="323" y="272"/>
                    <a:pt x="323" y="271"/>
                    <a:pt x="326" y="273"/>
                  </a:cubicBezTo>
                  <a:cubicBezTo>
                    <a:pt x="328" y="275"/>
                    <a:pt x="327" y="273"/>
                    <a:pt x="329" y="275"/>
                  </a:cubicBezTo>
                  <a:cubicBezTo>
                    <a:pt x="330" y="276"/>
                    <a:pt x="328" y="273"/>
                    <a:pt x="330" y="276"/>
                  </a:cubicBezTo>
                  <a:cubicBezTo>
                    <a:pt x="333" y="280"/>
                    <a:pt x="330" y="279"/>
                    <a:pt x="333" y="280"/>
                  </a:cubicBezTo>
                  <a:cubicBezTo>
                    <a:pt x="335" y="281"/>
                    <a:pt x="337" y="279"/>
                    <a:pt x="338" y="282"/>
                  </a:cubicBezTo>
                  <a:cubicBezTo>
                    <a:pt x="340" y="285"/>
                    <a:pt x="338" y="280"/>
                    <a:pt x="340" y="285"/>
                  </a:cubicBezTo>
                  <a:cubicBezTo>
                    <a:pt x="342" y="289"/>
                    <a:pt x="339" y="287"/>
                    <a:pt x="342" y="289"/>
                  </a:cubicBezTo>
                  <a:cubicBezTo>
                    <a:pt x="344" y="292"/>
                    <a:pt x="344" y="292"/>
                    <a:pt x="344" y="292"/>
                  </a:cubicBezTo>
                  <a:cubicBezTo>
                    <a:pt x="345" y="292"/>
                    <a:pt x="345" y="292"/>
                    <a:pt x="346" y="292"/>
                  </a:cubicBezTo>
                  <a:cubicBezTo>
                    <a:pt x="346" y="292"/>
                    <a:pt x="349" y="292"/>
                    <a:pt x="350" y="291"/>
                  </a:cubicBezTo>
                  <a:cubicBezTo>
                    <a:pt x="351" y="290"/>
                    <a:pt x="350" y="287"/>
                    <a:pt x="351" y="285"/>
                  </a:cubicBezTo>
                  <a:cubicBezTo>
                    <a:pt x="351" y="283"/>
                    <a:pt x="349" y="279"/>
                    <a:pt x="349" y="279"/>
                  </a:cubicBezTo>
                  <a:cubicBezTo>
                    <a:pt x="349" y="279"/>
                    <a:pt x="349" y="279"/>
                    <a:pt x="348" y="278"/>
                  </a:cubicBezTo>
                  <a:cubicBezTo>
                    <a:pt x="348" y="277"/>
                    <a:pt x="344" y="275"/>
                    <a:pt x="344" y="272"/>
                  </a:cubicBezTo>
                  <a:cubicBezTo>
                    <a:pt x="343" y="268"/>
                    <a:pt x="345" y="266"/>
                    <a:pt x="345" y="266"/>
                  </a:cubicBezTo>
                  <a:cubicBezTo>
                    <a:pt x="345" y="266"/>
                    <a:pt x="347" y="265"/>
                    <a:pt x="348" y="265"/>
                  </a:cubicBezTo>
                  <a:cubicBezTo>
                    <a:pt x="350" y="264"/>
                    <a:pt x="352" y="262"/>
                    <a:pt x="352" y="262"/>
                  </a:cubicBezTo>
                  <a:cubicBezTo>
                    <a:pt x="354" y="262"/>
                    <a:pt x="354" y="261"/>
                    <a:pt x="355" y="261"/>
                  </a:cubicBezTo>
                  <a:cubicBezTo>
                    <a:pt x="356" y="260"/>
                    <a:pt x="357" y="260"/>
                    <a:pt x="358" y="259"/>
                  </a:cubicBezTo>
                  <a:cubicBezTo>
                    <a:pt x="360" y="257"/>
                    <a:pt x="361" y="256"/>
                    <a:pt x="363" y="255"/>
                  </a:cubicBezTo>
                  <a:cubicBezTo>
                    <a:pt x="365" y="254"/>
                    <a:pt x="366" y="253"/>
                    <a:pt x="368" y="252"/>
                  </a:cubicBezTo>
                  <a:cubicBezTo>
                    <a:pt x="368" y="251"/>
                    <a:pt x="368" y="250"/>
                    <a:pt x="368" y="249"/>
                  </a:cubicBezTo>
                  <a:cubicBezTo>
                    <a:pt x="368" y="249"/>
                    <a:pt x="368" y="248"/>
                    <a:pt x="368" y="247"/>
                  </a:cubicBezTo>
                  <a:cubicBezTo>
                    <a:pt x="368" y="246"/>
                    <a:pt x="368" y="244"/>
                    <a:pt x="368" y="244"/>
                  </a:cubicBezTo>
                  <a:cubicBezTo>
                    <a:pt x="368" y="244"/>
                    <a:pt x="370" y="249"/>
                    <a:pt x="368" y="246"/>
                  </a:cubicBezTo>
                  <a:cubicBezTo>
                    <a:pt x="366" y="244"/>
                    <a:pt x="366" y="242"/>
                    <a:pt x="366" y="241"/>
                  </a:cubicBezTo>
                  <a:cubicBezTo>
                    <a:pt x="366" y="239"/>
                    <a:pt x="363" y="234"/>
                    <a:pt x="363" y="234"/>
                  </a:cubicBezTo>
                  <a:cubicBezTo>
                    <a:pt x="364" y="234"/>
                    <a:pt x="364" y="233"/>
                    <a:pt x="365" y="233"/>
                  </a:cubicBezTo>
                  <a:cubicBezTo>
                    <a:pt x="365" y="233"/>
                    <a:pt x="367" y="230"/>
                    <a:pt x="369" y="233"/>
                  </a:cubicBezTo>
                  <a:cubicBezTo>
                    <a:pt x="370" y="237"/>
                    <a:pt x="371" y="237"/>
                    <a:pt x="371" y="237"/>
                  </a:cubicBezTo>
                  <a:cubicBezTo>
                    <a:pt x="375" y="235"/>
                    <a:pt x="378" y="234"/>
                    <a:pt x="382" y="232"/>
                  </a:cubicBezTo>
                  <a:cubicBezTo>
                    <a:pt x="382" y="232"/>
                    <a:pt x="384" y="226"/>
                    <a:pt x="386" y="226"/>
                  </a:cubicBezTo>
                  <a:cubicBezTo>
                    <a:pt x="387" y="226"/>
                    <a:pt x="390" y="222"/>
                    <a:pt x="390" y="222"/>
                  </a:cubicBezTo>
                  <a:cubicBezTo>
                    <a:pt x="390" y="221"/>
                    <a:pt x="389" y="220"/>
                    <a:pt x="389" y="219"/>
                  </a:cubicBezTo>
                  <a:cubicBezTo>
                    <a:pt x="389" y="218"/>
                    <a:pt x="390" y="217"/>
                    <a:pt x="390" y="216"/>
                  </a:cubicBezTo>
                  <a:cubicBezTo>
                    <a:pt x="391" y="216"/>
                    <a:pt x="392" y="215"/>
                    <a:pt x="393" y="215"/>
                  </a:cubicBezTo>
                  <a:cubicBezTo>
                    <a:pt x="394" y="214"/>
                    <a:pt x="395" y="214"/>
                    <a:pt x="396" y="214"/>
                  </a:cubicBezTo>
                  <a:cubicBezTo>
                    <a:pt x="396" y="214"/>
                    <a:pt x="395" y="212"/>
                    <a:pt x="400" y="213"/>
                  </a:cubicBezTo>
                  <a:cubicBezTo>
                    <a:pt x="404" y="214"/>
                    <a:pt x="406" y="214"/>
                    <a:pt x="407" y="214"/>
                  </a:cubicBezTo>
                  <a:cubicBezTo>
                    <a:pt x="409" y="214"/>
                    <a:pt x="406" y="213"/>
                    <a:pt x="409" y="214"/>
                  </a:cubicBezTo>
                  <a:cubicBezTo>
                    <a:pt x="411" y="214"/>
                    <a:pt x="414" y="214"/>
                    <a:pt x="414" y="214"/>
                  </a:cubicBezTo>
                  <a:cubicBezTo>
                    <a:pt x="416" y="214"/>
                    <a:pt x="417" y="213"/>
                    <a:pt x="419" y="213"/>
                  </a:cubicBezTo>
                  <a:cubicBezTo>
                    <a:pt x="419" y="213"/>
                    <a:pt x="420" y="210"/>
                    <a:pt x="421" y="209"/>
                  </a:cubicBezTo>
                  <a:cubicBezTo>
                    <a:pt x="422" y="208"/>
                    <a:pt x="421" y="204"/>
                    <a:pt x="421" y="204"/>
                  </a:cubicBezTo>
                  <a:cubicBezTo>
                    <a:pt x="421" y="204"/>
                    <a:pt x="421" y="203"/>
                    <a:pt x="419" y="201"/>
                  </a:cubicBezTo>
                  <a:cubicBezTo>
                    <a:pt x="417" y="198"/>
                    <a:pt x="415" y="196"/>
                    <a:pt x="415" y="196"/>
                  </a:cubicBezTo>
                  <a:cubicBezTo>
                    <a:pt x="415" y="196"/>
                    <a:pt x="413" y="191"/>
                    <a:pt x="414" y="190"/>
                  </a:cubicBezTo>
                  <a:cubicBezTo>
                    <a:pt x="416" y="188"/>
                    <a:pt x="417" y="186"/>
                    <a:pt x="417" y="186"/>
                  </a:cubicBezTo>
                  <a:cubicBezTo>
                    <a:pt x="419" y="186"/>
                    <a:pt x="421" y="186"/>
                    <a:pt x="424" y="185"/>
                  </a:cubicBezTo>
                  <a:cubicBezTo>
                    <a:pt x="424" y="185"/>
                    <a:pt x="426" y="183"/>
                    <a:pt x="429" y="182"/>
                  </a:cubicBezTo>
                  <a:cubicBezTo>
                    <a:pt x="433" y="182"/>
                    <a:pt x="429" y="181"/>
                    <a:pt x="433" y="182"/>
                  </a:cubicBezTo>
                  <a:cubicBezTo>
                    <a:pt x="437" y="182"/>
                    <a:pt x="438" y="183"/>
                    <a:pt x="439" y="183"/>
                  </a:cubicBezTo>
                  <a:cubicBezTo>
                    <a:pt x="440" y="183"/>
                    <a:pt x="442" y="182"/>
                    <a:pt x="442" y="182"/>
                  </a:cubicBezTo>
                  <a:cubicBezTo>
                    <a:pt x="442" y="182"/>
                    <a:pt x="448" y="179"/>
                    <a:pt x="444" y="184"/>
                  </a:cubicBezTo>
                  <a:cubicBezTo>
                    <a:pt x="441" y="189"/>
                    <a:pt x="442" y="185"/>
                    <a:pt x="441" y="189"/>
                  </a:cubicBezTo>
                  <a:cubicBezTo>
                    <a:pt x="440" y="193"/>
                    <a:pt x="439" y="191"/>
                    <a:pt x="440" y="193"/>
                  </a:cubicBezTo>
                  <a:cubicBezTo>
                    <a:pt x="441" y="194"/>
                    <a:pt x="446" y="194"/>
                    <a:pt x="446" y="194"/>
                  </a:cubicBezTo>
                  <a:cubicBezTo>
                    <a:pt x="447" y="194"/>
                    <a:pt x="447" y="194"/>
                    <a:pt x="449" y="193"/>
                  </a:cubicBezTo>
                  <a:cubicBezTo>
                    <a:pt x="451" y="193"/>
                    <a:pt x="452" y="193"/>
                    <a:pt x="453" y="193"/>
                  </a:cubicBezTo>
                  <a:cubicBezTo>
                    <a:pt x="459" y="198"/>
                    <a:pt x="462" y="199"/>
                    <a:pt x="462" y="199"/>
                  </a:cubicBezTo>
                  <a:cubicBezTo>
                    <a:pt x="464" y="199"/>
                    <a:pt x="464" y="199"/>
                    <a:pt x="466" y="199"/>
                  </a:cubicBezTo>
                  <a:cubicBezTo>
                    <a:pt x="467" y="199"/>
                    <a:pt x="468" y="198"/>
                    <a:pt x="468" y="198"/>
                  </a:cubicBezTo>
                  <a:cubicBezTo>
                    <a:pt x="469" y="198"/>
                    <a:pt x="470" y="198"/>
                    <a:pt x="470" y="197"/>
                  </a:cubicBezTo>
                  <a:cubicBezTo>
                    <a:pt x="471" y="197"/>
                    <a:pt x="471" y="194"/>
                    <a:pt x="471" y="194"/>
                  </a:cubicBezTo>
                  <a:cubicBezTo>
                    <a:pt x="471" y="194"/>
                    <a:pt x="470" y="192"/>
                    <a:pt x="466" y="192"/>
                  </a:cubicBezTo>
                  <a:cubicBezTo>
                    <a:pt x="461" y="192"/>
                    <a:pt x="461" y="192"/>
                    <a:pt x="461" y="192"/>
                  </a:cubicBezTo>
                  <a:cubicBezTo>
                    <a:pt x="460" y="191"/>
                    <a:pt x="460" y="190"/>
                    <a:pt x="458" y="189"/>
                  </a:cubicBezTo>
                  <a:cubicBezTo>
                    <a:pt x="458" y="189"/>
                    <a:pt x="458" y="188"/>
                    <a:pt x="457" y="187"/>
                  </a:cubicBezTo>
                  <a:cubicBezTo>
                    <a:pt x="455" y="186"/>
                    <a:pt x="453" y="185"/>
                    <a:pt x="453" y="185"/>
                  </a:cubicBezTo>
                  <a:cubicBezTo>
                    <a:pt x="452" y="185"/>
                    <a:pt x="452" y="184"/>
                    <a:pt x="451" y="184"/>
                  </a:cubicBezTo>
                  <a:cubicBezTo>
                    <a:pt x="451" y="182"/>
                    <a:pt x="452" y="182"/>
                    <a:pt x="452" y="180"/>
                  </a:cubicBezTo>
                  <a:cubicBezTo>
                    <a:pt x="453" y="180"/>
                    <a:pt x="453" y="180"/>
                    <a:pt x="454" y="180"/>
                  </a:cubicBezTo>
                  <a:cubicBezTo>
                    <a:pt x="452" y="178"/>
                    <a:pt x="452" y="178"/>
                    <a:pt x="450" y="177"/>
                  </a:cubicBezTo>
                  <a:cubicBezTo>
                    <a:pt x="450" y="176"/>
                    <a:pt x="449" y="175"/>
                    <a:pt x="449" y="174"/>
                  </a:cubicBezTo>
                  <a:cubicBezTo>
                    <a:pt x="450" y="174"/>
                    <a:pt x="451" y="174"/>
                    <a:pt x="452" y="173"/>
                  </a:cubicBezTo>
                  <a:cubicBezTo>
                    <a:pt x="450" y="170"/>
                    <a:pt x="449" y="168"/>
                    <a:pt x="448" y="165"/>
                  </a:cubicBezTo>
                  <a:cubicBezTo>
                    <a:pt x="445" y="163"/>
                    <a:pt x="443" y="162"/>
                    <a:pt x="440" y="159"/>
                  </a:cubicBezTo>
                  <a:cubicBezTo>
                    <a:pt x="437" y="158"/>
                    <a:pt x="435" y="158"/>
                    <a:pt x="432" y="156"/>
                  </a:cubicBezTo>
                  <a:cubicBezTo>
                    <a:pt x="429" y="154"/>
                    <a:pt x="427" y="152"/>
                    <a:pt x="423" y="149"/>
                  </a:cubicBezTo>
                  <a:cubicBezTo>
                    <a:pt x="423" y="149"/>
                    <a:pt x="424" y="144"/>
                    <a:pt x="422" y="142"/>
                  </a:cubicBezTo>
                  <a:cubicBezTo>
                    <a:pt x="420" y="141"/>
                    <a:pt x="413" y="137"/>
                    <a:pt x="413" y="137"/>
                  </a:cubicBezTo>
                  <a:cubicBezTo>
                    <a:pt x="412" y="135"/>
                    <a:pt x="412" y="134"/>
                    <a:pt x="411" y="132"/>
                  </a:cubicBezTo>
                  <a:cubicBezTo>
                    <a:pt x="411" y="130"/>
                    <a:pt x="411" y="129"/>
                    <a:pt x="411" y="126"/>
                  </a:cubicBezTo>
                  <a:cubicBezTo>
                    <a:pt x="411" y="126"/>
                    <a:pt x="407" y="131"/>
                    <a:pt x="406" y="132"/>
                  </a:cubicBezTo>
                  <a:cubicBezTo>
                    <a:pt x="405" y="134"/>
                    <a:pt x="405" y="135"/>
                    <a:pt x="404" y="137"/>
                  </a:cubicBezTo>
                  <a:cubicBezTo>
                    <a:pt x="402" y="138"/>
                    <a:pt x="401" y="140"/>
                    <a:pt x="401" y="140"/>
                  </a:cubicBezTo>
                  <a:cubicBezTo>
                    <a:pt x="399" y="139"/>
                    <a:pt x="398" y="139"/>
                    <a:pt x="396" y="138"/>
                  </a:cubicBezTo>
                  <a:cubicBezTo>
                    <a:pt x="396" y="138"/>
                    <a:pt x="392" y="136"/>
                    <a:pt x="391" y="135"/>
                  </a:cubicBezTo>
                  <a:cubicBezTo>
                    <a:pt x="390" y="134"/>
                    <a:pt x="388" y="132"/>
                    <a:pt x="388" y="132"/>
                  </a:cubicBezTo>
                  <a:cubicBezTo>
                    <a:pt x="388" y="129"/>
                    <a:pt x="387" y="128"/>
                    <a:pt x="387" y="125"/>
                  </a:cubicBezTo>
                  <a:cubicBezTo>
                    <a:pt x="387" y="125"/>
                    <a:pt x="384" y="124"/>
                    <a:pt x="381" y="123"/>
                  </a:cubicBezTo>
                  <a:cubicBezTo>
                    <a:pt x="377" y="122"/>
                    <a:pt x="377" y="122"/>
                    <a:pt x="377" y="122"/>
                  </a:cubicBezTo>
                  <a:cubicBezTo>
                    <a:pt x="376" y="120"/>
                    <a:pt x="375" y="119"/>
                    <a:pt x="374" y="118"/>
                  </a:cubicBezTo>
                  <a:cubicBezTo>
                    <a:pt x="374" y="118"/>
                    <a:pt x="374" y="116"/>
                    <a:pt x="371" y="117"/>
                  </a:cubicBezTo>
                  <a:cubicBezTo>
                    <a:pt x="369" y="118"/>
                    <a:pt x="365" y="117"/>
                    <a:pt x="365" y="117"/>
                  </a:cubicBezTo>
                  <a:cubicBezTo>
                    <a:pt x="362" y="117"/>
                    <a:pt x="361" y="117"/>
                    <a:pt x="358" y="117"/>
                  </a:cubicBezTo>
                  <a:cubicBezTo>
                    <a:pt x="355" y="118"/>
                    <a:pt x="354" y="117"/>
                    <a:pt x="354" y="120"/>
                  </a:cubicBezTo>
                  <a:cubicBezTo>
                    <a:pt x="354" y="123"/>
                    <a:pt x="354" y="123"/>
                    <a:pt x="354" y="125"/>
                  </a:cubicBezTo>
                  <a:cubicBezTo>
                    <a:pt x="354" y="127"/>
                    <a:pt x="356" y="125"/>
                    <a:pt x="354" y="127"/>
                  </a:cubicBezTo>
                  <a:cubicBezTo>
                    <a:pt x="352" y="130"/>
                    <a:pt x="352" y="126"/>
                    <a:pt x="352" y="130"/>
                  </a:cubicBezTo>
                  <a:cubicBezTo>
                    <a:pt x="352" y="134"/>
                    <a:pt x="350" y="132"/>
                    <a:pt x="352" y="135"/>
                  </a:cubicBezTo>
                  <a:cubicBezTo>
                    <a:pt x="354" y="138"/>
                    <a:pt x="355" y="140"/>
                    <a:pt x="355" y="140"/>
                  </a:cubicBezTo>
                  <a:cubicBezTo>
                    <a:pt x="355" y="140"/>
                    <a:pt x="356" y="140"/>
                    <a:pt x="358" y="142"/>
                  </a:cubicBezTo>
                  <a:cubicBezTo>
                    <a:pt x="361" y="145"/>
                    <a:pt x="360" y="143"/>
                    <a:pt x="361" y="145"/>
                  </a:cubicBezTo>
                  <a:cubicBezTo>
                    <a:pt x="361" y="147"/>
                    <a:pt x="364" y="147"/>
                    <a:pt x="361" y="148"/>
                  </a:cubicBezTo>
                  <a:cubicBezTo>
                    <a:pt x="358" y="150"/>
                    <a:pt x="359" y="150"/>
                    <a:pt x="356" y="150"/>
                  </a:cubicBezTo>
                  <a:cubicBezTo>
                    <a:pt x="353" y="151"/>
                    <a:pt x="357" y="149"/>
                    <a:pt x="353" y="151"/>
                  </a:cubicBezTo>
                  <a:cubicBezTo>
                    <a:pt x="350" y="153"/>
                    <a:pt x="349" y="152"/>
                    <a:pt x="351" y="155"/>
                  </a:cubicBezTo>
                  <a:cubicBezTo>
                    <a:pt x="353" y="157"/>
                    <a:pt x="351" y="154"/>
                    <a:pt x="353" y="157"/>
                  </a:cubicBezTo>
                  <a:cubicBezTo>
                    <a:pt x="355" y="160"/>
                    <a:pt x="357" y="157"/>
                    <a:pt x="355" y="160"/>
                  </a:cubicBezTo>
                  <a:cubicBezTo>
                    <a:pt x="353" y="164"/>
                    <a:pt x="353" y="161"/>
                    <a:pt x="352" y="164"/>
                  </a:cubicBezTo>
                  <a:cubicBezTo>
                    <a:pt x="352" y="166"/>
                    <a:pt x="353" y="164"/>
                    <a:pt x="352" y="166"/>
                  </a:cubicBezTo>
                  <a:cubicBezTo>
                    <a:pt x="350" y="168"/>
                    <a:pt x="355" y="168"/>
                    <a:pt x="350" y="168"/>
                  </a:cubicBezTo>
                  <a:cubicBezTo>
                    <a:pt x="344" y="168"/>
                    <a:pt x="343" y="169"/>
                    <a:pt x="342" y="168"/>
                  </a:cubicBezTo>
                  <a:cubicBezTo>
                    <a:pt x="341" y="167"/>
                    <a:pt x="340" y="164"/>
                    <a:pt x="340" y="164"/>
                  </a:cubicBezTo>
                  <a:cubicBezTo>
                    <a:pt x="339" y="162"/>
                    <a:pt x="339" y="160"/>
                    <a:pt x="338" y="158"/>
                  </a:cubicBezTo>
                  <a:cubicBezTo>
                    <a:pt x="337" y="157"/>
                    <a:pt x="337" y="156"/>
                    <a:pt x="336" y="155"/>
                  </a:cubicBezTo>
                  <a:cubicBezTo>
                    <a:pt x="327" y="152"/>
                    <a:pt x="328" y="151"/>
                    <a:pt x="325" y="151"/>
                  </a:cubicBezTo>
                  <a:cubicBezTo>
                    <a:pt x="322" y="150"/>
                    <a:pt x="327" y="151"/>
                    <a:pt x="322" y="150"/>
                  </a:cubicBezTo>
                  <a:cubicBezTo>
                    <a:pt x="317" y="150"/>
                    <a:pt x="315" y="148"/>
                    <a:pt x="310" y="147"/>
                  </a:cubicBezTo>
                  <a:cubicBezTo>
                    <a:pt x="306" y="146"/>
                    <a:pt x="305" y="145"/>
                    <a:pt x="304" y="144"/>
                  </a:cubicBezTo>
                  <a:cubicBezTo>
                    <a:pt x="302" y="143"/>
                    <a:pt x="301" y="143"/>
                    <a:pt x="301" y="141"/>
                  </a:cubicBezTo>
                  <a:cubicBezTo>
                    <a:pt x="300" y="140"/>
                    <a:pt x="298" y="139"/>
                    <a:pt x="294" y="138"/>
                  </a:cubicBezTo>
                  <a:cubicBezTo>
                    <a:pt x="290" y="137"/>
                    <a:pt x="294" y="138"/>
                    <a:pt x="289" y="137"/>
                  </a:cubicBezTo>
                  <a:cubicBezTo>
                    <a:pt x="285" y="135"/>
                    <a:pt x="284" y="136"/>
                    <a:pt x="284" y="133"/>
                  </a:cubicBezTo>
                  <a:cubicBezTo>
                    <a:pt x="283" y="131"/>
                    <a:pt x="283" y="128"/>
                    <a:pt x="283" y="128"/>
                  </a:cubicBezTo>
                  <a:cubicBezTo>
                    <a:pt x="283" y="128"/>
                    <a:pt x="286" y="126"/>
                    <a:pt x="289" y="124"/>
                  </a:cubicBezTo>
                  <a:cubicBezTo>
                    <a:pt x="291" y="122"/>
                    <a:pt x="290" y="121"/>
                    <a:pt x="292" y="120"/>
                  </a:cubicBezTo>
                  <a:cubicBezTo>
                    <a:pt x="295" y="119"/>
                    <a:pt x="297" y="119"/>
                    <a:pt x="299" y="117"/>
                  </a:cubicBezTo>
                  <a:cubicBezTo>
                    <a:pt x="300" y="116"/>
                    <a:pt x="300" y="114"/>
                    <a:pt x="302" y="114"/>
                  </a:cubicBezTo>
                  <a:cubicBezTo>
                    <a:pt x="303" y="113"/>
                    <a:pt x="305" y="113"/>
                    <a:pt x="306" y="112"/>
                  </a:cubicBezTo>
                  <a:cubicBezTo>
                    <a:pt x="308" y="111"/>
                    <a:pt x="310" y="110"/>
                    <a:pt x="310" y="110"/>
                  </a:cubicBezTo>
                  <a:cubicBezTo>
                    <a:pt x="311" y="108"/>
                    <a:pt x="312" y="108"/>
                    <a:pt x="313" y="107"/>
                  </a:cubicBezTo>
                  <a:cubicBezTo>
                    <a:pt x="314" y="107"/>
                    <a:pt x="314" y="107"/>
                    <a:pt x="315" y="106"/>
                  </a:cubicBezTo>
                  <a:cubicBezTo>
                    <a:pt x="315" y="106"/>
                    <a:pt x="318" y="106"/>
                    <a:pt x="319" y="105"/>
                  </a:cubicBezTo>
                  <a:cubicBezTo>
                    <a:pt x="321" y="103"/>
                    <a:pt x="323" y="100"/>
                    <a:pt x="323" y="100"/>
                  </a:cubicBezTo>
                  <a:cubicBezTo>
                    <a:pt x="324" y="99"/>
                    <a:pt x="325" y="99"/>
                    <a:pt x="326" y="99"/>
                  </a:cubicBezTo>
                  <a:cubicBezTo>
                    <a:pt x="326" y="99"/>
                    <a:pt x="330" y="98"/>
                    <a:pt x="331" y="98"/>
                  </a:cubicBezTo>
                  <a:cubicBezTo>
                    <a:pt x="332" y="97"/>
                    <a:pt x="337" y="94"/>
                    <a:pt x="338" y="94"/>
                  </a:cubicBezTo>
                  <a:cubicBezTo>
                    <a:pt x="339" y="94"/>
                    <a:pt x="342" y="92"/>
                    <a:pt x="342" y="92"/>
                  </a:cubicBezTo>
                  <a:cubicBezTo>
                    <a:pt x="342" y="91"/>
                    <a:pt x="343" y="90"/>
                    <a:pt x="343" y="89"/>
                  </a:cubicBezTo>
                  <a:cubicBezTo>
                    <a:pt x="343" y="89"/>
                    <a:pt x="342" y="88"/>
                    <a:pt x="341" y="87"/>
                  </a:cubicBezTo>
                  <a:cubicBezTo>
                    <a:pt x="340" y="86"/>
                    <a:pt x="340" y="87"/>
                    <a:pt x="338" y="83"/>
                  </a:cubicBezTo>
                  <a:cubicBezTo>
                    <a:pt x="336" y="79"/>
                    <a:pt x="335" y="76"/>
                    <a:pt x="332" y="76"/>
                  </a:cubicBezTo>
                  <a:cubicBezTo>
                    <a:pt x="330" y="75"/>
                    <a:pt x="333" y="74"/>
                    <a:pt x="330" y="75"/>
                  </a:cubicBezTo>
                  <a:cubicBezTo>
                    <a:pt x="326" y="76"/>
                    <a:pt x="329" y="74"/>
                    <a:pt x="326" y="76"/>
                  </a:cubicBezTo>
                  <a:cubicBezTo>
                    <a:pt x="322" y="78"/>
                    <a:pt x="325" y="75"/>
                    <a:pt x="322" y="78"/>
                  </a:cubicBezTo>
                  <a:cubicBezTo>
                    <a:pt x="320" y="81"/>
                    <a:pt x="320" y="78"/>
                    <a:pt x="320" y="81"/>
                  </a:cubicBezTo>
                  <a:cubicBezTo>
                    <a:pt x="319" y="85"/>
                    <a:pt x="318" y="87"/>
                    <a:pt x="318" y="87"/>
                  </a:cubicBezTo>
                  <a:cubicBezTo>
                    <a:pt x="318" y="87"/>
                    <a:pt x="316" y="89"/>
                    <a:pt x="315" y="89"/>
                  </a:cubicBezTo>
                  <a:cubicBezTo>
                    <a:pt x="313" y="89"/>
                    <a:pt x="310" y="87"/>
                    <a:pt x="310" y="87"/>
                  </a:cubicBezTo>
                  <a:cubicBezTo>
                    <a:pt x="310" y="86"/>
                    <a:pt x="309" y="85"/>
                    <a:pt x="308" y="84"/>
                  </a:cubicBezTo>
                  <a:cubicBezTo>
                    <a:pt x="308" y="82"/>
                    <a:pt x="309" y="82"/>
                    <a:pt x="309" y="81"/>
                  </a:cubicBezTo>
                  <a:cubicBezTo>
                    <a:pt x="309" y="80"/>
                    <a:pt x="309" y="79"/>
                    <a:pt x="308" y="78"/>
                  </a:cubicBezTo>
                  <a:cubicBezTo>
                    <a:pt x="304" y="82"/>
                    <a:pt x="306" y="81"/>
                    <a:pt x="304" y="82"/>
                  </a:cubicBezTo>
                  <a:cubicBezTo>
                    <a:pt x="302" y="83"/>
                    <a:pt x="305" y="85"/>
                    <a:pt x="302" y="83"/>
                  </a:cubicBezTo>
                  <a:cubicBezTo>
                    <a:pt x="298" y="81"/>
                    <a:pt x="296" y="79"/>
                    <a:pt x="296" y="79"/>
                  </a:cubicBezTo>
                  <a:cubicBezTo>
                    <a:pt x="296" y="78"/>
                    <a:pt x="297" y="77"/>
                    <a:pt x="297" y="75"/>
                  </a:cubicBezTo>
                  <a:cubicBezTo>
                    <a:pt x="297" y="75"/>
                    <a:pt x="303" y="81"/>
                    <a:pt x="299" y="73"/>
                  </a:cubicBezTo>
                  <a:cubicBezTo>
                    <a:pt x="294" y="65"/>
                    <a:pt x="290" y="66"/>
                    <a:pt x="290" y="66"/>
                  </a:cubicBezTo>
                  <a:cubicBezTo>
                    <a:pt x="290" y="66"/>
                    <a:pt x="287" y="67"/>
                    <a:pt x="285" y="66"/>
                  </a:cubicBezTo>
                  <a:cubicBezTo>
                    <a:pt x="283" y="66"/>
                    <a:pt x="283" y="66"/>
                    <a:pt x="283" y="66"/>
                  </a:cubicBezTo>
                  <a:cubicBezTo>
                    <a:pt x="283" y="66"/>
                    <a:pt x="285" y="62"/>
                    <a:pt x="281" y="66"/>
                  </a:cubicBezTo>
                  <a:cubicBezTo>
                    <a:pt x="277" y="69"/>
                    <a:pt x="277" y="67"/>
                    <a:pt x="277" y="69"/>
                  </a:cubicBezTo>
                  <a:cubicBezTo>
                    <a:pt x="277" y="72"/>
                    <a:pt x="278" y="72"/>
                    <a:pt x="279" y="74"/>
                  </a:cubicBezTo>
                  <a:cubicBezTo>
                    <a:pt x="280" y="77"/>
                    <a:pt x="275" y="75"/>
                    <a:pt x="280" y="77"/>
                  </a:cubicBezTo>
                  <a:cubicBezTo>
                    <a:pt x="285" y="80"/>
                    <a:pt x="285" y="77"/>
                    <a:pt x="285" y="80"/>
                  </a:cubicBezTo>
                  <a:cubicBezTo>
                    <a:pt x="285" y="84"/>
                    <a:pt x="286" y="82"/>
                    <a:pt x="285" y="84"/>
                  </a:cubicBezTo>
                  <a:cubicBezTo>
                    <a:pt x="283" y="86"/>
                    <a:pt x="283" y="86"/>
                    <a:pt x="283" y="86"/>
                  </a:cubicBezTo>
                  <a:cubicBezTo>
                    <a:pt x="283" y="86"/>
                    <a:pt x="282" y="88"/>
                    <a:pt x="280" y="88"/>
                  </a:cubicBezTo>
                  <a:cubicBezTo>
                    <a:pt x="279" y="88"/>
                    <a:pt x="282" y="88"/>
                    <a:pt x="279" y="88"/>
                  </a:cubicBezTo>
                  <a:cubicBezTo>
                    <a:pt x="276" y="88"/>
                    <a:pt x="277" y="85"/>
                    <a:pt x="274" y="84"/>
                  </a:cubicBezTo>
                  <a:cubicBezTo>
                    <a:pt x="271" y="84"/>
                    <a:pt x="274" y="82"/>
                    <a:pt x="269" y="84"/>
                  </a:cubicBezTo>
                  <a:cubicBezTo>
                    <a:pt x="264" y="87"/>
                    <a:pt x="264" y="87"/>
                    <a:pt x="264" y="87"/>
                  </a:cubicBezTo>
                  <a:cubicBezTo>
                    <a:pt x="264" y="87"/>
                    <a:pt x="266" y="88"/>
                    <a:pt x="263" y="88"/>
                  </a:cubicBezTo>
                  <a:cubicBezTo>
                    <a:pt x="260" y="88"/>
                    <a:pt x="261" y="88"/>
                    <a:pt x="259" y="88"/>
                  </a:cubicBezTo>
                  <a:cubicBezTo>
                    <a:pt x="256" y="87"/>
                    <a:pt x="255" y="87"/>
                    <a:pt x="253" y="87"/>
                  </a:cubicBezTo>
                  <a:cubicBezTo>
                    <a:pt x="251" y="87"/>
                    <a:pt x="255" y="87"/>
                    <a:pt x="249" y="87"/>
                  </a:cubicBezTo>
                  <a:cubicBezTo>
                    <a:pt x="243" y="88"/>
                    <a:pt x="242" y="86"/>
                    <a:pt x="242" y="86"/>
                  </a:cubicBezTo>
                  <a:cubicBezTo>
                    <a:pt x="241" y="85"/>
                    <a:pt x="241" y="84"/>
                    <a:pt x="240" y="83"/>
                  </a:cubicBezTo>
                  <a:cubicBezTo>
                    <a:pt x="235" y="84"/>
                    <a:pt x="238" y="81"/>
                    <a:pt x="235" y="84"/>
                  </a:cubicBezTo>
                  <a:cubicBezTo>
                    <a:pt x="233" y="87"/>
                    <a:pt x="234" y="85"/>
                    <a:pt x="233" y="87"/>
                  </a:cubicBezTo>
                  <a:cubicBezTo>
                    <a:pt x="231" y="88"/>
                    <a:pt x="232" y="83"/>
                    <a:pt x="231" y="88"/>
                  </a:cubicBezTo>
                  <a:cubicBezTo>
                    <a:pt x="230" y="93"/>
                    <a:pt x="231" y="91"/>
                    <a:pt x="230" y="93"/>
                  </a:cubicBezTo>
                  <a:cubicBezTo>
                    <a:pt x="228" y="95"/>
                    <a:pt x="230" y="95"/>
                    <a:pt x="228" y="97"/>
                  </a:cubicBezTo>
                  <a:cubicBezTo>
                    <a:pt x="226" y="99"/>
                    <a:pt x="226" y="99"/>
                    <a:pt x="226" y="99"/>
                  </a:cubicBezTo>
                  <a:cubicBezTo>
                    <a:pt x="225" y="98"/>
                    <a:pt x="224" y="97"/>
                    <a:pt x="224" y="95"/>
                  </a:cubicBezTo>
                  <a:cubicBezTo>
                    <a:pt x="224" y="94"/>
                    <a:pt x="224" y="94"/>
                    <a:pt x="224" y="93"/>
                  </a:cubicBezTo>
                  <a:cubicBezTo>
                    <a:pt x="222" y="92"/>
                    <a:pt x="223" y="93"/>
                    <a:pt x="220" y="93"/>
                  </a:cubicBezTo>
                  <a:cubicBezTo>
                    <a:pt x="217" y="92"/>
                    <a:pt x="222" y="91"/>
                    <a:pt x="214" y="92"/>
                  </a:cubicBezTo>
                  <a:cubicBezTo>
                    <a:pt x="207" y="93"/>
                    <a:pt x="207" y="93"/>
                    <a:pt x="207" y="93"/>
                  </a:cubicBezTo>
                  <a:cubicBezTo>
                    <a:pt x="207" y="93"/>
                    <a:pt x="213" y="94"/>
                    <a:pt x="203" y="94"/>
                  </a:cubicBezTo>
                  <a:cubicBezTo>
                    <a:pt x="193" y="94"/>
                    <a:pt x="198" y="92"/>
                    <a:pt x="198" y="92"/>
                  </a:cubicBezTo>
                  <a:cubicBezTo>
                    <a:pt x="198" y="92"/>
                    <a:pt x="196" y="90"/>
                    <a:pt x="195" y="90"/>
                  </a:cubicBezTo>
                  <a:cubicBezTo>
                    <a:pt x="193" y="90"/>
                    <a:pt x="194" y="89"/>
                    <a:pt x="191" y="90"/>
                  </a:cubicBezTo>
                  <a:cubicBezTo>
                    <a:pt x="188" y="90"/>
                    <a:pt x="191" y="89"/>
                    <a:pt x="188" y="90"/>
                  </a:cubicBezTo>
                  <a:cubicBezTo>
                    <a:pt x="185" y="91"/>
                    <a:pt x="187" y="91"/>
                    <a:pt x="185" y="91"/>
                  </a:cubicBezTo>
                  <a:cubicBezTo>
                    <a:pt x="183" y="92"/>
                    <a:pt x="188" y="92"/>
                    <a:pt x="183" y="92"/>
                  </a:cubicBezTo>
                  <a:cubicBezTo>
                    <a:pt x="178" y="91"/>
                    <a:pt x="175" y="90"/>
                    <a:pt x="175" y="89"/>
                  </a:cubicBezTo>
                  <a:cubicBezTo>
                    <a:pt x="174" y="88"/>
                    <a:pt x="176" y="87"/>
                    <a:pt x="174" y="88"/>
                  </a:cubicBezTo>
                  <a:cubicBezTo>
                    <a:pt x="172" y="90"/>
                    <a:pt x="168" y="91"/>
                    <a:pt x="168" y="91"/>
                  </a:cubicBezTo>
                  <a:close/>
                  <a:moveTo>
                    <a:pt x="234" y="82"/>
                  </a:moveTo>
                  <a:cubicBezTo>
                    <a:pt x="234" y="82"/>
                    <a:pt x="234" y="82"/>
                    <a:pt x="238" y="81"/>
                  </a:cubicBezTo>
                  <a:cubicBezTo>
                    <a:pt x="242" y="80"/>
                    <a:pt x="238" y="81"/>
                    <a:pt x="239" y="80"/>
                  </a:cubicBezTo>
                  <a:cubicBezTo>
                    <a:pt x="241" y="80"/>
                    <a:pt x="241" y="80"/>
                    <a:pt x="241" y="80"/>
                  </a:cubicBezTo>
                  <a:cubicBezTo>
                    <a:pt x="242" y="81"/>
                    <a:pt x="242" y="81"/>
                    <a:pt x="242" y="82"/>
                  </a:cubicBezTo>
                  <a:cubicBezTo>
                    <a:pt x="242" y="82"/>
                    <a:pt x="242" y="84"/>
                    <a:pt x="244" y="84"/>
                  </a:cubicBezTo>
                  <a:cubicBezTo>
                    <a:pt x="246" y="83"/>
                    <a:pt x="249" y="84"/>
                    <a:pt x="251" y="84"/>
                  </a:cubicBezTo>
                  <a:cubicBezTo>
                    <a:pt x="253" y="84"/>
                    <a:pt x="252" y="84"/>
                    <a:pt x="256" y="84"/>
                  </a:cubicBezTo>
                  <a:cubicBezTo>
                    <a:pt x="256" y="84"/>
                    <a:pt x="257" y="81"/>
                    <a:pt x="259" y="80"/>
                  </a:cubicBezTo>
                  <a:cubicBezTo>
                    <a:pt x="261" y="79"/>
                    <a:pt x="259" y="80"/>
                    <a:pt x="259" y="80"/>
                  </a:cubicBezTo>
                  <a:cubicBezTo>
                    <a:pt x="259" y="80"/>
                    <a:pt x="259" y="80"/>
                    <a:pt x="262" y="79"/>
                  </a:cubicBezTo>
                  <a:cubicBezTo>
                    <a:pt x="264" y="78"/>
                    <a:pt x="262" y="79"/>
                    <a:pt x="263" y="79"/>
                  </a:cubicBezTo>
                  <a:cubicBezTo>
                    <a:pt x="264" y="78"/>
                    <a:pt x="262" y="76"/>
                    <a:pt x="262" y="76"/>
                  </a:cubicBezTo>
                  <a:cubicBezTo>
                    <a:pt x="261" y="76"/>
                    <a:pt x="261" y="76"/>
                    <a:pt x="259" y="75"/>
                  </a:cubicBezTo>
                  <a:cubicBezTo>
                    <a:pt x="259" y="75"/>
                    <a:pt x="254" y="74"/>
                    <a:pt x="253" y="74"/>
                  </a:cubicBezTo>
                  <a:cubicBezTo>
                    <a:pt x="252" y="73"/>
                    <a:pt x="251" y="74"/>
                    <a:pt x="251" y="74"/>
                  </a:cubicBezTo>
                  <a:cubicBezTo>
                    <a:pt x="251" y="74"/>
                    <a:pt x="249" y="72"/>
                    <a:pt x="248" y="71"/>
                  </a:cubicBezTo>
                  <a:cubicBezTo>
                    <a:pt x="247" y="70"/>
                    <a:pt x="248" y="71"/>
                    <a:pt x="247" y="70"/>
                  </a:cubicBezTo>
                  <a:cubicBezTo>
                    <a:pt x="246" y="69"/>
                    <a:pt x="245" y="70"/>
                    <a:pt x="245" y="70"/>
                  </a:cubicBezTo>
                  <a:cubicBezTo>
                    <a:pt x="245" y="70"/>
                    <a:pt x="245" y="70"/>
                    <a:pt x="245" y="68"/>
                  </a:cubicBezTo>
                  <a:cubicBezTo>
                    <a:pt x="246" y="66"/>
                    <a:pt x="245" y="68"/>
                    <a:pt x="246" y="66"/>
                  </a:cubicBezTo>
                  <a:cubicBezTo>
                    <a:pt x="246" y="66"/>
                    <a:pt x="244" y="66"/>
                    <a:pt x="243" y="64"/>
                  </a:cubicBezTo>
                  <a:cubicBezTo>
                    <a:pt x="242" y="63"/>
                    <a:pt x="243" y="64"/>
                    <a:pt x="242" y="63"/>
                  </a:cubicBezTo>
                  <a:cubicBezTo>
                    <a:pt x="240" y="62"/>
                    <a:pt x="242" y="63"/>
                    <a:pt x="240" y="61"/>
                  </a:cubicBezTo>
                  <a:cubicBezTo>
                    <a:pt x="238" y="58"/>
                    <a:pt x="240" y="61"/>
                    <a:pt x="238" y="61"/>
                  </a:cubicBezTo>
                  <a:cubicBezTo>
                    <a:pt x="237" y="61"/>
                    <a:pt x="238" y="61"/>
                    <a:pt x="237" y="62"/>
                  </a:cubicBezTo>
                  <a:cubicBezTo>
                    <a:pt x="237" y="63"/>
                    <a:pt x="237" y="63"/>
                    <a:pt x="238" y="64"/>
                  </a:cubicBezTo>
                  <a:cubicBezTo>
                    <a:pt x="239" y="64"/>
                    <a:pt x="239" y="64"/>
                    <a:pt x="240" y="64"/>
                  </a:cubicBezTo>
                  <a:cubicBezTo>
                    <a:pt x="240" y="65"/>
                    <a:pt x="240" y="65"/>
                    <a:pt x="240" y="65"/>
                  </a:cubicBezTo>
                  <a:cubicBezTo>
                    <a:pt x="241" y="67"/>
                    <a:pt x="241" y="67"/>
                    <a:pt x="242" y="68"/>
                  </a:cubicBezTo>
                  <a:cubicBezTo>
                    <a:pt x="241" y="69"/>
                    <a:pt x="240" y="69"/>
                    <a:pt x="240" y="69"/>
                  </a:cubicBezTo>
                  <a:cubicBezTo>
                    <a:pt x="238" y="69"/>
                    <a:pt x="237" y="69"/>
                    <a:pt x="236" y="70"/>
                  </a:cubicBezTo>
                  <a:cubicBezTo>
                    <a:pt x="236" y="70"/>
                    <a:pt x="233" y="70"/>
                    <a:pt x="233" y="68"/>
                  </a:cubicBezTo>
                  <a:cubicBezTo>
                    <a:pt x="233" y="66"/>
                    <a:pt x="233" y="67"/>
                    <a:pt x="235" y="64"/>
                  </a:cubicBezTo>
                  <a:cubicBezTo>
                    <a:pt x="238" y="61"/>
                    <a:pt x="235" y="64"/>
                    <a:pt x="235" y="63"/>
                  </a:cubicBezTo>
                  <a:cubicBezTo>
                    <a:pt x="234" y="61"/>
                    <a:pt x="233" y="62"/>
                    <a:pt x="232" y="62"/>
                  </a:cubicBezTo>
                  <a:cubicBezTo>
                    <a:pt x="230" y="63"/>
                    <a:pt x="230" y="63"/>
                    <a:pt x="230" y="63"/>
                  </a:cubicBezTo>
                  <a:cubicBezTo>
                    <a:pt x="230" y="64"/>
                    <a:pt x="229" y="64"/>
                    <a:pt x="229" y="65"/>
                  </a:cubicBezTo>
                  <a:cubicBezTo>
                    <a:pt x="228" y="65"/>
                    <a:pt x="227" y="65"/>
                    <a:pt x="226" y="66"/>
                  </a:cubicBezTo>
                  <a:cubicBezTo>
                    <a:pt x="226" y="65"/>
                    <a:pt x="226" y="65"/>
                    <a:pt x="225" y="65"/>
                  </a:cubicBezTo>
                  <a:cubicBezTo>
                    <a:pt x="225" y="65"/>
                    <a:pt x="225" y="65"/>
                    <a:pt x="225" y="65"/>
                  </a:cubicBezTo>
                  <a:cubicBezTo>
                    <a:pt x="225" y="65"/>
                    <a:pt x="225" y="65"/>
                    <a:pt x="225" y="64"/>
                  </a:cubicBezTo>
                  <a:cubicBezTo>
                    <a:pt x="224" y="63"/>
                    <a:pt x="222" y="63"/>
                    <a:pt x="222" y="63"/>
                  </a:cubicBezTo>
                  <a:cubicBezTo>
                    <a:pt x="222" y="64"/>
                    <a:pt x="221" y="64"/>
                    <a:pt x="221" y="65"/>
                  </a:cubicBezTo>
                  <a:cubicBezTo>
                    <a:pt x="221" y="65"/>
                    <a:pt x="221" y="65"/>
                    <a:pt x="222" y="66"/>
                  </a:cubicBezTo>
                  <a:cubicBezTo>
                    <a:pt x="221" y="67"/>
                    <a:pt x="221" y="67"/>
                    <a:pt x="220" y="68"/>
                  </a:cubicBezTo>
                  <a:cubicBezTo>
                    <a:pt x="220" y="68"/>
                    <a:pt x="217" y="68"/>
                    <a:pt x="216" y="67"/>
                  </a:cubicBezTo>
                  <a:cubicBezTo>
                    <a:pt x="215" y="66"/>
                    <a:pt x="216" y="66"/>
                    <a:pt x="216" y="66"/>
                  </a:cubicBezTo>
                  <a:cubicBezTo>
                    <a:pt x="216" y="66"/>
                    <a:pt x="216" y="65"/>
                    <a:pt x="216" y="64"/>
                  </a:cubicBezTo>
                  <a:cubicBezTo>
                    <a:pt x="217" y="62"/>
                    <a:pt x="216" y="64"/>
                    <a:pt x="216" y="63"/>
                  </a:cubicBezTo>
                  <a:cubicBezTo>
                    <a:pt x="215" y="63"/>
                    <a:pt x="216" y="63"/>
                    <a:pt x="214" y="64"/>
                  </a:cubicBezTo>
                  <a:cubicBezTo>
                    <a:pt x="213" y="64"/>
                    <a:pt x="212" y="66"/>
                    <a:pt x="212" y="66"/>
                  </a:cubicBezTo>
                  <a:cubicBezTo>
                    <a:pt x="210" y="65"/>
                    <a:pt x="210" y="65"/>
                    <a:pt x="208" y="65"/>
                  </a:cubicBezTo>
                  <a:cubicBezTo>
                    <a:pt x="207" y="65"/>
                    <a:pt x="207" y="65"/>
                    <a:pt x="207" y="64"/>
                  </a:cubicBezTo>
                  <a:cubicBezTo>
                    <a:pt x="207" y="64"/>
                    <a:pt x="207" y="64"/>
                    <a:pt x="207" y="63"/>
                  </a:cubicBezTo>
                  <a:cubicBezTo>
                    <a:pt x="207" y="62"/>
                    <a:pt x="207" y="63"/>
                    <a:pt x="207" y="60"/>
                  </a:cubicBezTo>
                  <a:cubicBezTo>
                    <a:pt x="208" y="57"/>
                    <a:pt x="207" y="60"/>
                    <a:pt x="206" y="60"/>
                  </a:cubicBezTo>
                  <a:cubicBezTo>
                    <a:pt x="204" y="60"/>
                    <a:pt x="206" y="60"/>
                    <a:pt x="204" y="60"/>
                  </a:cubicBezTo>
                  <a:cubicBezTo>
                    <a:pt x="203" y="60"/>
                    <a:pt x="203" y="61"/>
                    <a:pt x="203" y="61"/>
                  </a:cubicBezTo>
                  <a:cubicBezTo>
                    <a:pt x="202" y="61"/>
                    <a:pt x="202" y="61"/>
                    <a:pt x="201" y="62"/>
                  </a:cubicBezTo>
                  <a:cubicBezTo>
                    <a:pt x="200" y="62"/>
                    <a:pt x="200" y="62"/>
                    <a:pt x="199" y="63"/>
                  </a:cubicBezTo>
                  <a:cubicBezTo>
                    <a:pt x="198" y="63"/>
                    <a:pt x="197" y="63"/>
                    <a:pt x="196" y="63"/>
                  </a:cubicBezTo>
                  <a:cubicBezTo>
                    <a:pt x="196" y="63"/>
                    <a:pt x="193" y="63"/>
                    <a:pt x="192" y="63"/>
                  </a:cubicBezTo>
                  <a:cubicBezTo>
                    <a:pt x="191" y="62"/>
                    <a:pt x="189" y="63"/>
                    <a:pt x="187" y="63"/>
                  </a:cubicBezTo>
                  <a:cubicBezTo>
                    <a:pt x="185" y="62"/>
                    <a:pt x="186" y="63"/>
                    <a:pt x="184" y="63"/>
                  </a:cubicBezTo>
                  <a:cubicBezTo>
                    <a:pt x="183" y="63"/>
                    <a:pt x="184" y="63"/>
                    <a:pt x="183" y="64"/>
                  </a:cubicBezTo>
                  <a:cubicBezTo>
                    <a:pt x="182" y="64"/>
                    <a:pt x="181" y="65"/>
                    <a:pt x="180" y="66"/>
                  </a:cubicBezTo>
                  <a:cubicBezTo>
                    <a:pt x="179" y="66"/>
                    <a:pt x="177" y="67"/>
                    <a:pt x="177" y="67"/>
                  </a:cubicBezTo>
                  <a:cubicBezTo>
                    <a:pt x="176" y="68"/>
                    <a:pt x="176" y="68"/>
                    <a:pt x="175" y="70"/>
                  </a:cubicBezTo>
                  <a:cubicBezTo>
                    <a:pt x="174" y="71"/>
                    <a:pt x="173" y="72"/>
                    <a:pt x="172" y="74"/>
                  </a:cubicBezTo>
                  <a:cubicBezTo>
                    <a:pt x="172" y="75"/>
                    <a:pt x="172" y="76"/>
                    <a:pt x="172" y="78"/>
                  </a:cubicBezTo>
                  <a:cubicBezTo>
                    <a:pt x="172" y="78"/>
                    <a:pt x="175" y="80"/>
                    <a:pt x="179" y="79"/>
                  </a:cubicBezTo>
                  <a:cubicBezTo>
                    <a:pt x="183" y="79"/>
                    <a:pt x="179" y="79"/>
                    <a:pt x="182" y="78"/>
                  </a:cubicBezTo>
                  <a:cubicBezTo>
                    <a:pt x="186" y="78"/>
                    <a:pt x="182" y="78"/>
                    <a:pt x="186" y="78"/>
                  </a:cubicBezTo>
                  <a:cubicBezTo>
                    <a:pt x="189" y="77"/>
                    <a:pt x="186" y="78"/>
                    <a:pt x="189" y="77"/>
                  </a:cubicBezTo>
                  <a:cubicBezTo>
                    <a:pt x="192" y="77"/>
                    <a:pt x="189" y="77"/>
                    <a:pt x="190" y="77"/>
                  </a:cubicBezTo>
                  <a:cubicBezTo>
                    <a:pt x="191" y="77"/>
                    <a:pt x="194" y="79"/>
                    <a:pt x="194" y="79"/>
                  </a:cubicBezTo>
                  <a:cubicBezTo>
                    <a:pt x="194" y="79"/>
                    <a:pt x="197" y="79"/>
                    <a:pt x="199" y="79"/>
                  </a:cubicBezTo>
                  <a:cubicBezTo>
                    <a:pt x="202" y="78"/>
                    <a:pt x="199" y="79"/>
                    <a:pt x="201" y="79"/>
                  </a:cubicBezTo>
                  <a:cubicBezTo>
                    <a:pt x="203" y="78"/>
                    <a:pt x="203" y="78"/>
                    <a:pt x="205" y="78"/>
                  </a:cubicBezTo>
                  <a:cubicBezTo>
                    <a:pt x="207" y="77"/>
                    <a:pt x="208" y="77"/>
                    <a:pt x="211" y="76"/>
                  </a:cubicBezTo>
                  <a:cubicBezTo>
                    <a:pt x="214" y="76"/>
                    <a:pt x="216" y="76"/>
                    <a:pt x="216" y="76"/>
                  </a:cubicBezTo>
                  <a:cubicBezTo>
                    <a:pt x="216" y="76"/>
                    <a:pt x="216" y="76"/>
                    <a:pt x="216" y="77"/>
                  </a:cubicBezTo>
                  <a:cubicBezTo>
                    <a:pt x="216" y="78"/>
                    <a:pt x="215" y="79"/>
                    <a:pt x="214" y="80"/>
                  </a:cubicBezTo>
                  <a:cubicBezTo>
                    <a:pt x="213" y="80"/>
                    <a:pt x="213" y="80"/>
                    <a:pt x="212" y="80"/>
                  </a:cubicBezTo>
                  <a:cubicBezTo>
                    <a:pt x="212" y="80"/>
                    <a:pt x="204" y="82"/>
                    <a:pt x="203" y="82"/>
                  </a:cubicBezTo>
                  <a:cubicBezTo>
                    <a:pt x="202" y="82"/>
                    <a:pt x="201" y="83"/>
                    <a:pt x="201" y="83"/>
                  </a:cubicBezTo>
                  <a:cubicBezTo>
                    <a:pt x="201" y="83"/>
                    <a:pt x="201" y="84"/>
                    <a:pt x="201" y="84"/>
                  </a:cubicBezTo>
                  <a:cubicBezTo>
                    <a:pt x="202" y="85"/>
                    <a:pt x="202" y="86"/>
                    <a:pt x="203" y="86"/>
                  </a:cubicBezTo>
                  <a:cubicBezTo>
                    <a:pt x="206" y="86"/>
                    <a:pt x="207" y="87"/>
                    <a:pt x="210" y="87"/>
                  </a:cubicBezTo>
                  <a:cubicBezTo>
                    <a:pt x="212" y="87"/>
                    <a:pt x="213" y="88"/>
                    <a:pt x="215" y="88"/>
                  </a:cubicBezTo>
                  <a:cubicBezTo>
                    <a:pt x="217" y="88"/>
                    <a:pt x="218" y="87"/>
                    <a:pt x="220" y="87"/>
                  </a:cubicBezTo>
                  <a:cubicBezTo>
                    <a:pt x="223" y="87"/>
                    <a:pt x="224" y="87"/>
                    <a:pt x="227" y="88"/>
                  </a:cubicBezTo>
                  <a:cubicBezTo>
                    <a:pt x="227" y="88"/>
                    <a:pt x="230" y="87"/>
                    <a:pt x="231" y="86"/>
                  </a:cubicBezTo>
                  <a:cubicBezTo>
                    <a:pt x="231" y="85"/>
                    <a:pt x="231" y="85"/>
                    <a:pt x="231" y="85"/>
                  </a:cubicBezTo>
                  <a:cubicBezTo>
                    <a:pt x="232" y="84"/>
                    <a:pt x="232" y="84"/>
                    <a:pt x="232" y="84"/>
                  </a:cubicBezTo>
                  <a:cubicBezTo>
                    <a:pt x="234" y="84"/>
                    <a:pt x="234" y="83"/>
                    <a:pt x="235" y="83"/>
                  </a:cubicBezTo>
                  <a:lnTo>
                    <a:pt x="234" y="82"/>
                  </a:lnTo>
                  <a:close/>
                  <a:moveTo>
                    <a:pt x="346" y="50"/>
                  </a:moveTo>
                  <a:cubicBezTo>
                    <a:pt x="345" y="51"/>
                    <a:pt x="345" y="51"/>
                    <a:pt x="344" y="51"/>
                  </a:cubicBezTo>
                  <a:cubicBezTo>
                    <a:pt x="343" y="52"/>
                    <a:pt x="343" y="52"/>
                    <a:pt x="342" y="52"/>
                  </a:cubicBezTo>
                  <a:cubicBezTo>
                    <a:pt x="340" y="52"/>
                    <a:pt x="339" y="52"/>
                    <a:pt x="337" y="51"/>
                  </a:cubicBezTo>
                  <a:cubicBezTo>
                    <a:pt x="335" y="51"/>
                    <a:pt x="334" y="51"/>
                    <a:pt x="332" y="51"/>
                  </a:cubicBezTo>
                  <a:cubicBezTo>
                    <a:pt x="332" y="51"/>
                    <a:pt x="331" y="49"/>
                    <a:pt x="329" y="50"/>
                  </a:cubicBezTo>
                  <a:cubicBezTo>
                    <a:pt x="326" y="50"/>
                    <a:pt x="323" y="50"/>
                    <a:pt x="322" y="51"/>
                  </a:cubicBezTo>
                  <a:cubicBezTo>
                    <a:pt x="321" y="51"/>
                    <a:pt x="320" y="52"/>
                    <a:pt x="319" y="52"/>
                  </a:cubicBezTo>
                  <a:cubicBezTo>
                    <a:pt x="317" y="52"/>
                    <a:pt x="316" y="52"/>
                    <a:pt x="314" y="53"/>
                  </a:cubicBezTo>
                  <a:cubicBezTo>
                    <a:pt x="313" y="53"/>
                    <a:pt x="314" y="50"/>
                    <a:pt x="313" y="53"/>
                  </a:cubicBezTo>
                  <a:cubicBezTo>
                    <a:pt x="312" y="56"/>
                    <a:pt x="314" y="55"/>
                    <a:pt x="312" y="56"/>
                  </a:cubicBezTo>
                  <a:cubicBezTo>
                    <a:pt x="311" y="58"/>
                    <a:pt x="311" y="57"/>
                    <a:pt x="309" y="58"/>
                  </a:cubicBezTo>
                  <a:cubicBezTo>
                    <a:pt x="307" y="59"/>
                    <a:pt x="308" y="57"/>
                    <a:pt x="307" y="59"/>
                  </a:cubicBezTo>
                  <a:cubicBezTo>
                    <a:pt x="306" y="61"/>
                    <a:pt x="305" y="60"/>
                    <a:pt x="306" y="61"/>
                  </a:cubicBezTo>
                  <a:cubicBezTo>
                    <a:pt x="306" y="63"/>
                    <a:pt x="308" y="61"/>
                    <a:pt x="308" y="63"/>
                  </a:cubicBezTo>
                  <a:cubicBezTo>
                    <a:pt x="309" y="65"/>
                    <a:pt x="306" y="63"/>
                    <a:pt x="309" y="65"/>
                  </a:cubicBezTo>
                  <a:cubicBezTo>
                    <a:pt x="312" y="68"/>
                    <a:pt x="313" y="67"/>
                    <a:pt x="314" y="68"/>
                  </a:cubicBezTo>
                  <a:cubicBezTo>
                    <a:pt x="315" y="69"/>
                    <a:pt x="313" y="67"/>
                    <a:pt x="315" y="69"/>
                  </a:cubicBezTo>
                  <a:cubicBezTo>
                    <a:pt x="317" y="72"/>
                    <a:pt x="314" y="71"/>
                    <a:pt x="317" y="72"/>
                  </a:cubicBezTo>
                  <a:cubicBezTo>
                    <a:pt x="320" y="73"/>
                    <a:pt x="319" y="73"/>
                    <a:pt x="321" y="73"/>
                  </a:cubicBezTo>
                  <a:cubicBezTo>
                    <a:pt x="324" y="73"/>
                    <a:pt x="329" y="73"/>
                    <a:pt x="329" y="73"/>
                  </a:cubicBezTo>
                  <a:cubicBezTo>
                    <a:pt x="332" y="73"/>
                    <a:pt x="334" y="72"/>
                    <a:pt x="337" y="72"/>
                  </a:cubicBezTo>
                  <a:cubicBezTo>
                    <a:pt x="337" y="72"/>
                    <a:pt x="338" y="73"/>
                    <a:pt x="339" y="74"/>
                  </a:cubicBezTo>
                  <a:cubicBezTo>
                    <a:pt x="340" y="75"/>
                    <a:pt x="344" y="74"/>
                    <a:pt x="344" y="74"/>
                  </a:cubicBezTo>
                  <a:cubicBezTo>
                    <a:pt x="348" y="74"/>
                    <a:pt x="350" y="73"/>
                    <a:pt x="353" y="73"/>
                  </a:cubicBezTo>
                  <a:cubicBezTo>
                    <a:pt x="353" y="73"/>
                    <a:pt x="355" y="73"/>
                    <a:pt x="356" y="74"/>
                  </a:cubicBezTo>
                  <a:cubicBezTo>
                    <a:pt x="356" y="75"/>
                    <a:pt x="358" y="76"/>
                    <a:pt x="358" y="76"/>
                  </a:cubicBezTo>
                  <a:cubicBezTo>
                    <a:pt x="359" y="76"/>
                    <a:pt x="359" y="76"/>
                    <a:pt x="360" y="76"/>
                  </a:cubicBezTo>
                  <a:cubicBezTo>
                    <a:pt x="361" y="77"/>
                    <a:pt x="362" y="77"/>
                    <a:pt x="363" y="77"/>
                  </a:cubicBezTo>
                  <a:cubicBezTo>
                    <a:pt x="364" y="78"/>
                    <a:pt x="364" y="78"/>
                    <a:pt x="365" y="78"/>
                  </a:cubicBezTo>
                  <a:cubicBezTo>
                    <a:pt x="365" y="78"/>
                    <a:pt x="367" y="78"/>
                    <a:pt x="367" y="79"/>
                  </a:cubicBezTo>
                  <a:cubicBezTo>
                    <a:pt x="368" y="80"/>
                    <a:pt x="368" y="80"/>
                    <a:pt x="368" y="80"/>
                  </a:cubicBezTo>
                  <a:cubicBezTo>
                    <a:pt x="368" y="80"/>
                    <a:pt x="366" y="81"/>
                    <a:pt x="367" y="82"/>
                  </a:cubicBezTo>
                  <a:cubicBezTo>
                    <a:pt x="367" y="83"/>
                    <a:pt x="372" y="84"/>
                    <a:pt x="372" y="84"/>
                  </a:cubicBezTo>
                  <a:cubicBezTo>
                    <a:pt x="372" y="84"/>
                    <a:pt x="375" y="84"/>
                    <a:pt x="375" y="85"/>
                  </a:cubicBezTo>
                  <a:cubicBezTo>
                    <a:pt x="376" y="85"/>
                    <a:pt x="377" y="83"/>
                    <a:pt x="376" y="85"/>
                  </a:cubicBezTo>
                  <a:cubicBezTo>
                    <a:pt x="375" y="88"/>
                    <a:pt x="375" y="88"/>
                    <a:pt x="375" y="88"/>
                  </a:cubicBezTo>
                  <a:cubicBezTo>
                    <a:pt x="375" y="89"/>
                    <a:pt x="375" y="89"/>
                    <a:pt x="374" y="90"/>
                  </a:cubicBezTo>
                  <a:cubicBezTo>
                    <a:pt x="374" y="93"/>
                    <a:pt x="372" y="90"/>
                    <a:pt x="374" y="93"/>
                  </a:cubicBezTo>
                  <a:cubicBezTo>
                    <a:pt x="376" y="95"/>
                    <a:pt x="380" y="93"/>
                    <a:pt x="376" y="95"/>
                  </a:cubicBezTo>
                  <a:cubicBezTo>
                    <a:pt x="371" y="96"/>
                    <a:pt x="371" y="96"/>
                    <a:pt x="371" y="97"/>
                  </a:cubicBezTo>
                  <a:cubicBezTo>
                    <a:pt x="370" y="98"/>
                    <a:pt x="367" y="96"/>
                    <a:pt x="370" y="98"/>
                  </a:cubicBezTo>
                  <a:cubicBezTo>
                    <a:pt x="372" y="100"/>
                    <a:pt x="374" y="100"/>
                    <a:pt x="374" y="100"/>
                  </a:cubicBezTo>
                  <a:cubicBezTo>
                    <a:pt x="373" y="102"/>
                    <a:pt x="373" y="102"/>
                    <a:pt x="371" y="103"/>
                  </a:cubicBezTo>
                  <a:cubicBezTo>
                    <a:pt x="369" y="103"/>
                    <a:pt x="373" y="103"/>
                    <a:pt x="369" y="103"/>
                  </a:cubicBezTo>
                  <a:cubicBezTo>
                    <a:pt x="366" y="103"/>
                    <a:pt x="362" y="103"/>
                    <a:pt x="361" y="103"/>
                  </a:cubicBezTo>
                  <a:cubicBezTo>
                    <a:pt x="359" y="104"/>
                    <a:pt x="359" y="104"/>
                    <a:pt x="359" y="104"/>
                  </a:cubicBezTo>
                  <a:cubicBezTo>
                    <a:pt x="359" y="104"/>
                    <a:pt x="359" y="105"/>
                    <a:pt x="359" y="106"/>
                  </a:cubicBezTo>
                  <a:cubicBezTo>
                    <a:pt x="358" y="107"/>
                    <a:pt x="358" y="107"/>
                    <a:pt x="358" y="107"/>
                  </a:cubicBezTo>
                  <a:cubicBezTo>
                    <a:pt x="358" y="107"/>
                    <a:pt x="356" y="106"/>
                    <a:pt x="359" y="108"/>
                  </a:cubicBezTo>
                  <a:cubicBezTo>
                    <a:pt x="361" y="111"/>
                    <a:pt x="364" y="111"/>
                    <a:pt x="364" y="111"/>
                  </a:cubicBezTo>
                  <a:cubicBezTo>
                    <a:pt x="365" y="111"/>
                    <a:pt x="366" y="111"/>
                    <a:pt x="367" y="111"/>
                  </a:cubicBezTo>
                  <a:cubicBezTo>
                    <a:pt x="370" y="110"/>
                    <a:pt x="371" y="110"/>
                    <a:pt x="374" y="110"/>
                  </a:cubicBezTo>
                  <a:cubicBezTo>
                    <a:pt x="375" y="110"/>
                    <a:pt x="376" y="110"/>
                    <a:pt x="377" y="110"/>
                  </a:cubicBezTo>
                  <a:cubicBezTo>
                    <a:pt x="377" y="110"/>
                    <a:pt x="381" y="108"/>
                    <a:pt x="381" y="109"/>
                  </a:cubicBezTo>
                  <a:cubicBezTo>
                    <a:pt x="380" y="111"/>
                    <a:pt x="379" y="111"/>
                    <a:pt x="379" y="112"/>
                  </a:cubicBezTo>
                  <a:cubicBezTo>
                    <a:pt x="380" y="113"/>
                    <a:pt x="379" y="114"/>
                    <a:pt x="382" y="115"/>
                  </a:cubicBezTo>
                  <a:cubicBezTo>
                    <a:pt x="385" y="116"/>
                    <a:pt x="387" y="116"/>
                    <a:pt x="387" y="117"/>
                  </a:cubicBezTo>
                  <a:cubicBezTo>
                    <a:pt x="387" y="118"/>
                    <a:pt x="386" y="116"/>
                    <a:pt x="387" y="118"/>
                  </a:cubicBezTo>
                  <a:cubicBezTo>
                    <a:pt x="388" y="119"/>
                    <a:pt x="384" y="119"/>
                    <a:pt x="388" y="119"/>
                  </a:cubicBezTo>
                  <a:cubicBezTo>
                    <a:pt x="392" y="119"/>
                    <a:pt x="396" y="120"/>
                    <a:pt x="396" y="120"/>
                  </a:cubicBezTo>
                  <a:cubicBezTo>
                    <a:pt x="399" y="119"/>
                    <a:pt x="408" y="120"/>
                    <a:pt x="408" y="120"/>
                  </a:cubicBezTo>
                  <a:cubicBezTo>
                    <a:pt x="408" y="120"/>
                    <a:pt x="401" y="116"/>
                    <a:pt x="399" y="116"/>
                  </a:cubicBezTo>
                  <a:cubicBezTo>
                    <a:pt x="397" y="116"/>
                    <a:pt x="396" y="115"/>
                    <a:pt x="394" y="115"/>
                  </a:cubicBezTo>
                  <a:cubicBezTo>
                    <a:pt x="393" y="114"/>
                    <a:pt x="395" y="113"/>
                    <a:pt x="395" y="113"/>
                  </a:cubicBezTo>
                  <a:cubicBezTo>
                    <a:pt x="396" y="113"/>
                    <a:pt x="396" y="113"/>
                    <a:pt x="397" y="112"/>
                  </a:cubicBezTo>
                  <a:cubicBezTo>
                    <a:pt x="398" y="112"/>
                    <a:pt x="398" y="112"/>
                    <a:pt x="399" y="111"/>
                  </a:cubicBezTo>
                  <a:cubicBezTo>
                    <a:pt x="399" y="111"/>
                    <a:pt x="401" y="111"/>
                    <a:pt x="402" y="111"/>
                  </a:cubicBezTo>
                  <a:cubicBezTo>
                    <a:pt x="403" y="112"/>
                    <a:pt x="407" y="112"/>
                    <a:pt x="407" y="112"/>
                  </a:cubicBezTo>
                  <a:cubicBezTo>
                    <a:pt x="407" y="113"/>
                    <a:pt x="409" y="114"/>
                    <a:pt x="409" y="114"/>
                  </a:cubicBezTo>
                  <a:cubicBezTo>
                    <a:pt x="409" y="114"/>
                    <a:pt x="417" y="112"/>
                    <a:pt x="414" y="112"/>
                  </a:cubicBezTo>
                  <a:cubicBezTo>
                    <a:pt x="411" y="112"/>
                    <a:pt x="408" y="111"/>
                    <a:pt x="408" y="111"/>
                  </a:cubicBezTo>
                  <a:cubicBezTo>
                    <a:pt x="408" y="111"/>
                    <a:pt x="407" y="107"/>
                    <a:pt x="404" y="107"/>
                  </a:cubicBezTo>
                  <a:cubicBezTo>
                    <a:pt x="402" y="107"/>
                    <a:pt x="399" y="107"/>
                    <a:pt x="399" y="107"/>
                  </a:cubicBezTo>
                  <a:cubicBezTo>
                    <a:pt x="399" y="107"/>
                    <a:pt x="398" y="106"/>
                    <a:pt x="396" y="106"/>
                  </a:cubicBezTo>
                  <a:cubicBezTo>
                    <a:pt x="395" y="106"/>
                    <a:pt x="394" y="105"/>
                    <a:pt x="394" y="105"/>
                  </a:cubicBezTo>
                  <a:cubicBezTo>
                    <a:pt x="394" y="105"/>
                    <a:pt x="397" y="104"/>
                    <a:pt x="397" y="103"/>
                  </a:cubicBezTo>
                  <a:cubicBezTo>
                    <a:pt x="397" y="102"/>
                    <a:pt x="400" y="100"/>
                    <a:pt x="400" y="100"/>
                  </a:cubicBezTo>
                  <a:cubicBezTo>
                    <a:pt x="403" y="102"/>
                    <a:pt x="399" y="100"/>
                    <a:pt x="403" y="102"/>
                  </a:cubicBezTo>
                  <a:cubicBezTo>
                    <a:pt x="407" y="104"/>
                    <a:pt x="408" y="104"/>
                    <a:pt x="410" y="105"/>
                  </a:cubicBezTo>
                  <a:cubicBezTo>
                    <a:pt x="412" y="106"/>
                    <a:pt x="410" y="105"/>
                    <a:pt x="412" y="106"/>
                  </a:cubicBezTo>
                  <a:cubicBezTo>
                    <a:pt x="414" y="107"/>
                    <a:pt x="414" y="107"/>
                    <a:pt x="414" y="107"/>
                  </a:cubicBezTo>
                  <a:cubicBezTo>
                    <a:pt x="416" y="107"/>
                    <a:pt x="417" y="107"/>
                    <a:pt x="420" y="107"/>
                  </a:cubicBezTo>
                  <a:cubicBezTo>
                    <a:pt x="420" y="106"/>
                    <a:pt x="420" y="106"/>
                    <a:pt x="420" y="105"/>
                  </a:cubicBezTo>
                  <a:cubicBezTo>
                    <a:pt x="421" y="105"/>
                    <a:pt x="422" y="104"/>
                    <a:pt x="424" y="104"/>
                  </a:cubicBezTo>
                  <a:cubicBezTo>
                    <a:pt x="424" y="103"/>
                    <a:pt x="424" y="103"/>
                    <a:pt x="425" y="102"/>
                  </a:cubicBezTo>
                  <a:cubicBezTo>
                    <a:pt x="424" y="102"/>
                    <a:pt x="424" y="101"/>
                    <a:pt x="423" y="101"/>
                  </a:cubicBezTo>
                  <a:cubicBezTo>
                    <a:pt x="423" y="100"/>
                    <a:pt x="423" y="99"/>
                    <a:pt x="422" y="99"/>
                  </a:cubicBezTo>
                  <a:cubicBezTo>
                    <a:pt x="419" y="98"/>
                    <a:pt x="418" y="97"/>
                    <a:pt x="416" y="98"/>
                  </a:cubicBezTo>
                  <a:cubicBezTo>
                    <a:pt x="413" y="99"/>
                    <a:pt x="409" y="99"/>
                    <a:pt x="409" y="99"/>
                  </a:cubicBezTo>
                  <a:cubicBezTo>
                    <a:pt x="408" y="98"/>
                    <a:pt x="408" y="97"/>
                    <a:pt x="407" y="96"/>
                  </a:cubicBezTo>
                  <a:cubicBezTo>
                    <a:pt x="408" y="96"/>
                    <a:pt x="408" y="95"/>
                    <a:pt x="408" y="95"/>
                  </a:cubicBezTo>
                  <a:cubicBezTo>
                    <a:pt x="408" y="95"/>
                    <a:pt x="408" y="91"/>
                    <a:pt x="405" y="92"/>
                  </a:cubicBezTo>
                  <a:cubicBezTo>
                    <a:pt x="403" y="93"/>
                    <a:pt x="403" y="93"/>
                    <a:pt x="403" y="93"/>
                  </a:cubicBezTo>
                  <a:cubicBezTo>
                    <a:pt x="401" y="92"/>
                    <a:pt x="401" y="92"/>
                    <a:pt x="399" y="91"/>
                  </a:cubicBezTo>
                  <a:cubicBezTo>
                    <a:pt x="398" y="90"/>
                    <a:pt x="397" y="90"/>
                    <a:pt x="396" y="88"/>
                  </a:cubicBezTo>
                  <a:cubicBezTo>
                    <a:pt x="396" y="87"/>
                    <a:pt x="396" y="87"/>
                    <a:pt x="397" y="86"/>
                  </a:cubicBezTo>
                  <a:cubicBezTo>
                    <a:pt x="397" y="85"/>
                    <a:pt x="398" y="85"/>
                    <a:pt x="398" y="84"/>
                  </a:cubicBezTo>
                  <a:cubicBezTo>
                    <a:pt x="397" y="82"/>
                    <a:pt x="397" y="81"/>
                    <a:pt x="396" y="80"/>
                  </a:cubicBezTo>
                  <a:cubicBezTo>
                    <a:pt x="396" y="79"/>
                    <a:pt x="396" y="79"/>
                    <a:pt x="395" y="78"/>
                  </a:cubicBezTo>
                  <a:cubicBezTo>
                    <a:pt x="394" y="78"/>
                    <a:pt x="394" y="77"/>
                    <a:pt x="393" y="77"/>
                  </a:cubicBezTo>
                  <a:cubicBezTo>
                    <a:pt x="392" y="76"/>
                    <a:pt x="392" y="76"/>
                    <a:pt x="391" y="75"/>
                  </a:cubicBezTo>
                  <a:cubicBezTo>
                    <a:pt x="391" y="75"/>
                    <a:pt x="391" y="75"/>
                    <a:pt x="389" y="74"/>
                  </a:cubicBezTo>
                  <a:cubicBezTo>
                    <a:pt x="387" y="74"/>
                    <a:pt x="387" y="74"/>
                    <a:pt x="387" y="74"/>
                  </a:cubicBezTo>
                  <a:cubicBezTo>
                    <a:pt x="386" y="73"/>
                    <a:pt x="385" y="73"/>
                    <a:pt x="384" y="72"/>
                  </a:cubicBezTo>
                  <a:cubicBezTo>
                    <a:pt x="384" y="72"/>
                    <a:pt x="384" y="72"/>
                    <a:pt x="383" y="72"/>
                  </a:cubicBezTo>
                  <a:cubicBezTo>
                    <a:pt x="381" y="71"/>
                    <a:pt x="378" y="70"/>
                    <a:pt x="378" y="70"/>
                  </a:cubicBezTo>
                  <a:cubicBezTo>
                    <a:pt x="378" y="69"/>
                    <a:pt x="378" y="69"/>
                    <a:pt x="377" y="68"/>
                  </a:cubicBezTo>
                  <a:cubicBezTo>
                    <a:pt x="376" y="67"/>
                    <a:pt x="373" y="66"/>
                    <a:pt x="373" y="66"/>
                  </a:cubicBezTo>
                  <a:cubicBezTo>
                    <a:pt x="373" y="66"/>
                    <a:pt x="374" y="66"/>
                    <a:pt x="371" y="65"/>
                  </a:cubicBezTo>
                  <a:cubicBezTo>
                    <a:pt x="368" y="64"/>
                    <a:pt x="368" y="64"/>
                    <a:pt x="366" y="64"/>
                  </a:cubicBezTo>
                  <a:cubicBezTo>
                    <a:pt x="364" y="65"/>
                    <a:pt x="364" y="65"/>
                    <a:pt x="364" y="65"/>
                  </a:cubicBezTo>
                  <a:cubicBezTo>
                    <a:pt x="364" y="64"/>
                    <a:pt x="364" y="63"/>
                    <a:pt x="364" y="62"/>
                  </a:cubicBezTo>
                  <a:cubicBezTo>
                    <a:pt x="365" y="61"/>
                    <a:pt x="365" y="61"/>
                    <a:pt x="366" y="60"/>
                  </a:cubicBezTo>
                  <a:cubicBezTo>
                    <a:pt x="362" y="60"/>
                    <a:pt x="366" y="60"/>
                    <a:pt x="362" y="60"/>
                  </a:cubicBezTo>
                  <a:cubicBezTo>
                    <a:pt x="358" y="60"/>
                    <a:pt x="359" y="59"/>
                    <a:pt x="356" y="60"/>
                  </a:cubicBezTo>
                  <a:cubicBezTo>
                    <a:pt x="353" y="60"/>
                    <a:pt x="353" y="60"/>
                    <a:pt x="353" y="60"/>
                  </a:cubicBezTo>
                  <a:cubicBezTo>
                    <a:pt x="352" y="58"/>
                    <a:pt x="352" y="58"/>
                    <a:pt x="352" y="56"/>
                  </a:cubicBezTo>
                  <a:cubicBezTo>
                    <a:pt x="353" y="55"/>
                    <a:pt x="353" y="55"/>
                    <a:pt x="354" y="54"/>
                  </a:cubicBezTo>
                  <a:cubicBezTo>
                    <a:pt x="354" y="53"/>
                    <a:pt x="354" y="53"/>
                    <a:pt x="354" y="52"/>
                  </a:cubicBezTo>
                  <a:cubicBezTo>
                    <a:pt x="353" y="52"/>
                    <a:pt x="353" y="52"/>
                    <a:pt x="352" y="52"/>
                  </a:cubicBezTo>
                  <a:cubicBezTo>
                    <a:pt x="350" y="51"/>
                    <a:pt x="349" y="51"/>
                    <a:pt x="346" y="50"/>
                  </a:cubicBezTo>
                  <a:close/>
                  <a:moveTo>
                    <a:pt x="400" y="13"/>
                  </a:moveTo>
                  <a:cubicBezTo>
                    <a:pt x="399" y="13"/>
                    <a:pt x="399" y="13"/>
                    <a:pt x="398" y="12"/>
                  </a:cubicBezTo>
                  <a:cubicBezTo>
                    <a:pt x="397" y="12"/>
                    <a:pt x="397" y="12"/>
                    <a:pt x="396" y="11"/>
                  </a:cubicBezTo>
                  <a:cubicBezTo>
                    <a:pt x="395" y="11"/>
                    <a:pt x="395" y="11"/>
                    <a:pt x="395" y="11"/>
                  </a:cubicBezTo>
                  <a:cubicBezTo>
                    <a:pt x="394" y="11"/>
                    <a:pt x="394" y="11"/>
                    <a:pt x="394" y="11"/>
                  </a:cubicBezTo>
                  <a:cubicBezTo>
                    <a:pt x="394" y="11"/>
                    <a:pt x="394" y="11"/>
                    <a:pt x="393" y="11"/>
                  </a:cubicBezTo>
                  <a:cubicBezTo>
                    <a:pt x="393" y="11"/>
                    <a:pt x="393" y="11"/>
                    <a:pt x="393" y="11"/>
                  </a:cubicBezTo>
                  <a:cubicBezTo>
                    <a:pt x="392" y="11"/>
                    <a:pt x="392" y="10"/>
                    <a:pt x="392" y="10"/>
                  </a:cubicBezTo>
                  <a:cubicBezTo>
                    <a:pt x="391" y="10"/>
                    <a:pt x="391" y="10"/>
                    <a:pt x="391" y="10"/>
                  </a:cubicBezTo>
                  <a:cubicBezTo>
                    <a:pt x="391" y="10"/>
                    <a:pt x="389" y="10"/>
                    <a:pt x="388" y="9"/>
                  </a:cubicBezTo>
                  <a:cubicBezTo>
                    <a:pt x="388" y="9"/>
                    <a:pt x="388" y="9"/>
                    <a:pt x="387" y="9"/>
                  </a:cubicBezTo>
                  <a:cubicBezTo>
                    <a:pt x="387" y="9"/>
                    <a:pt x="387" y="9"/>
                    <a:pt x="386" y="9"/>
                  </a:cubicBezTo>
                  <a:cubicBezTo>
                    <a:pt x="386" y="9"/>
                    <a:pt x="385" y="9"/>
                    <a:pt x="384" y="8"/>
                  </a:cubicBezTo>
                  <a:cubicBezTo>
                    <a:pt x="383" y="7"/>
                    <a:pt x="383" y="8"/>
                    <a:pt x="383" y="8"/>
                  </a:cubicBezTo>
                  <a:cubicBezTo>
                    <a:pt x="383" y="8"/>
                    <a:pt x="383" y="8"/>
                    <a:pt x="383" y="8"/>
                  </a:cubicBezTo>
                  <a:cubicBezTo>
                    <a:pt x="383" y="8"/>
                    <a:pt x="382" y="8"/>
                    <a:pt x="382" y="8"/>
                  </a:cubicBezTo>
                  <a:cubicBezTo>
                    <a:pt x="382" y="8"/>
                    <a:pt x="380" y="7"/>
                    <a:pt x="379" y="6"/>
                  </a:cubicBezTo>
                  <a:cubicBezTo>
                    <a:pt x="377" y="5"/>
                    <a:pt x="379" y="6"/>
                    <a:pt x="379" y="6"/>
                  </a:cubicBezTo>
                  <a:cubicBezTo>
                    <a:pt x="379" y="6"/>
                    <a:pt x="379" y="6"/>
                    <a:pt x="378" y="6"/>
                  </a:cubicBezTo>
                  <a:cubicBezTo>
                    <a:pt x="378" y="6"/>
                    <a:pt x="378" y="7"/>
                    <a:pt x="378" y="7"/>
                  </a:cubicBezTo>
                  <a:cubicBezTo>
                    <a:pt x="378" y="7"/>
                    <a:pt x="378" y="7"/>
                    <a:pt x="377" y="7"/>
                  </a:cubicBezTo>
                  <a:cubicBezTo>
                    <a:pt x="377" y="6"/>
                    <a:pt x="376" y="6"/>
                    <a:pt x="375" y="6"/>
                  </a:cubicBezTo>
                  <a:cubicBezTo>
                    <a:pt x="375" y="6"/>
                    <a:pt x="375" y="6"/>
                    <a:pt x="375" y="6"/>
                  </a:cubicBezTo>
                  <a:cubicBezTo>
                    <a:pt x="374" y="5"/>
                    <a:pt x="374" y="5"/>
                    <a:pt x="374" y="5"/>
                  </a:cubicBezTo>
                  <a:cubicBezTo>
                    <a:pt x="373" y="5"/>
                    <a:pt x="373" y="5"/>
                    <a:pt x="373" y="6"/>
                  </a:cubicBezTo>
                  <a:cubicBezTo>
                    <a:pt x="372" y="5"/>
                    <a:pt x="372" y="5"/>
                    <a:pt x="371" y="4"/>
                  </a:cubicBezTo>
                  <a:cubicBezTo>
                    <a:pt x="371" y="4"/>
                    <a:pt x="371" y="4"/>
                    <a:pt x="371" y="4"/>
                  </a:cubicBezTo>
                  <a:cubicBezTo>
                    <a:pt x="370" y="4"/>
                    <a:pt x="370" y="4"/>
                    <a:pt x="369" y="3"/>
                  </a:cubicBezTo>
                  <a:cubicBezTo>
                    <a:pt x="369" y="4"/>
                    <a:pt x="369" y="4"/>
                    <a:pt x="369" y="4"/>
                  </a:cubicBezTo>
                  <a:cubicBezTo>
                    <a:pt x="369" y="4"/>
                    <a:pt x="367" y="4"/>
                    <a:pt x="367" y="3"/>
                  </a:cubicBezTo>
                  <a:cubicBezTo>
                    <a:pt x="366" y="3"/>
                    <a:pt x="366" y="3"/>
                    <a:pt x="366" y="3"/>
                  </a:cubicBezTo>
                  <a:cubicBezTo>
                    <a:pt x="366" y="3"/>
                    <a:pt x="366" y="3"/>
                    <a:pt x="366" y="4"/>
                  </a:cubicBezTo>
                  <a:cubicBezTo>
                    <a:pt x="367" y="4"/>
                    <a:pt x="367" y="4"/>
                    <a:pt x="367" y="5"/>
                  </a:cubicBezTo>
                  <a:cubicBezTo>
                    <a:pt x="367" y="5"/>
                    <a:pt x="366" y="5"/>
                    <a:pt x="365" y="4"/>
                  </a:cubicBezTo>
                  <a:cubicBezTo>
                    <a:pt x="365" y="4"/>
                    <a:pt x="364" y="4"/>
                    <a:pt x="364" y="4"/>
                  </a:cubicBezTo>
                  <a:cubicBezTo>
                    <a:pt x="364" y="4"/>
                    <a:pt x="364" y="4"/>
                    <a:pt x="363" y="4"/>
                  </a:cubicBezTo>
                  <a:cubicBezTo>
                    <a:pt x="363" y="4"/>
                    <a:pt x="363" y="4"/>
                    <a:pt x="363" y="4"/>
                  </a:cubicBezTo>
                  <a:cubicBezTo>
                    <a:pt x="363" y="5"/>
                    <a:pt x="363" y="5"/>
                    <a:pt x="363" y="6"/>
                  </a:cubicBezTo>
                  <a:cubicBezTo>
                    <a:pt x="362" y="5"/>
                    <a:pt x="362" y="5"/>
                    <a:pt x="361" y="5"/>
                  </a:cubicBezTo>
                  <a:cubicBezTo>
                    <a:pt x="360" y="4"/>
                    <a:pt x="360" y="4"/>
                    <a:pt x="359" y="4"/>
                  </a:cubicBezTo>
                  <a:cubicBezTo>
                    <a:pt x="359" y="4"/>
                    <a:pt x="358" y="4"/>
                    <a:pt x="358" y="4"/>
                  </a:cubicBezTo>
                  <a:cubicBezTo>
                    <a:pt x="358" y="4"/>
                    <a:pt x="357" y="3"/>
                    <a:pt x="357" y="3"/>
                  </a:cubicBezTo>
                  <a:cubicBezTo>
                    <a:pt x="356" y="3"/>
                    <a:pt x="356" y="3"/>
                    <a:pt x="356" y="3"/>
                  </a:cubicBezTo>
                  <a:cubicBezTo>
                    <a:pt x="355" y="3"/>
                    <a:pt x="355" y="3"/>
                    <a:pt x="354" y="3"/>
                  </a:cubicBezTo>
                  <a:cubicBezTo>
                    <a:pt x="353" y="3"/>
                    <a:pt x="353" y="3"/>
                    <a:pt x="352" y="4"/>
                  </a:cubicBezTo>
                  <a:cubicBezTo>
                    <a:pt x="352" y="3"/>
                    <a:pt x="352" y="3"/>
                    <a:pt x="351" y="3"/>
                  </a:cubicBezTo>
                  <a:cubicBezTo>
                    <a:pt x="351" y="2"/>
                    <a:pt x="351" y="2"/>
                    <a:pt x="351" y="2"/>
                  </a:cubicBezTo>
                  <a:cubicBezTo>
                    <a:pt x="350" y="2"/>
                    <a:pt x="350" y="2"/>
                    <a:pt x="350" y="3"/>
                  </a:cubicBezTo>
                  <a:cubicBezTo>
                    <a:pt x="349" y="2"/>
                    <a:pt x="349" y="2"/>
                    <a:pt x="348" y="2"/>
                  </a:cubicBezTo>
                  <a:cubicBezTo>
                    <a:pt x="347" y="2"/>
                    <a:pt x="347" y="2"/>
                    <a:pt x="347" y="2"/>
                  </a:cubicBezTo>
                  <a:cubicBezTo>
                    <a:pt x="346" y="2"/>
                    <a:pt x="345" y="2"/>
                    <a:pt x="344" y="2"/>
                  </a:cubicBezTo>
                  <a:cubicBezTo>
                    <a:pt x="344" y="2"/>
                    <a:pt x="341" y="3"/>
                    <a:pt x="340" y="3"/>
                  </a:cubicBezTo>
                  <a:cubicBezTo>
                    <a:pt x="339" y="3"/>
                    <a:pt x="335" y="4"/>
                    <a:pt x="333" y="4"/>
                  </a:cubicBezTo>
                  <a:cubicBezTo>
                    <a:pt x="330" y="4"/>
                    <a:pt x="328" y="4"/>
                    <a:pt x="327" y="4"/>
                  </a:cubicBezTo>
                  <a:cubicBezTo>
                    <a:pt x="326" y="4"/>
                    <a:pt x="325" y="3"/>
                    <a:pt x="321" y="2"/>
                  </a:cubicBezTo>
                  <a:cubicBezTo>
                    <a:pt x="320" y="3"/>
                    <a:pt x="319" y="4"/>
                    <a:pt x="317" y="5"/>
                  </a:cubicBezTo>
                  <a:cubicBezTo>
                    <a:pt x="316" y="5"/>
                    <a:pt x="315" y="6"/>
                    <a:pt x="314" y="6"/>
                  </a:cubicBezTo>
                  <a:cubicBezTo>
                    <a:pt x="314" y="6"/>
                    <a:pt x="311" y="6"/>
                    <a:pt x="306" y="5"/>
                  </a:cubicBezTo>
                  <a:cubicBezTo>
                    <a:pt x="301" y="5"/>
                    <a:pt x="305" y="5"/>
                    <a:pt x="304" y="6"/>
                  </a:cubicBezTo>
                  <a:cubicBezTo>
                    <a:pt x="302" y="6"/>
                    <a:pt x="300" y="7"/>
                    <a:pt x="300" y="7"/>
                  </a:cubicBezTo>
                  <a:cubicBezTo>
                    <a:pt x="299" y="8"/>
                    <a:pt x="298" y="8"/>
                    <a:pt x="297" y="9"/>
                  </a:cubicBezTo>
                  <a:cubicBezTo>
                    <a:pt x="297" y="9"/>
                    <a:pt x="297" y="8"/>
                    <a:pt x="296" y="9"/>
                  </a:cubicBezTo>
                  <a:cubicBezTo>
                    <a:pt x="295" y="9"/>
                    <a:pt x="286" y="10"/>
                    <a:pt x="286" y="10"/>
                  </a:cubicBezTo>
                  <a:cubicBezTo>
                    <a:pt x="286" y="10"/>
                    <a:pt x="284" y="10"/>
                    <a:pt x="283" y="11"/>
                  </a:cubicBezTo>
                  <a:cubicBezTo>
                    <a:pt x="282" y="11"/>
                    <a:pt x="285" y="15"/>
                    <a:pt x="285" y="15"/>
                  </a:cubicBezTo>
                  <a:cubicBezTo>
                    <a:pt x="285" y="16"/>
                    <a:pt x="285" y="18"/>
                    <a:pt x="285" y="18"/>
                  </a:cubicBezTo>
                  <a:cubicBezTo>
                    <a:pt x="288" y="20"/>
                    <a:pt x="289" y="20"/>
                    <a:pt x="291" y="21"/>
                  </a:cubicBezTo>
                  <a:cubicBezTo>
                    <a:pt x="292" y="21"/>
                    <a:pt x="292" y="22"/>
                    <a:pt x="293" y="22"/>
                  </a:cubicBezTo>
                  <a:cubicBezTo>
                    <a:pt x="294" y="24"/>
                    <a:pt x="295" y="25"/>
                    <a:pt x="296" y="26"/>
                  </a:cubicBezTo>
                  <a:cubicBezTo>
                    <a:pt x="296" y="26"/>
                    <a:pt x="296" y="26"/>
                    <a:pt x="296" y="26"/>
                  </a:cubicBezTo>
                  <a:cubicBezTo>
                    <a:pt x="296" y="26"/>
                    <a:pt x="296" y="26"/>
                    <a:pt x="300" y="28"/>
                  </a:cubicBezTo>
                  <a:cubicBezTo>
                    <a:pt x="303" y="29"/>
                    <a:pt x="301" y="28"/>
                    <a:pt x="304" y="27"/>
                  </a:cubicBezTo>
                  <a:cubicBezTo>
                    <a:pt x="306" y="27"/>
                    <a:pt x="304" y="27"/>
                    <a:pt x="305" y="27"/>
                  </a:cubicBezTo>
                  <a:cubicBezTo>
                    <a:pt x="306" y="27"/>
                    <a:pt x="308" y="27"/>
                    <a:pt x="308" y="27"/>
                  </a:cubicBezTo>
                  <a:cubicBezTo>
                    <a:pt x="308" y="27"/>
                    <a:pt x="308" y="27"/>
                    <a:pt x="309" y="28"/>
                  </a:cubicBezTo>
                  <a:cubicBezTo>
                    <a:pt x="310" y="29"/>
                    <a:pt x="310" y="29"/>
                    <a:pt x="310" y="30"/>
                  </a:cubicBezTo>
                  <a:cubicBezTo>
                    <a:pt x="311" y="31"/>
                    <a:pt x="312" y="32"/>
                    <a:pt x="312" y="33"/>
                  </a:cubicBezTo>
                  <a:cubicBezTo>
                    <a:pt x="313" y="34"/>
                    <a:pt x="313" y="34"/>
                    <a:pt x="313" y="35"/>
                  </a:cubicBezTo>
                  <a:cubicBezTo>
                    <a:pt x="314" y="36"/>
                    <a:pt x="314" y="36"/>
                    <a:pt x="315" y="37"/>
                  </a:cubicBezTo>
                  <a:cubicBezTo>
                    <a:pt x="315" y="37"/>
                    <a:pt x="315" y="37"/>
                    <a:pt x="315" y="37"/>
                  </a:cubicBezTo>
                  <a:cubicBezTo>
                    <a:pt x="315" y="37"/>
                    <a:pt x="315" y="37"/>
                    <a:pt x="326" y="36"/>
                  </a:cubicBezTo>
                  <a:cubicBezTo>
                    <a:pt x="337" y="36"/>
                    <a:pt x="326" y="36"/>
                    <a:pt x="326" y="36"/>
                  </a:cubicBezTo>
                  <a:cubicBezTo>
                    <a:pt x="326" y="36"/>
                    <a:pt x="326" y="36"/>
                    <a:pt x="329" y="37"/>
                  </a:cubicBezTo>
                  <a:cubicBezTo>
                    <a:pt x="332" y="38"/>
                    <a:pt x="332" y="38"/>
                    <a:pt x="335" y="38"/>
                  </a:cubicBezTo>
                  <a:cubicBezTo>
                    <a:pt x="338" y="38"/>
                    <a:pt x="335" y="38"/>
                    <a:pt x="338" y="38"/>
                  </a:cubicBezTo>
                  <a:cubicBezTo>
                    <a:pt x="339" y="38"/>
                    <a:pt x="339" y="38"/>
                    <a:pt x="340" y="38"/>
                  </a:cubicBezTo>
                  <a:cubicBezTo>
                    <a:pt x="340" y="38"/>
                    <a:pt x="343" y="39"/>
                    <a:pt x="345" y="40"/>
                  </a:cubicBezTo>
                  <a:cubicBezTo>
                    <a:pt x="346" y="40"/>
                    <a:pt x="346" y="39"/>
                    <a:pt x="349" y="40"/>
                  </a:cubicBezTo>
                  <a:cubicBezTo>
                    <a:pt x="352" y="40"/>
                    <a:pt x="349" y="40"/>
                    <a:pt x="349" y="40"/>
                  </a:cubicBezTo>
                  <a:cubicBezTo>
                    <a:pt x="349" y="40"/>
                    <a:pt x="349" y="40"/>
                    <a:pt x="350" y="37"/>
                  </a:cubicBezTo>
                  <a:cubicBezTo>
                    <a:pt x="350" y="34"/>
                    <a:pt x="350" y="37"/>
                    <a:pt x="349" y="36"/>
                  </a:cubicBezTo>
                  <a:cubicBezTo>
                    <a:pt x="348" y="35"/>
                    <a:pt x="349" y="36"/>
                    <a:pt x="349" y="34"/>
                  </a:cubicBezTo>
                  <a:cubicBezTo>
                    <a:pt x="349" y="32"/>
                    <a:pt x="349" y="34"/>
                    <a:pt x="350" y="33"/>
                  </a:cubicBezTo>
                  <a:cubicBezTo>
                    <a:pt x="352" y="32"/>
                    <a:pt x="350" y="33"/>
                    <a:pt x="351" y="33"/>
                  </a:cubicBezTo>
                  <a:cubicBezTo>
                    <a:pt x="353" y="33"/>
                    <a:pt x="354" y="34"/>
                    <a:pt x="358" y="34"/>
                  </a:cubicBezTo>
                  <a:cubicBezTo>
                    <a:pt x="358" y="34"/>
                    <a:pt x="359" y="33"/>
                    <a:pt x="359" y="32"/>
                  </a:cubicBezTo>
                  <a:cubicBezTo>
                    <a:pt x="360" y="31"/>
                    <a:pt x="359" y="32"/>
                    <a:pt x="358" y="28"/>
                  </a:cubicBezTo>
                  <a:cubicBezTo>
                    <a:pt x="356" y="24"/>
                    <a:pt x="359" y="28"/>
                    <a:pt x="362" y="28"/>
                  </a:cubicBezTo>
                  <a:cubicBezTo>
                    <a:pt x="365" y="28"/>
                    <a:pt x="364" y="28"/>
                    <a:pt x="364" y="28"/>
                  </a:cubicBezTo>
                  <a:cubicBezTo>
                    <a:pt x="364" y="28"/>
                    <a:pt x="364" y="28"/>
                    <a:pt x="364" y="28"/>
                  </a:cubicBezTo>
                  <a:cubicBezTo>
                    <a:pt x="364" y="28"/>
                    <a:pt x="364" y="28"/>
                    <a:pt x="365" y="26"/>
                  </a:cubicBezTo>
                  <a:cubicBezTo>
                    <a:pt x="366" y="25"/>
                    <a:pt x="365" y="26"/>
                    <a:pt x="366" y="25"/>
                  </a:cubicBezTo>
                  <a:cubicBezTo>
                    <a:pt x="366" y="25"/>
                    <a:pt x="367" y="24"/>
                    <a:pt x="367" y="24"/>
                  </a:cubicBezTo>
                  <a:cubicBezTo>
                    <a:pt x="367" y="24"/>
                    <a:pt x="367" y="24"/>
                    <a:pt x="369" y="22"/>
                  </a:cubicBezTo>
                  <a:cubicBezTo>
                    <a:pt x="372" y="20"/>
                    <a:pt x="369" y="22"/>
                    <a:pt x="369" y="22"/>
                  </a:cubicBezTo>
                  <a:cubicBezTo>
                    <a:pt x="369" y="22"/>
                    <a:pt x="369" y="22"/>
                    <a:pt x="372" y="23"/>
                  </a:cubicBezTo>
                  <a:cubicBezTo>
                    <a:pt x="374" y="24"/>
                    <a:pt x="372" y="23"/>
                    <a:pt x="374" y="24"/>
                  </a:cubicBezTo>
                  <a:cubicBezTo>
                    <a:pt x="377" y="25"/>
                    <a:pt x="375" y="23"/>
                    <a:pt x="375" y="23"/>
                  </a:cubicBezTo>
                  <a:cubicBezTo>
                    <a:pt x="375" y="23"/>
                    <a:pt x="375" y="23"/>
                    <a:pt x="377" y="22"/>
                  </a:cubicBezTo>
                  <a:cubicBezTo>
                    <a:pt x="380" y="21"/>
                    <a:pt x="378" y="22"/>
                    <a:pt x="378" y="19"/>
                  </a:cubicBezTo>
                  <a:cubicBezTo>
                    <a:pt x="379" y="17"/>
                    <a:pt x="378" y="19"/>
                    <a:pt x="378" y="19"/>
                  </a:cubicBezTo>
                  <a:cubicBezTo>
                    <a:pt x="378" y="19"/>
                    <a:pt x="378" y="20"/>
                    <a:pt x="381" y="19"/>
                  </a:cubicBezTo>
                  <a:cubicBezTo>
                    <a:pt x="383" y="19"/>
                    <a:pt x="381" y="19"/>
                    <a:pt x="383" y="19"/>
                  </a:cubicBezTo>
                  <a:cubicBezTo>
                    <a:pt x="385" y="20"/>
                    <a:pt x="383" y="19"/>
                    <a:pt x="383" y="19"/>
                  </a:cubicBezTo>
                  <a:cubicBezTo>
                    <a:pt x="383" y="18"/>
                    <a:pt x="383" y="18"/>
                    <a:pt x="383" y="18"/>
                  </a:cubicBezTo>
                  <a:cubicBezTo>
                    <a:pt x="383" y="17"/>
                    <a:pt x="384" y="17"/>
                    <a:pt x="384" y="17"/>
                  </a:cubicBezTo>
                  <a:cubicBezTo>
                    <a:pt x="384" y="17"/>
                    <a:pt x="384" y="17"/>
                    <a:pt x="386" y="17"/>
                  </a:cubicBezTo>
                  <a:cubicBezTo>
                    <a:pt x="388" y="17"/>
                    <a:pt x="386" y="17"/>
                    <a:pt x="390" y="17"/>
                  </a:cubicBezTo>
                  <a:cubicBezTo>
                    <a:pt x="393" y="17"/>
                    <a:pt x="390" y="17"/>
                    <a:pt x="391" y="17"/>
                  </a:cubicBezTo>
                  <a:cubicBezTo>
                    <a:pt x="392" y="18"/>
                    <a:pt x="395" y="18"/>
                    <a:pt x="395" y="18"/>
                  </a:cubicBezTo>
                  <a:cubicBezTo>
                    <a:pt x="395" y="17"/>
                    <a:pt x="396" y="16"/>
                    <a:pt x="396" y="15"/>
                  </a:cubicBezTo>
                  <a:cubicBezTo>
                    <a:pt x="396" y="15"/>
                    <a:pt x="396" y="15"/>
                    <a:pt x="397" y="14"/>
                  </a:cubicBezTo>
                  <a:cubicBezTo>
                    <a:pt x="397" y="14"/>
                    <a:pt x="400" y="14"/>
                    <a:pt x="400" y="14"/>
                  </a:cubicBezTo>
                  <a:lnTo>
                    <a:pt x="400" y="13"/>
                  </a:lnTo>
                  <a:close/>
                  <a:moveTo>
                    <a:pt x="438" y="25"/>
                  </a:moveTo>
                  <a:cubicBezTo>
                    <a:pt x="438" y="26"/>
                    <a:pt x="438" y="27"/>
                    <a:pt x="438" y="28"/>
                  </a:cubicBezTo>
                  <a:cubicBezTo>
                    <a:pt x="438" y="29"/>
                    <a:pt x="438" y="29"/>
                    <a:pt x="439" y="30"/>
                  </a:cubicBezTo>
                  <a:cubicBezTo>
                    <a:pt x="438" y="30"/>
                    <a:pt x="438" y="30"/>
                    <a:pt x="437" y="30"/>
                  </a:cubicBezTo>
                  <a:cubicBezTo>
                    <a:pt x="436" y="29"/>
                    <a:pt x="436" y="29"/>
                    <a:pt x="435" y="28"/>
                  </a:cubicBezTo>
                  <a:cubicBezTo>
                    <a:pt x="434" y="26"/>
                    <a:pt x="433" y="26"/>
                    <a:pt x="431" y="25"/>
                  </a:cubicBezTo>
                  <a:cubicBezTo>
                    <a:pt x="430" y="24"/>
                    <a:pt x="429" y="24"/>
                    <a:pt x="428" y="24"/>
                  </a:cubicBezTo>
                  <a:cubicBezTo>
                    <a:pt x="428" y="24"/>
                    <a:pt x="428" y="25"/>
                    <a:pt x="429" y="25"/>
                  </a:cubicBezTo>
                  <a:cubicBezTo>
                    <a:pt x="429" y="26"/>
                    <a:pt x="429" y="27"/>
                    <a:pt x="430" y="28"/>
                  </a:cubicBezTo>
                  <a:cubicBezTo>
                    <a:pt x="429" y="27"/>
                    <a:pt x="429" y="27"/>
                    <a:pt x="428" y="27"/>
                  </a:cubicBezTo>
                  <a:cubicBezTo>
                    <a:pt x="427" y="26"/>
                    <a:pt x="427" y="25"/>
                    <a:pt x="426" y="24"/>
                  </a:cubicBezTo>
                  <a:cubicBezTo>
                    <a:pt x="426" y="24"/>
                    <a:pt x="426" y="24"/>
                    <a:pt x="425" y="23"/>
                  </a:cubicBezTo>
                  <a:cubicBezTo>
                    <a:pt x="425" y="23"/>
                    <a:pt x="425" y="23"/>
                    <a:pt x="424" y="23"/>
                  </a:cubicBezTo>
                  <a:cubicBezTo>
                    <a:pt x="424" y="22"/>
                    <a:pt x="424" y="22"/>
                    <a:pt x="423" y="21"/>
                  </a:cubicBezTo>
                  <a:cubicBezTo>
                    <a:pt x="423" y="21"/>
                    <a:pt x="422" y="20"/>
                    <a:pt x="422" y="20"/>
                  </a:cubicBezTo>
                  <a:cubicBezTo>
                    <a:pt x="421" y="20"/>
                    <a:pt x="421" y="21"/>
                    <a:pt x="421" y="21"/>
                  </a:cubicBezTo>
                  <a:cubicBezTo>
                    <a:pt x="421" y="21"/>
                    <a:pt x="420" y="21"/>
                    <a:pt x="419" y="21"/>
                  </a:cubicBezTo>
                  <a:cubicBezTo>
                    <a:pt x="418" y="20"/>
                    <a:pt x="418" y="20"/>
                    <a:pt x="415" y="19"/>
                  </a:cubicBezTo>
                  <a:cubicBezTo>
                    <a:pt x="412" y="18"/>
                    <a:pt x="412" y="18"/>
                    <a:pt x="412" y="18"/>
                  </a:cubicBezTo>
                  <a:cubicBezTo>
                    <a:pt x="410" y="19"/>
                    <a:pt x="409" y="19"/>
                    <a:pt x="407" y="19"/>
                  </a:cubicBezTo>
                  <a:cubicBezTo>
                    <a:pt x="407" y="19"/>
                    <a:pt x="407" y="19"/>
                    <a:pt x="407" y="20"/>
                  </a:cubicBezTo>
                  <a:cubicBezTo>
                    <a:pt x="405" y="19"/>
                    <a:pt x="404" y="19"/>
                    <a:pt x="402" y="18"/>
                  </a:cubicBezTo>
                  <a:cubicBezTo>
                    <a:pt x="402" y="19"/>
                    <a:pt x="402" y="19"/>
                    <a:pt x="402" y="20"/>
                  </a:cubicBezTo>
                  <a:cubicBezTo>
                    <a:pt x="400" y="20"/>
                    <a:pt x="399" y="20"/>
                    <a:pt x="398" y="20"/>
                  </a:cubicBezTo>
                  <a:cubicBezTo>
                    <a:pt x="397" y="20"/>
                    <a:pt x="397" y="20"/>
                    <a:pt x="396" y="20"/>
                  </a:cubicBezTo>
                  <a:cubicBezTo>
                    <a:pt x="395" y="21"/>
                    <a:pt x="395" y="21"/>
                    <a:pt x="394" y="21"/>
                  </a:cubicBezTo>
                  <a:cubicBezTo>
                    <a:pt x="392" y="21"/>
                    <a:pt x="391" y="22"/>
                    <a:pt x="390" y="22"/>
                  </a:cubicBezTo>
                  <a:cubicBezTo>
                    <a:pt x="388" y="21"/>
                    <a:pt x="387" y="21"/>
                    <a:pt x="385" y="21"/>
                  </a:cubicBezTo>
                  <a:cubicBezTo>
                    <a:pt x="386" y="22"/>
                    <a:pt x="386" y="22"/>
                    <a:pt x="387" y="23"/>
                  </a:cubicBezTo>
                  <a:cubicBezTo>
                    <a:pt x="390" y="24"/>
                    <a:pt x="391" y="24"/>
                    <a:pt x="395" y="25"/>
                  </a:cubicBezTo>
                  <a:cubicBezTo>
                    <a:pt x="395" y="26"/>
                    <a:pt x="395" y="27"/>
                    <a:pt x="395" y="29"/>
                  </a:cubicBezTo>
                  <a:cubicBezTo>
                    <a:pt x="395" y="29"/>
                    <a:pt x="395" y="29"/>
                    <a:pt x="395" y="30"/>
                  </a:cubicBezTo>
                  <a:cubicBezTo>
                    <a:pt x="394" y="30"/>
                    <a:pt x="393" y="31"/>
                    <a:pt x="392" y="31"/>
                  </a:cubicBezTo>
                  <a:cubicBezTo>
                    <a:pt x="390" y="31"/>
                    <a:pt x="388" y="31"/>
                    <a:pt x="386" y="30"/>
                  </a:cubicBezTo>
                  <a:cubicBezTo>
                    <a:pt x="384" y="30"/>
                    <a:pt x="383" y="30"/>
                    <a:pt x="381" y="30"/>
                  </a:cubicBezTo>
                  <a:cubicBezTo>
                    <a:pt x="379" y="29"/>
                    <a:pt x="378" y="29"/>
                    <a:pt x="376" y="29"/>
                  </a:cubicBezTo>
                  <a:cubicBezTo>
                    <a:pt x="374" y="29"/>
                    <a:pt x="373" y="29"/>
                    <a:pt x="370" y="30"/>
                  </a:cubicBezTo>
                  <a:cubicBezTo>
                    <a:pt x="370" y="30"/>
                    <a:pt x="370" y="31"/>
                    <a:pt x="369" y="31"/>
                  </a:cubicBezTo>
                  <a:cubicBezTo>
                    <a:pt x="370" y="32"/>
                    <a:pt x="371" y="33"/>
                    <a:pt x="372" y="33"/>
                  </a:cubicBezTo>
                  <a:cubicBezTo>
                    <a:pt x="373" y="34"/>
                    <a:pt x="374" y="35"/>
                    <a:pt x="375" y="36"/>
                  </a:cubicBezTo>
                  <a:cubicBezTo>
                    <a:pt x="377" y="36"/>
                    <a:pt x="378" y="37"/>
                    <a:pt x="380" y="37"/>
                  </a:cubicBezTo>
                  <a:cubicBezTo>
                    <a:pt x="382" y="37"/>
                    <a:pt x="383" y="37"/>
                    <a:pt x="385" y="36"/>
                  </a:cubicBezTo>
                  <a:cubicBezTo>
                    <a:pt x="388" y="36"/>
                    <a:pt x="389" y="37"/>
                    <a:pt x="392" y="37"/>
                  </a:cubicBezTo>
                  <a:cubicBezTo>
                    <a:pt x="393" y="37"/>
                    <a:pt x="394" y="37"/>
                    <a:pt x="395" y="38"/>
                  </a:cubicBezTo>
                  <a:cubicBezTo>
                    <a:pt x="394" y="39"/>
                    <a:pt x="393" y="39"/>
                    <a:pt x="392" y="40"/>
                  </a:cubicBezTo>
                  <a:cubicBezTo>
                    <a:pt x="389" y="40"/>
                    <a:pt x="388" y="40"/>
                    <a:pt x="385" y="40"/>
                  </a:cubicBezTo>
                  <a:cubicBezTo>
                    <a:pt x="383" y="39"/>
                    <a:pt x="383" y="39"/>
                    <a:pt x="381" y="39"/>
                  </a:cubicBezTo>
                  <a:cubicBezTo>
                    <a:pt x="379" y="39"/>
                    <a:pt x="378" y="39"/>
                    <a:pt x="377" y="38"/>
                  </a:cubicBezTo>
                  <a:cubicBezTo>
                    <a:pt x="375" y="38"/>
                    <a:pt x="375" y="38"/>
                    <a:pt x="374" y="38"/>
                  </a:cubicBezTo>
                  <a:cubicBezTo>
                    <a:pt x="374" y="39"/>
                    <a:pt x="374" y="39"/>
                    <a:pt x="374" y="40"/>
                  </a:cubicBezTo>
                  <a:cubicBezTo>
                    <a:pt x="377" y="40"/>
                    <a:pt x="378" y="40"/>
                    <a:pt x="380" y="41"/>
                  </a:cubicBezTo>
                  <a:cubicBezTo>
                    <a:pt x="381" y="42"/>
                    <a:pt x="381" y="42"/>
                    <a:pt x="381" y="43"/>
                  </a:cubicBezTo>
                  <a:cubicBezTo>
                    <a:pt x="382" y="44"/>
                    <a:pt x="382" y="44"/>
                    <a:pt x="382" y="45"/>
                  </a:cubicBezTo>
                  <a:cubicBezTo>
                    <a:pt x="384" y="45"/>
                    <a:pt x="385" y="46"/>
                    <a:pt x="386" y="46"/>
                  </a:cubicBezTo>
                  <a:cubicBezTo>
                    <a:pt x="387" y="45"/>
                    <a:pt x="388" y="45"/>
                    <a:pt x="389" y="45"/>
                  </a:cubicBezTo>
                  <a:cubicBezTo>
                    <a:pt x="391" y="44"/>
                    <a:pt x="392" y="44"/>
                    <a:pt x="394" y="44"/>
                  </a:cubicBezTo>
                  <a:cubicBezTo>
                    <a:pt x="395" y="44"/>
                    <a:pt x="396" y="44"/>
                    <a:pt x="397" y="45"/>
                  </a:cubicBezTo>
                  <a:cubicBezTo>
                    <a:pt x="398" y="45"/>
                    <a:pt x="398" y="45"/>
                    <a:pt x="399" y="45"/>
                  </a:cubicBezTo>
                  <a:cubicBezTo>
                    <a:pt x="401" y="45"/>
                    <a:pt x="401" y="45"/>
                    <a:pt x="403" y="45"/>
                  </a:cubicBezTo>
                  <a:cubicBezTo>
                    <a:pt x="403" y="45"/>
                    <a:pt x="403" y="45"/>
                    <a:pt x="405" y="45"/>
                  </a:cubicBezTo>
                  <a:cubicBezTo>
                    <a:pt x="406" y="46"/>
                    <a:pt x="408" y="46"/>
                    <a:pt x="408" y="46"/>
                  </a:cubicBezTo>
                  <a:cubicBezTo>
                    <a:pt x="408" y="47"/>
                    <a:pt x="408" y="47"/>
                    <a:pt x="408" y="48"/>
                  </a:cubicBezTo>
                  <a:cubicBezTo>
                    <a:pt x="409" y="48"/>
                    <a:pt x="409" y="49"/>
                    <a:pt x="411" y="49"/>
                  </a:cubicBezTo>
                  <a:cubicBezTo>
                    <a:pt x="412" y="49"/>
                    <a:pt x="413" y="49"/>
                    <a:pt x="415" y="49"/>
                  </a:cubicBezTo>
                  <a:cubicBezTo>
                    <a:pt x="416" y="50"/>
                    <a:pt x="417" y="50"/>
                    <a:pt x="418" y="51"/>
                  </a:cubicBezTo>
                  <a:cubicBezTo>
                    <a:pt x="418" y="51"/>
                    <a:pt x="418" y="52"/>
                    <a:pt x="418" y="52"/>
                  </a:cubicBezTo>
                  <a:cubicBezTo>
                    <a:pt x="419" y="53"/>
                    <a:pt x="420" y="53"/>
                    <a:pt x="421" y="54"/>
                  </a:cubicBezTo>
                  <a:cubicBezTo>
                    <a:pt x="422" y="54"/>
                    <a:pt x="422" y="54"/>
                    <a:pt x="423" y="54"/>
                  </a:cubicBezTo>
                  <a:cubicBezTo>
                    <a:pt x="424" y="55"/>
                    <a:pt x="424" y="55"/>
                    <a:pt x="425" y="56"/>
                  </a:cubicBezTo>
                  <a:cubicBezTo>
                    <a:pt x="425" y="57"/>
                    <a:pt x="425" y="57"/>
                    <a:pt x="426" y="58"/>
                  </a:cubicBezTo>
                  <a:cubicBezTo>
                    <a:pt x="428" y="60"/>
                    <a:pt x="429" y="60"/>
                    <a:pt x="432" y="62"/>
                  </a:cubicBezTo>
                  <a:cubicBezTo>
                    <a:pt x="432" y="63"/>
                    <a:pt x="432" y="63"/>
                    <a:pt x="433" y="64"/>
                  </a:cubicBezTo>
                  <a:cubicBezTo>
                    <a:pt x="433" y="66"/>
                    <a:pt x="434" y="67"/>
                    <a:pt x="434" y="67"/>
                  </a:cubicBezTo>
                  <a:cubicBezTo>
                    <a:pt x="435" y="67"/>
                    <a:pt x="435" y="67"/>
                    <a:pt x="436" y="68"/>
                  </a:cubicBezTo>
                  <a:cubicBezTo>
                    <a:pt x="437" y="68"/>
                    <a:pt x="437" y="68"/>
                    <a:pt x="438" y="69"/>
                  </a:cubicBezTo>
                  <a:cubicBezTo>
                    <a:pt x="438" y="70"/>
                    <a:pt x="439" y="70"/>
                    <a:pt x="439" y="71"/>
                  </a:cubicBezTo>
                  <a:cubicBezTo>
                    <a:pt x="439" y="71"/>
                    <a:pt x="439" y="71"/>
                    <a:pt x="440" y="72"/>
                  </a:cubicBezTo>
                  <a:cubicBezTo>
                    <a:pt x="438" y="72"/>
                    <a:pt x="438" y="71"/>
                    <a:pt x="437" y="71"/>
                  </a:cubicBezTo>
                  <a:cubicBezTo>
                    <a:pt x="437" y="71"/>
                    <a:pt x="436" y="71"/>
                    <a:pt x="436" y="72"/>
                  </a:cubicBezTo>
                  <a:cubicBezTo>
                    <a:pt x="436" y="73"/>
                    <a:pt x="436" y="73"/>
                    <a:pt x="436" y="74"/>
                  </a:cubicBezTo>
                  <a:cubicBezTo>
                    <a:pt x="436" y="75"/>
                    <a:pt x="436" y="73"/>
                    <a:pt x="436" y="75"/>
                  </a:cubicBezTo>
                  <a:cubicBezTo>
                    <a:pt x="436" y="76"/>
                    <a:pt x="437" y="77"/>
                    <a:pt x="437" y="77"/>
                  </a:cubicBezTo>
                  <a:cubicBezTo>
                    <a:pt x="439" y="78"/>
                    <a:pt x="439" y="78"/>
                    <a:pt x="440" y="79"/>
                  </a:cubicBezTo>
                  <a:cubicBezTo>
                    <a:pt x="442" y="79"/>
                    <a:pt x="442" y="79"/>
                    <a:pt x="444" y="79"/>
                  </a:cubicBezTo>
                  <a:cubicBezTo>
                    <a:pt x="444" y="78"/>
                    <a:pt x="444" y="77"/>
                    <a:pt x="444" y="77"/>
                  </a:cubicBezTo>
                  <a:cubicBezTo>
                    <a:pt x="444" y="77"/>
                    <a:pt x="445" y="77"/>
                    <a:pt x="445" y="77"/>
                  </a:cubicBezTo>
                  <a:cubicBezTo>
                    <a:pt x="446" y="77"/>
                    <a:pt x="444" y="75"/>
                    <a:pt x="446" y="77"/>
                  </a:cubicBezTo>
                  <a:cubicBezTo>
                    <a:pt x="448" y="78"/>
                    <a:pt x="447" y="77"/>
                    <a:pt x="448" y="78"/>
                  </a:cubicBezTo>
                  <a:cubicBezTo>
                    <a:pt x="449" y="79"/>
                    <a:pt x="450" y="80"/>
                    <a:pt x="450" y="80"/>
                  </a:cubicBezTo>
                  <a:cubicBezTo>
                    <a:pt x="451" y="80"/>
                    <a:pt x="452" y="81"/>
                    <a:pt x="453" y="81"/>
                  </a:cubicBezTo>
                  <a:cubicBezTo>
                    <a:pt x="454" y="81"/>
                    <a:pt x="454" y="81"/>
                    <a:pt x="455" y="81"/>
                  </a:cubicBezTo>
                  <a:cubicBezTo>
                    <a:pt x="455" y="81"/>
                    <a:pt x="456" y="80"/>
                    <a:pt x="457" y="82"/>
                  </a:cubicBezTo>
                  <a:cubicBezTo>
                    <a:pt x="458" y="84"/>
                    <a:pt x="458" y="83"/>
                    <a:pt x="458" y="84"/>
                  </a:cubicBezTo>
                  <a:cubicBezTo>
                    <a:pt x="457" y="85"/>
                    <a:pt x="459" y="85"/>
                    <a:pt x="457" y="85"/>
                  </a:cubicBezTo>
                  <a:cubicBezTo>
                    <a:pt x="455" y="85"/>
                    <a:pt x="451" y="84"/>
                    <a:pt x="451" y="84"/>
                  </a:cubicBezTo>
                  <a:cubicBezTo>
                    <a:pt x="450" y="84"/>
                    <a:pt x="450" y="83"/>
                    <a:pt x="449" y="83"/>
                  </a:cubicBezTo>
                  <a:cubicBezTo>
                    <a:pt x="447" y="83"/>
                    <a:pt x="446" y="82"/>
                    <a:pt x="445" y="82"/>
                  </a:cubicBezTo>
                  <a:cubicBezTo>
                    <a:pt x="445" y="82"/>
                    <a:pt x="445" y="82"/>
                    <a:pt x="444" y="82"/>
                  </a:cubicBezTo>
                  <a:cubicBezTo>
                    <a:pt x="443" y="83"/>
                    <a:pt x="443" y="83"/>
                    <a:pt x="443" y="83"/>
                  </a:cubicBezTo>
                  <a:cubicBezTo>
                    <a:pt x="443" y="84"/>
                    <a:pt x="442" y="83"/>
                    <a:pt x="443" y="84"/>
                  </a:cubicBezTo>
                  <a:cubicBezTo>
                    <a:pt x="443" y="85"/>
                    <a:pt x="443" y="85"/>
                    <a:pt x="443" y="85"/>
                  </a:cubicBezTo>
                  <a:cubicBezTo>
                    <a:pt x="443" y="85"/>
                    <a:pt x="442" y="86"/>
                    <a:pt x="442" y="86"/>
                  </a:cubicBezTo>
                  <a:cubicBezTo>
                    <a:pt x="442" y="86"/>
                    <a:pt x="440" y="86"/>
                    <a:pt x="440" y="87"/>
                  </a:cubicBezTo>
                  <a:cubicBezTo>
                    <a:pt x="440" y="87"/>
                    <a:pt x="440" y="87"/>
                    <a:pt x="440" y="87"/>
                  </a:cubicBezTo>
                  <a:cubicBezTo>
                    <a:pt x="440" y="88"/>
                    <a:pt x="441" y="88"/>
                    <a:pt x="441" y="88"/>
                  </a:cubicBezTo>
                  <a:cubicBezTo>
                    <a:pt x="442" y="88"/>
                    <a:pt x="442" y="89"/>
                    <a:pt x="443" y="89"/>
                  </a:cubicBezTo>
                  <a:cubicBezTo>
                    <a:pt x="444" y="89"/>
                    <a:pt x="445" y="89"/>
                    <a:pt x="446" y="90"/>
                  </a:cubicBezTo>
                  <a:cubicBezTo>
                    <a:pt x="446" y="90"/>
                    <a:pt x="447" y="90"/>
                    <a:pt x="446" y="91"/>
                  </a:cubicBezTo>
                  <a:cubicBezTo>
                    <a:pt x="445" y="91"/>
                    <a:pt x="445" y="91"/>
                    <a:pt x="445" y="91"/>
                  </a:cubicBezTo>
                  <a:cubicBezTo>
                    <a:pt x="447" y="92"/>
                    <a:pt x="447" y="92"/>
                    <a:pt x="448" y="93"/>
                  </a:cubicBezTo>
                  <a:cubicBezTo>
                    <a:pt x="449" y="93"/>
                    <a:pt x="450" y="93"/>
                    <a:pt x="451" y="93"/>
                  </a:cubicBezTo>
                  <a:cubicBezTo>
                    <a:pt x="451" y="92"/>
                    <a:pt x="452" y="92"/>
                    <a:pt x="452" y="91"/>
                  </a:cubicBezTo>
                  <a:cubicBezTo>
                    <a:pt x="452" y="91"/>
                    <a:pt x="452" y="90"/>
                    <a:pt x="452" y="90"/>
                  </a:cubicBezTo>
                  <a:cubicBezTo>
                    <a:pt x="451" y="89"/>
                    <a:pt x="451" y="89"/>
                    <a:pt x="450" y="88"/>
                  </a:cubicBezTo>
                  <a:cubicBezTo>
                    <a:pt x="450" y="88"/>
                    <a:pt x="450" y="87"/>
                    <a:pt x="449" y="87"/>
                  </a:cubicBezTo>
                  <a:cubicBezTo>
                    <a:pt x="451" y="87"/>
                    <a:pt x="451" y="87"/>
                    <a:pt x="452" y="87"/>
                  </a:cubicBezTo>
                  <a:cubicBezTo>
                    <a:pt x="453" y="87"/>
                    <a:pt x="454" y="87"/>
                    <a:pt x="455" y="88"/>
                  </a:cubicBezTo>
                  <a:cubicBezTo>
                    <a:pt x="455" y="88"/>
                    <a:pt x="457" y="88"/>
                    <a:pt x="458" y="89"/>
                  </a:cubicBezTo>
                  <a:cubicBezTo>
                    <a:pt x="459" y="89"/>
                    <a:pt x="458" y="90"/>
                    <a:pt x="458" y="91"/>
                  </a:cubicBezTo>
                  <a:cubicBezTo>
                    <a:pt x="457" y="91"/>
                    <a:pt x="457" y="92"/>
                    <a:pt x="457" y="92"/>
                  </a:cubicBezTo>
                  <a:cubicBezTo>
                    <a:pt x="457" y="93"/>
                    <a:pt x="457" y="93"/>
                    <a:pt x="457" y="93"/>
                  </a:cubicBezTo>
                  <a:cubicBezTo>
                    <a:pt x="457" y="93"/>
                    <a:pt x="456" y="91"/>
                    <a:pt x="457" y="93"/>
                  </a:cubicBezTo>
                  <a:cubicBezTo>
                    <a:pt x="458" y="95"/>
                    <a:pt x="460" y="96"/>
                    <a:pt x="460" y="96"/>
                  </a:cubicBezTo>
                  <a:cubicBezTo>
                    <a:pt x="460" y="96"/>
                    <a:pt x="459" y="97"/>
                    <a:pt x="458" y="97"/>
                  </a:cubicBezTo>
                  <a:cubicBezTo>
                    <a:pt x="457" y="97"/>
                    <a:pt x="457" y="97"/>
                    <a:pt x="457" y="97"/>
                  </a:cubicBezTo>
                  <a:cubicBezTo>
                    <a:pt x="455" y="97"/>
                    <a:pt x="455" y="97"/>
                    <a:pt x="453" y="96"/>
                  </a:cubicBezTo>
                  <a:cubicBezTo>
                    <a:pt x="452" y="96"/>
                    <a:pt x="452" y="96"/>
                    <a:pt x="452" y="96"/>
                  </a:cubicBezTo>
                  <a:cubicBezTo>
                    <a:pt x="452" y="98"/>
                    <a:pt x="452" y="98"/>
                    <a:pt x="452" y="98"/>
                  </a:cubicBezTo>
                  <a:cubicBezTo>
                    <a:pt x="452" y="98"/>
                    <a:pt x="455" y="99"/>
                    <a:pt x="453" y="99"/>
                  </a:cubicBezTo>
                  <a:cubicBezTo>
                    <a:pt x="451" y="99"/>
                    <a:pt x="451" y="99"/>
                    <a:pt x="451" y="99"/>
                  </a:cubicBezTo>
                  <a:cubicBezTo>
                    <a:pt x="451" y="99"/>
                    <a:pt x="451" y="99"/>
                    <a:pt x="450" y="100"/>
                  </a:cubicBezTo>
                  <a:cubicBezTo>
                    <a:pt x="450" y="102"/>
                    <a:pt x="451" y="103"/>
                    <a:pt x="451" y="103"/>
                  </a:cubicBezTo>
                  <a:cubicBezTo>
                    <a:pt x="452" y="103"/>
                    <a:pt x="452" y="104"/>
                    <a:pt x="453" y="104"/>
                  </a:cubicBezTo>
                  <a:cubicBezTo>
                    <a:pt x="453" y="104"/>
                    <a:pt x="453" y="105"/>
                    <a:pt x="453" y="105"/>
                  </a:cubicBezTo>
                  <a:cubicBezTo>
                    <a:pt x="453" y="106"/>
                    <a:pt x="453" y="106"/>
                    <a:pt x="453" y="106"/>
                  </a:cubicBezTo>
                  <a:cubicBezTo>
                    <a:pt x="454" y="107"/>
                    <a:pt x="454" y="107"/>
                    <a:pt x="455" y="108"/>
                  </a:cubicBezTo>
                  <a:cubicBezTo>
                    <a:pt x="455" y="108"/>
                    <a:pt x="452" y="109"/>
                    <a:pt x="454" y="110"/>
                  </a:cubicBezTo>
                  <a:cubicBezTo>
                    <a:pt x="456" y="111"/>
                    <a:pt x="458" y="111"/>
                    <a:pt x="458" y="111"/>
                  </a:cubicBezTo>
                  <a:cubicBezTo>
                    <a:pt x="459" y="111"/>
                    <a:pt x="458" y="112"/>
                    <a:pt x="458" y="112"/>
                  </a:cubicBezTo>
                  <a:cubicBezTo>
                    <a:pt x="458" y="113"/>
                    <a:pt x="458" y="113"/>
                    <a:pt x="458" y="113"/>
                  </a:cubicBezTo>
                  <a:cubicBezTo>
                    <a:pt x="458" y="113"/>
                    <a:pt x="459" y="114"/>
                    <a:pt x="459" y="114"/>
                  </a:cubicBezTo>
                  <a:cubicBezTo>
                    <a:pt x="460" y="115"/>
                    <a:pt x="462" y="116"/>
                    <a:pt x="462" y="116"/>
                  </a:cubicBezTo>
                  <a:cubicBezTo>
                    <a:pt x="462" y="117"/>
                    <a:pt x="462" y="117"/>
                    <a:pt x="463" y="118"/>
                  </a:cubicBezTo>
                  <a:cubicBezTo>
                    <a:pt x="463" y="118"/>
                    <a:pt x="462" y="118"/>
                    <a:pt x="462" y="119"/>
                  </a:cubicBezTo>
                  <a:cubicBezTo>
                    <a:pt x="462" y="119"/>
                    <a:pt x="462" y="118"/>
                    <a:pt x="462" y="119"/>
                  </a:cubicBezTo>
                  <a:cubicBezTo>
                    <a:pt x="463" y="120"/>
                    <a:pt x="463" y="121"/>
                    <a:pt x="463" y="121"/>
                  </a:cubicBezTo>
                  <a:cubicBezTo>
                    <a:pt x="463" y="121"/>
                    <a:pt x="464" y="121"/>
                    <a:pt x="464" y="121"/>
                  </a:cubicBezTo>
                  <a:cubicBezTo>
                    <a:pt x="465" y="122"/>
                    <a:pt x="468" y="122"/>
                    <a:pt x="468" y="123"/>
                  </a:cubicBezTo>
                  <a:cubicBezTo>
                    <a:pt x="469" y="123"/>
                    <a:pt x="469" y="126"/>
                    <a:pt x="469" y="126"/>
                  </a:cubicBezTo>
                  <a:cubicBezTo>
                    <a:pt x="469" y="126"/>
                    <a:pt x="470" y="126"/>
                    <a:pt x="471" y="127"/>
                  </a:cubicBezTo>
                  <a:cubicBezTo>
                    <a:pt x="471" y="127"/>
                    <a:pt x="471" y="126"/>
                    <a:pt x="471" y="127"/>
                  </a:cubicBezTo>
                  <a:cubicBezTo>
                    <a:pt x="472" y="128"/>
                    <a:pt x="472" y="128"/>
                    <a:pt x="473" y="128"/>
                  </a:cubicBezTo>
                  <a:cubicBezTo>
                    <a:pt x="474" y="129"/>
                    <a:pt x="474" y="128"/>
                    <a:pt x="474" y="129"/>
                  </a:cubicBezTo>
                  <a:cubicBezTo>
                    <a:pt x="474" y="130"/>
                    <a:pt x="473" y="129"/>
                    <a:pt x="474" y="130"/>
                  </a:cubicBezTo>
                  <a:cubicBezTo>
                    <a:pt x="475" y="131"/>
                    <a:pt x="476" y="132"/>
                    <a:pt x="476" y="132"/>
                  </a:cubicBezTo>
                  <a:cubicBezTo>
                    <a:pt x="476" y="132"/>
                    <a:pt x="477" y="132"/>
                    <a:pt x="477" y="132"/>
                  </a:cubicBezTo>
                  <a:cubicBezTo>
                    <a:pt x="477" y="132"/>
                    <a:pt x="476" y="131"/>
                    <a:pt x="479" y="133"/>
                  </a:cubicBezTo>
                  <a:cubicBezTo>
                    <a:pt x="482" y="134"/>
                    <a:pt x="480" y="133"/>
                    <a:pt x="480" y="136"/>
                  </a:cubicBezTo>
                  <a:cubicBezTo>
                    <a:pt x="481" y="136"/>
                    <a:pt x="481" y="136"/>
                    <a:pt x="481" y="136"/>
                  </a:cubicBezTo>
                  <a:cubicBezTo>
                    <a:pt x="482" y="136"/>
                    <a:pt x="482" y="136"/>
                    <a:pt x="483" y="137"/>
                  </a:cubicBezTo>
                  <a:cubicBezTo>
                    <a:pt x="484" y="137"/>
                    <a:pt x="484" y="137"/>
                    <a:pt x="485" y="137"/>
                  </a:cubicBezTo>
                  <a:cubicBezTo>
                    <a:pt x="486" y="137"/>
                    <a:pt x="486" y="136"/>
                    <a:pt x="486" y="136"/>
                  </a:cubicBezTo>
                  <a:cubicBezTo>
                    <a:pt x="487" y="136"/>
                    <a:pt x="487" y="136"/>
                    <a:pt x="488" y="136"/>
                  </a:cubicBezTo>
                  <a:cubicBezTo>
                    <a:pt x="488" y="135"/>
                    <a:pt x="488" y="135"/>
                    <a:pt x="488" y="135"/>
                  </a:cubicBezTo>
                  <a:cubicBezTo>
                    <a:pt x="488" y="135"/>
                    <a:pt x="489" y="134"/>
                    <a:pt x="489" y="135"/>
                  </a:cubicBezTo>
                  <a:cubicBezTo>
                    <a:pt x="490" y="136"/>
                    <a:pt x="490" y="137"/>
                    <a:pt x="490" y="137"/>
                  </a:cubicBezTo>
                  <a:cubicBezTo>
                    <a:pt x="490" y="138"/>
                    <a:pt x="490" y="138"/>
                    <a:pt x="490" y="138"/>
                  </a:cubicBezTo>
                  <a:cubicBezTo>
                    <a:pt x="490" y="138"/>
                    <a:pt x="490" y="139"/>
                    <a:pt x="491" y="139"/>
                  </a:cubicBezTo>
                  <a:cubicBezTo>
                    <a:pt x="492" y="140"/>
                    <a:pt x="493" y="140"/>
                    <a:pt x="493" y="140"/>
                  </a:cubicBezTo>
                  <a:cubicBezTo>
                    <a:pt x="494" y="141"/>
                    <a:pt x="496" y="141"/>
                    <a:pt x="496" y="142"/>
                  </a:cubicBezTo>
                  <a:cubicBezTo>
                    <a:pt x="496" y="142"/>
                    <a:pt x="498" y="143"/>
                    <a:pt x="498" y="143"/>
                  </a:cubicBezTo>
                  <a:cubicBezTo>
                    <a:pt x="498" y="143"/>
                    <a:pt x="499" y="143"/>
                    <a:pt x="499" y="143"/>
                  </a:cubicBezTo>
                  <a:cubicBezTo>
                    <a:pt x="499" y="143"/>
                    <a:pt x="500" y="143"/>
                    <a:pt x="500" y="142"/>
                  </a:cubicBezTo>
                  <a:cubicBezTo>
                    <a:pt x="500" y="142"/>
                    <a:pt x="501" y="142"/>
                    <a:pt x="501" y="142"/>
                  </a:cubicBezTo>
                  <a:cubicBezTo>
                    <a:pt x="502" y="142"/>
                    <a:pt x="502" y="141"/>
                    <a:pt x="502" y="141"/>
                  </a:cubicBezTo>
                  <a:cubicBezTo>
                    <a:pt x="502" y="140"/>
                    <a:pt x="501" y="140"/>
                    <a:pt x="501" y="139"/>
                  </a:cubicBezTo>
                  <a:cubicBezTo>
                    <a:pt x="501" y="139"/>
                    <a:pt x="501" y="139"/>
                    <a:pt x="501" y="138"/>
                  </a:cubicBezTo>
                  <a:cubicBezTo>
                    <a:pt x="501" y="138"/>
                    <a:pt x="501" y="137"/>
                    <a:pt x="502" y="137"/>
                  </a:cubicBezTo>
                  <a:cubicBezTo>
                    <a:pt x="503" y="138"/>
                    <a:pt x="503" y="138"/>
                    <a:pt x="503" y="138"/>
                  </a:cubicBezTo>
                  <a:cubicBezTo>
                    <a:pt x="503" y="137"/>
                    <a:pt x="504" y="136"/>
                    <a:pt x="504" y="135"/>
                  </a:cubicBezTo>
                  <a:cubicBezTo>
                    <a:pt x="504" y="135"/>
                    <a:pt x="504" y="135"/>
                    <a:pt x="504" y="134"/>
                  </a:cubicBezTo>
                  <a:cubicBezTo>
                    <a:pt x="504" y="134"/>
                    <a:pt x="504" y="134"/>
                    <a:pt x="503" y="133"/>
                  </a:cubicBezTo>
                  <a:cubicBezTo>
                    <a:pt x="503" y="132"/>
                    <a:pt x="504" y="132"/>
                    <a:pt x="504" y="132"/>
                  </a:cubicBezTo>
                  <a:cubicBezTo>
                    <a:pt x="504" y="131"/>
                    <a:pt x="504" y="131"/>
                    <a:pt x="505" y="131"/>
                  </a:cubicBezTo>
                  <a:cubicBezTo>
                    <a:pt x="505" y="131"/>
                    <a:pt x="506" y="131"/>
                    <a:pt x="506" y="131"/>
                  </a:cubicBezTo>
                  <a:cubicBezTo>
                    <a:pt x="506" y="130"/>
                    <a:pt x="507" y="130"/>
                    <a:pt x="507" y="130"/>
                  </a:cubicBezTo>
                  <a:cubicBezTo>
                    <a:pt x="507" y="129"/>
                    <a:pt x="506" y="129"/>
                    <a:pt x="506" y="128"/>
                  </a:cubicBezTo>
                  <a:cubicBezTo>
                    <a:pt x="506" y="127"/>
                    <a:pt x="506" y="127"/>
                    <a:pt x="506" y="126"/>
                  </a:cubicBezTo>
                  <a:cubicBezTo>
                    <a:pt x="506" y="126"/>
                    <a:pt x="506" y="126"/>
                    <a:pt x="506" y="125"/>
                  </a:cubicBezTo>
                  <a:cubicBezTo>
                    <a:pt x="507" y="125"/>
                    <a:pt x="507" y="125"/>
                    <a:pt x="507" y="125"/>
                  </a:cubicBezTo>
                  <a:cubicBezTo>
                    <a:pt x="507" y="124"/>
                    <a:pt x="507" y="124"/>
                    <a:pt x="507" y="123"/>
                  </a:cubicBezTo>
                  <a:cubicBezTo>
                    <a:pt x="507" y="123"/>
                    <a:pt x="507" y="122"/>
                    <a:pt x="507" y="121"/>
                  </a:cubicBezTo>
                  <a:cubicBezTo>
                    <a:pt x="507" y="121"/>
                    <a:pt x="507" y="121"/>
                    <a:pt x="507" y="120"/>
                  </a:cubicBezTo>
                  <a:cubicBezTo>
                    <a:pt x="508" y="120"/>
                    <a:pt x="509" y="120"/>
                    <a:pt x="510" y="120"/>
                  </a:cubicBezTo>
                  <a:cubicBezTo>
                    <a:pt x="510" y="120"/>
                    <a:pt x="512" y="121"/>
                    <a:pt x="513" y="121"/>
                  </a:cubicBezTo>
                  <a:cubicBezTo>
                    <a:pt x="515" y="122"/>
                    <a:pt x="513" y="121"/>
                    <a:pt x="515" y="122"/>
                  </a:cubicBezTo>
                  <a:cubicBezTo>
                    <a:pt x="516" y="123"/>
                    <a:pt x="520" y="123"/>
                    <a:pt x="520" y="123"/>
                  </a:cubicBezTo>
                  <a:cubicBezTo>
                    <a:pt x="520" y="123"/>
                    <a:pt x="520" y="123"/>
                    <a:pt x="521" y="123"/>
                  </a:cubicBezTo>
                  <a:cubicBezTo>
                    <a:pt x="521" y="122"/>
                    <a:pt x="521" y="121"/>
                    <a:pt x="521" y="120"/>
                  </a:cubicBezTo>
                  <a:cubicBezTo>
                    <a:pt x="521" y="120"/>
                    <a:pt x="521" y="120"/>
                    <a:pt x="521" y="119"/>
                  </a:cubicBezTo>
                  <a:cubicBezTo>
                    <a:pt x="522" y="120"/>
                    <a:pt x="522" y="120"/>
                    <a:pt x="523" y="120"/>
                  </a:cubicBezTo>
                  <a:cubicBezTo>
                    <a:pt x="524" y="120"/>
                    <a:pt x="525" y="119"/>
                    <a:pt x="525" y="119"/>
                  </a:cubicBezTo>
                  <a:cubicBezTo>
                    <a:pt x="526" y="119"/>
                    <a:pt x="526" y="119"/>
                    <a:pt x="526" y="119"/>
                  </a:cubicBezTo>
                  <a:cubicBezTo>
                    <a:pt x="526" y="119"/>
                    <a:pt x="527" y="119"/>
                    <a:pt x="527" y="119"/>
                  </a:cubicBezTo>
                  <a:cubicBezTo>
                    <a:pt x="527" y="119"/>
                    <a:pt x="527" y="118"/>
                    <a:pt x="528" y="118"/>
                  </a:cubicBezTo>
                  <a:cubicBezTo>
                    <a:pt x="528" y="118"/>
                    <a:pt x="528" y="118"/>
                    <a:pt x="528" y="118"/>
                  </a:cubicBezTo>
                  <a:cubicBezTo>
                    <a:pt x="529" y="118"/>
                    <a:pt x="530" y="118"/>
                    <a:pt x="530" y="118"/>
                  </a:cubicBezTo>
                  <a:cubicBezTo>
                    <a:pt x="531" y="118"/>
                    <a:pt x="531" y="118"/>
                    <a:pt x="532" y="118"/>
                  </a:cubicBezTo>
                  <a:cubicBezTo>
                    <a:pt x="532" y="118"/>
                    <a:pt x="532" y="117"/>
                    <a:pt x="532" y="117"/>
                  </a:cubicBezTo>
                  <a:cubicBezTo>
                    <a:pt x="532" y="117"/>
                    <a:pt x="532" y="117"/>
                    <a:pt x="532" y="117"/>
                  </a:cubicBezTo>
                  <a:cubicBezTo>
                    <a:pt x="532" y="117"/>
                    <a:pt x="533" y="117"/>
                    <a:pt x="533" y="117"/>
                  </a:cubicBezTo>
                  <a:cubicBezTo>
                    <a:pt x="533" y="117"/>
                    <a:pt x="535" y="118"/>
                    <a:pt x="535" y="118"/>
                  </a:cubicBezTo>
                  <a:cubicBezTo>
                    <a:pt x="535" y="118"/>
                    <a:pt x="535" y="118"/>
                    <a:pt x="536" y="117"/>
                  </a:cubicBezTo>
                  <a:cubicBezTo>
                    <a:pt x="536" y="117"/>
                    <a:pt x="536" y="117"/>
                    <a:pt x="537" y="117"/>
                  </a:cubicBezTo>
                  <a:cubicBezTo>
                    <a:pt x="537" y="117"/>
                    <a:pt x="539" y="117"/>
                    <a:pt x="540" y="118"/>
                  </a:cubicBezTo>
                  <a:cubicBezTo>
                    <a:pt x="540" y="118"/>
                    <a:pt x="541" y="119"/>
                    <a:pt x="541" y="119"/>
                  </a:cubicBezTo>
                  <a:cubicBezTo>
                    <a:pt x="542" y="119"/>
                    <a:pt x="543" y="119"/>
                    <a:pt x="544" y="119"/>
                  </a:cubicBezTo>
                  <a:cubicBezTo>
                    <a:pt x="544" y="119"/>
                    <a:pt x="544" y="119"/>
                    <a:pt x="544" y="118"/>
                  </a:cubicBezTo>
                  <a:cubicBezTo>
                    <a:pt x="544" y="118"/>
                    <a:pt x="544" y="118"/>
                    <a:pt x="544" y="118"/>
                  </a:cubicBezTo>
                  <a:cubicBezTo>
                    <a:pt x="544" y="118"/>
                    <a:pt x="549" y="119"/>
                    <a:pt x="549" y="119"/>
                  </a:cubicBezTo>
                  <a:cubicBezTo>
                    <a:pt x="549" y="120"/>
                    <a:pt x="550" y="118"/>
                    <a:pt x="550" y="118"/>
                  </a:cubicBezTo>
                  <a:cubicBezTo>
                    <a:pt x="549" y="118"/>
                    <a:pt x="549" y="118"/>
                    <a:pt x="549" y="117"/>
                  </a:cubicBezTo>
                  <a:cubicBezTo>
                    <a:pt x="549" y="117"/>
                    <a:pt x="549" y="117"/>
                    <a:pt x="549" y="117"/>
                  </a:cubicBezTo>
                  <a:cubicBezTo>
                    <a:pt x="550" y="117"/>
                    <a:pt x="550" y="117"/>
                    <a:pt x="551" y="117"/>
                  </a:cubicBezTo>
                  <a:cubicBezTo>
                    <a:pt x="551" y="117"/>
                    <a:pt x="551" y="117"/>
                    <a:pt x="551" y="117"/>
                  </a:cubicBezTo>
                  <a:cubicBezTo>
                    <a:pt x="552" y="118"/>
                    <a:pt x="553" y="118"/>
                    <a:pt x="553" y="118"/>
                  </a:cubicBezTo>
                  <a:cubicBezTo>
                    <a:pt x="553" y="118"/>
                    <a:pt x="554" y="119"/>
                    <a:pt x="554" y="119"/>
                  </a:cubicBezTo>
                  <a:cubicBezTo>
                    <a:pt x="555" y="119"/>
                    <a:pt x="555" y="119"/>
                    <a:pt x="555" y="119"/>
                  </a:cubicBezTo>
                  <a:cubicBezTo>
                    <a:pt x="555" y="119"/>
                    <a:pt x="555" y="119"/>
                    <a:pt x="555" y="118"/>
                  </a:cubicBezTo>
                  <a:cubicBezTo>
                    <a:pt x="555" y="118"/>
                    <a:pt x="555" y="118"/>
                    <a:pt x="556" y="118"/>
                  </a:cubicBezTo>
                  <a:cubicBezTo>
                    <a:pt x="556" y="118"/>
                    <a:pt x="555" y="117"/>
                    <a:pt x="555" y="117"/>
                  </a:cubicBezTo>
                  <a:cubicBezTo>
                    <a:pt x="555" y="117"/>
                    <a:pt x="555" y="117"/>
                    <a:pt x="555" y="117"/>
                  </a:cubicBezTo>
                  <a:cubicBezTo>
                    <a:pt x="555" y="117"/>
                    <a:pt x="552" y="115"/>
                    <a:pt x="551" y="114"/>
                  </a:cubicBezTo>
                  <a:cubicBezTo>
                    <a:pt x="550" y="113"/>
                    <a:pt x="550" y="113"/>
                    <a:pt x="550" y="113"/>
                  </a:cubicBezTo>
                  <a:cubicBezTo>
                    <a:pt x="549" y="113"/>
                    <a:pt x="549" y="113"/>
                    <a:pt x="548" y="112"/>
                  </a:cubicBezTo>
                  <a:cubicBezTo>
                    <a:pt x="547" y="111"/>
                    <a:pt x="546" y="111"/>
                    <a:pt x="545" y="110"/>
                  </a:cubicBezTo>
                  <a:cubicBezTo>
                    <a:pt x="545" y="110"/>
                    <a:pt x="545" y="109"/>
                    <a:pt x="546" y="109"/>
                  </a:cubicBezTo>
                  <a:cubicBezTo>
                    <a:pt x="546" y="109"/>
                    <a:pt x="545" y="108"/>
                    <a:pt x="547" y="109"/>
                  </a:cubicBezTo>
                  <a:cubicBezTo>
                    <a:pt x="548" y="110"/>
                    <a:pt x="546" y="108"/>
                    <a:pt x="548" y="110"/>
                  </a:cubicBezTo>
                  <a:cubicBezTo>
                    <a:pt x="550" y="112"/>
                    <a:pt x="551" y="113"/>
                    <a:pt x="551" y="113"/>
                  </a:cubicBezTo>
                  <a:cubicBezTo>
                    <a:pt x="551" y="113"/>
                    <a:pt x="551" y="113"/>
                    <a:pt x="552" y="113"/>
                  </a:cubicBezTo>
                  <a:cubicBezTo>
                    <a:pt x="552" y="114"/>
                    <a:pt x="558" y="116"/>
                    <a:pt x="558" y="116"/>
                  </a:cubicBezTo>
                  <a:cubicBezTo>
                    <a:pt x="558" y="116"/>
                    <a:pt x="558" y="116"/>
                    <a:pt x="558" y="116"/>
                  </a:cubicBezTo>
                  <a:cubicBezTo>
                    <a:pt x="558" y="116"/>
                    <a:pt x="558" y="115"/>
                    <a:pt x="557" y="115"/>
                  </a:cubicBezTo>
                  <a:cubicBezTo>
                    <a:pt x="557" y="114"/>
                    <a:pt x="556" y="114"/>
                    <a:pt x="556" y="114"/>
                  </a:cubicBezTo>
                  <a:cubicBezTo>
                    <a:pt x="555" y="113"/>
                    <a:pt x="555" y="113"/>
                    <a:pt x="554" y="112"/>
                  </a:cubicBezTo>
                  <a:cubicBezTo>
                    <a:pt x="554" y="112"/>
                    <a:pt x="553" y="112"/>
                    <a:pt x="553" y="111"/>
                  </a:cubicBezTo>
                  <a:cubicBezTo>
                    <a:pt x="552" y="111"/>
                    <a:pt x="552" y="110"/>
                    <a:pt x="552" y="110"/>
                  </a:cubicBezTo>
                  <a:cubicBezTo>
                    <a:pt x="551" y="110"/>
                    <a:pt x="551" y="110"/>
                    <a:pt x="551" y="109"/>
                  </a:cubicBezTo>
                  <a:cubicBezTo>
                    <a:pt x="551" y="109"/>
                    <a:pt x="550" y="108"/>
                    <a:pt x="551" y="108"/>
                  </a:cubicBezTo>
                  <a:cubicBezTo>
                    <a:pt x="552" y="109"/>
                    <a:pt x="552" y="109"/>
                    <a:pt x="552" y="109"/>
                  </a:cubicBezTo>
                  <a:cubicBezTo>
                    <a:pt x="552" y="108"/>
                    <a:pt x="552" y="108"/>
                    <a:pt x="552" y="108"/>
                  </a:cubicBezTo>
                  <a:cubicBezTo>
                    <a:pt x="552" y="108"/>
                    <a:pt x="550" y="106"/>
                    <a:pt x="551" y="106"/>
                  </a:cubicBezTo>
                  <a:cubicBezTo>
                    <a:pt x="551" y="106"/>
                    <a:pt x="551" y="105"/>
                    <a:pt x="552" y="105"/>
                  </a:cubicBezTo>
                  <a:cubicBezTo>
                    <a:pt x="552" y="105"/>
                    <a:pt x="550" y="103"/>
                    <a:pt x="550" y="103"/>
                  </a:cubicBezTo>
                  <a:cubicBezTo>
                    <a:pt x="550" y="103"/>
                    <a:pt x="550" y="103"/>
                    <a:pt x="550" y="103"/>
                  </a:cubicBezTo>
                  <a:cubicBezTo>
                    <a:pt x="551" y="103"/>
                    <a:pt x="552" y="103"/>
                    <a:pt x="552" y="103"/>
                  </a:cubicBezTo>
                  <a:cubicBezTo>
                    <a:pt x="552" y="103"/>
                    <a:pt x="553" y="103"/>
                    <a:pt x="553" y="103"/>
                  </a:cubicBezTo>
                  <a:cubicBezTo>
                    <a:pt x="553" y="103"/>
                    <a:pt x="553" y="103"/>
                    <a:pt x="553" y="103"/>
                  </a:cubicBezTo>
                  <a:cubicBezTo>
                    <a:pt x="553" y="102"/>
                    <a:pt x="553" y="102"/>
                    <a:pt x="552" y="101"/>
                  </a:cubicBezTo>
                  <a:cubicBezTo>
                    <a:pt x="552" y="101"/>
                    <a:pt x="552" y="101"/>
                    <a:pt x="551" y="100"/>
                  </a:cubicBezTo>
                  <a:cubicBezTo>
                    <a:pt x="550" y="100"/>
                    <a:pt x="550" y="99"/>
                    <a:pt x="550" y="99"/>
                  </a:cubicBezTo>
                  <a:cubicBezTo>
                    <a:pt x="550" y="99"/>
                    <a:pt x="550" y="99"/>
                    <a:pt x="550" y="98"/>
                  </a:cubicBezTo>
                  <a:cubicBezTo>
                    <a:pt x="550" y="98"/>
                    <a:pt x="550" y="98"/>
                    <a:pt x="550" y="98"/>
                  </a:cubicBezTo>
                  <a:cubicBezTo>
                    <a:pt x="550" y="98"/>
                    <a:pt x="549" y="98"/>
                    <a:pt x="549" y="97"/>
                  </a:cubicBezTo>
                  <a:cubicBezTo>
                    <a:pt x="549" y="97"/>
                    <a:pt x="548" y="97"/>
                    <a:pt x="548" y="96"/>
                  </a:cubicBezTo>
                  <a:cubicBezTo>
                    <a:pt x="547" y="95"/>
                    <a:pt x="546" y="95"/>
                    <a:pt x="545" y="94"/>
                  </a:cubicBezTo>
                  <a:cubicBezTo>
                    <a:pt x="546" y="94"/>
                    <a:pt x="547" y="95"/>
                    <a:pt x="548" y="95"/>
                  </a:cubicBezTo>
                  <a:cubicBezTo>
                    <a:pt x="548" y="95"/>
                    <a:pt x="549" y="95"/>
                    <a:pt x="549" y="95"/>
                  </a:cubicBezTo>
                  <a:cubicBezTo>
                    <a:pt x="549" y="95"/>
                    <a:pt x="550" y="96"/>
                    <a:pt x="550" y="96"/>
                  </a:cubicBezTo>
                  <a:cubicBezTo>
                    <a:pt x="550" y="95"/>
                    <a:pt x="548" y="93"/>
                    <a:pt x="548" y="93"/>
                  </a:cubicBezTo>
                  <a:cubicBezTo>
                    <a:pt x="547" y="93"/>
                    <a:pt x="547" y="92"/>
                    <a:pt x="546" y="92"/>
                  </a:cubicBezTo>
                  <a:cubicBezTo>
                    <a:pt x="545" y="91"/>
                    <a:pt x="544" y="91"/>
                    <a:pt x="543" y="90"/>
                  </a:cubicBezTo>
                  <a:cubicBezTo>
                    <a:pt x="543" y="90"/>
                    <a:pt x="541" y="88"/>
                    <a:pt x="540" y="88"/>
                  </a:cubicBezTo>
                  <a:cubicBezTo>
                    <a:pt x="539" y="87"/>
                    <a:pt x="538" y="86"/>
                    <a:pt x="537" y="86"/>
                  </a:cubicBezTo>
                  <a:cubicBezTo>
                    <a:pt x="537" y="85"/>
                    <a:pt x="535" y="85"/>
                    <a:pt x="536" y="85"/>
                  </a:cubicBezTo>
                  <a:cubicBezTo>
                    <a:pt x="536" y="85"/>
                    <a:pt x="539" y="86"/>
                    <a:pt x="539" y="86"/>
                  </a:cubicBezTo>
                  <a:cubicBezTo>
                    <a:pt x="539" y="86"/>
                    <a:pt x="540" y="86"/>
                    <a:pt x="541" y="87"/>
                  </a:cubicBezTo>
                  <a:cubicBezTo>
                    <a:pt x="541" y="87"/>
                    <a:pt x="541" y="87"/>
                    <a:pt x="541" y="87"/>
                  </a:cubicBezTo>
                  <a:cubicBezTo>
                    <a:pt x="541" y="86"/>
                    <a:pt x="540" y="85"/>
                    <a:pt x="539" y="85"/>
                  </a:cubicBezTo>
                  <a:cubicBezTo>
                    <a:pt x="539" y="85"/>
                    <a:pt x="539" y="84"/>
                    <a:pt x="539" y="84"/>
                  </a:cubicBezTo>
                  <a:cubicBezTo>
                    <a:pt x="539" y="84"/>
                    <a:pt x="539" y="84"/>
                    <a:pt x="539" y="84"/>
                  </a:cubicBezTo>
                  <a:cubicBezTo>
                    <a:pt x="540" y="85"/>
                    <a:pt x="542" y="86"/>
                    <a:pt x="542" y="86"/>
                  </a:cubicBezTo>
                  <a:cubicBezTo>
                    <a:pt x="542" y="86"/>
                    <a:pt x="542" y="86"/>
                    <a:pt x="542" y="86"/>
                  </a:cubicBezTo>
                  <a:cubicBezTo>
                    <a:pt x="542" y="85"/>
                    <a:pt x="541" y="85"/>
                    <a:pt x="541" y="84"/>
                  </a:cubicBezTo>
                  <a:cubicBezTo>
                    <a:pt x="541" y="84"/>
                    <a:pt x="541" y="84"/>
                    <a:pt x="541" y="84"/>
                  </a:cubicBezTo>
                  <a:cubicBezTo>
                    <a:pt x="542" y="85"/>
                    <a:pt x="543" y="85"/>
                    <a:pt x="543" y="85"/>
                  </a:cubicBezTo>
                  <a:cubicBezTo>
                    <a:pt x="543" y="85"/>
                    <a:pt x="544" y="85"/>
                    <a:pt x="544" y="86"/>
                  </a:cubicBezTo>
                  <a:cubicBezTo>
                    <a:pt x="544" y="86"/>
                    <a:pt x="543" y="84"/>
                    <a:pt x="542" y="84"/>
                  </a:cubicBezTo>
                  <a:cubicBezTo>
                    <a:pt x="542" y="84"/>
                    <a:pt x="539" y="82"/>
                    <a:pt x="539" y="82"/>
                  </a:cubicBezTo>
                  <a:cubicBezTo>
                    <a:pt x="538" y="81"/>
                    <a:pt x="537" y="80"/>
                    <a:pt x="537" y="80"/>
                  </a:cubicBezTo>
                  <a:cubicBezTo>
                    <a:pt x="537" y="80"/>
                    <a:pt x="538" y="81"/>
                    <a:pt x="539" y="81"/>
                  </a:cubicBezTo>
                  <a:cubicBezTo>
                    <a:pt x="540" y="82"/>
                    <a:pt x="542" y="83"/>
                    <a:pt x="543" y="84"/>
                  </a:cubicBezTo>
                  <a:cubicBezTo>
                    <a:pt x="543" y="85"/>
                    <a:pt x="544" y="85"/>
                    <a:pt x="544" y="85"/>
                  </a:cubicBezTo>
                  <a:cubicBezTo>
                    <a:pt x="545" y="86"/>
                    <a:pt x="546" y="86"/>
                    <a:pt x="547" y="87"/>
                  </a:cubicBezTo>
                  <a:cubicBezTo>
                    <a:pt x="547" y="87"/>
                    <a:pt x="547" y="87"/>
                    <a:pt x="547" y="87"/>
                  </a:cubicBezTo>
                  <a:cubicBezTo>
                    <a:pt x="547" y="87"/>
                    <a:pt x="547" y="87"/>
                    <a:pt x="547" y="87"/>
                  </a:cubicBezTo>
                  <a:cubicBezTo>
                    <a:pt x="547" y="87"/>
                    <a:pt x="547" y="87"/>
                    <a:pt x="547" y="87"/>
                  </a:cubicBezTo>
                  <a:cubicBezTo>
                    <a:pt x="547" y="87"/>
                    <a:pt x="547" y="87"/>
                    <a:pt x="547" y="87"/>
                  </a:cubicBezTo>
                  <a:cubicBezTo>
                    <a:pt x="547" y="87"/>
                    <a:pt x="547" y="87"/>
                    <a:pt x="547" y="86"/>
                  </a:cubicBezTo>
                  <a:cubicBezTo>
                    <a:pt x="546" y="86"/>
                    <a:pt x="546" y="86"/>
                    <a:pt x="545" y="85"/>
                  </a:cubicBezTo>
                  <a:cubicBezTo>
                    <a:pt x="545" y="85"/>
                    <a:pt x="545" y="85"/>
                    <a:pt x="544" y="84"/>
                  </a:cubicBezTo>
                  <a:cubicBezTo>
                    <a:pt x="542" y="83"/>
                    <a:pt x="543" y="83"/>
                    <a:pt x="542" y="83"/>
                  </a:cubicBezTo>
                  <a:cubicBezTo>
                    <a:pt x="541" y="82"/>
                    <a:pt x="541" y="82"/>
                    <a:pt x="539" y="80"/>
                  </a:cubicBezTo>
                  <a:cubicBezTo>
                    <a:pt x="536" y="78"/>
                    <a:pt x="536" y="78"/>
                    <a:pt x="536" y="78"/>
                  </a:cubicBezTo>
                  <a:cubicBezTo>
                    <a:pt x="536" y="78"/>
                    <a:pt x="536" y="78"/>
                    <a:pt x="535" y="78"/>
                  </a:cubicBezTo>
                  <a:cubicBezTo>
                    <a:pt x="535" y="78"/>
                    <a:pt x="535" y="78"/>
                    <a:pt x="535" y="78"/>
                  </a:cubicBezTo>
                  <a:cubicBezTo>
                    <a:pt x="534" y="77"/>
                    <a:pt x="535" y="78"/>
                    <a:pt x="534" y="77"/>
                  </a:cubicBezTo>
                  <a:cubicBezTo>
                    <a:pt x="533" y="77"/>
                    <a:pt x="534" y="77"/>
                    <a:pt x="533" y="77"/>
                  </a:cubicBezTo>
                  <a:cubicBezTo>
                    <a:pt x="533" y="76"/>
                    <a:pt x="535" y="78"/>
                    <a:pt x="532" y="76"/>
                  </a:cubicBezTo>
                  <a:cubicBezTo>
                    <a:pt x="530" y="74"/>
                    <a:pt x="530" y="74"/>
                    <a:pt x="530" y="74"/>
                  </a:cubicBezTo>
                  <a:cubicBezTo>
                    <a:pt x="530" y="74"/>
                    <a:pt x="530" y="75"/>
                    <a:pt x="529" y="74"/>
                  </a:cubicBezTo>
                  <a:cubicBezTo>
                    <a:pt x="527" y="73"/>
                    <a:pt x="527" y="73"/>
                    <a:pt x="526" y="72"/>
                  </a:cubicBezTo>
                  <a:cubicBezTo>
                    <a:pt x="526" y="72"/>
                    <a:pt x="526" y="72"/>
                    <a:pt x="526" y="72"/>
                  </a:cubicBezTo>
                  <a:cubicBezTo>
                    <a:pt x="525" y="72"/>
                    <a:pt x="526" y="72"/>
                    <a:pt x="525" y="72"/>
                  </a:cubicBezTo>
                  <a:cubicBezTo>
                    <a:pt x="525" y="72"/>
                    <a:pt x="525" y="72"/>
                    <a:pt x="524" y="71"/>
                  </a:cubicBezTo>
                  <a:cubicBezTo>
                    <a:pt x="523" y="71"/>
                    <a:pt x="524" y="71"/>
                    <a:pt x="523" y="71"/>
                  </a:cubicBezTo>
                  <a:cubicBezTo>
                    <a:pt x="523" y="70"/>
                    <a:pt x="521" y="69"/>
                    <a:pt x="521" y="69"/>
                  </a:cubicBezTo>
                  <a:cubicBezTo>
                    <a:pt x="520" y="69"/>
                    <a:pt x="520" y="68"/>
                    <a:pt x="520" y="68"/>
                  </a:cubicBezTo>
                  <a:cubicBezTo>
                    <a:pt x="520" y="68"/>
                    <a:pt x="520" y="68"/>
                    <a:pt x="520" y="68"/>
                  </a:cubicBezTo>
                  <a:cubicBezTo>
                    <a:pt x="521" y="69"/>
                    <a:pt x="522" y="69"/>
                    <a:pt x="522" y="69"/>
                  </a:cubicBezTo>
                  <a:cubicBezTo>
                    <a:pt x="521" y="68"/>
                    <a:pt x="521" y="68"/>
                    <a:pt x="521" y="68"/>
                  </a:cubicBezTo>
                  <a:cubicBezTo>
                    <a:pt x="521" y="68"/>
                    <a:pt x="520" y="67"/>
                    <a:pt x="521" y="67"/>
                  </a:cubicBezTo>
                  <a:cubicBezTo>
                    <a:pt x="521" y="67"/>
                    <a:pt x="521" y="67"/>
                    <a:pt x="521" y="68"/>
                  </a:cubicBezTo>
                  <a:cubicBezTo>
                    <a:pt x="521" y="68"/>
                    <a:pt x="522" y="68"/>
                    <a:pt x="522" y="68"/>
                  </a:cubicBezTo>
                  <a:cubicBezTo>
                    <a:pt x="522" y="68"/>
                    <a:pt x="522" y="68"/>
                    <a:pt x="522" y="68"/>
                  </a:cubicBezTo>
                  <a:cubicBezTo>
                    <a:pt x="522" y="68"/>
                    <a:pt x="522" y="67"/>
                    <a:pt x="522" y="67"/>
                  </a:cubicBezTo>
                  <a:cubicBezTo>
                    <a:pt x="520" y="66"/>
                    <a:pt x="518" y="65"/>
                    <a:pt x="516" y="63"/>
                  </a:cubicBezTo>
                  <a:cubicBezTo>
                    <a:pt x="515" y="63"/>
                    <a:pt x="515" y="62"/>
                    <a:pt x="515" y="62"/>
                  </a:cubicBezTo>
                  <a:cubicBezTo>
                    <a:pt x="513" y="61"/>
                    <a:pt x="512" y="60"/>
                    <a:pt x="511" y="59"/>
                  </a:cubicBezTo>
                  <a:cubicBezTo>
                    <a:pt x="510" y="59"/>
                    <a:pt x="510" y="58"/>
                    <a:pt x="510" y="58"/>
                  </a:cubicBezTo>
                  <a:cubicBezTo>
                    <a:pt x="509" y="57"/>
                    <a:pt x="508" y="57"/>
                    <a:pt x="507" y="56"/>
                  </a:cubicBezTo>
                  <a:cubicBezTo>
                    <a:pt x="505" y="55"/>
                    <a:pt x="505" y="55"/>
                    <a:pt x="504" y="54"/>
                  </a:cubicBezTo>
                  <a:cubicBezTo>
                    <a:pt x="503" y="53"/>
                    <a:pt x="502" y="53"/>
                    <a:pt x="501" y="52"/>
                  </a:cubicBezTo>
                  <a:cubicBezTo>
                    <a:pt x="499" y="50"/>
                    <a:pt x="497" y="49"/>
                    <a:pt x="494" y="48"/>
                  </a:cubicBezTo>
                  <a:cubicBezTo>
                    <a:pt x="492" y="46"/>
                    <a:pt x="491" y="46"/>
                    <a:pt x="489" y="45"/>
                  </a:cubicBezTo>
                  <a:cubicBezTo>
                    <a:pt x="489" y="45"/>
                    <a:pt x="486" y="43"/>
                    <a:pt x="485" y="43"/>
                  </a:cubicBezTo>
                  <a:cubicBezTo>
                    <a:pt x="485" y="43"/>
                    <a:pt x="485" y="43"/>
                    <a:pt x="485" y="43"/>
                  </a:cubicBezTo>
                  <a:cubicBezTo>
                    <a:pt x="485" y="43"/>
                    <a:pt x="483" y="42"/>
                    <a:pt x="483" y="42"/>
                  </a:cubicBezTo>
                  <a:cubicBezTo>
                    <a:pt x="482" y="42"/>
                    <a:pt x="482" y="41"/>
                    <a:pt x="481" y="41"/>
                  </a:cubicBezTo>
                  <a:cubicBezTo>
                    <a:pt x="481" y="40"/>
                    <a:pt x="481" y="40"/>
                    <a:pt x="480" y="40"/>
                  </a:cubicBezTo>
                  <a:cubicBezTo>
                    <a:pt x="480" y="40"/>
                    <a:pt x="480" y="40"/>
                    <a:pt x="480" y="39"/>
                  </a:cubicBezTo>
                  <a:cubicBezTo>
                    <a:pt x="479" y="39"/>
                    <a:pt x="478" y="38"/>
                    <a:pt x="477" y="38"/>
                  </a:cubicBezTo>
                  <a:cubicBezTo>
                    <a:pt x="477" y="38"/>
                    <a:pt x="478" y="38"/>
                    <a:pt x="477" y="38"/>
                  </a:cubicBezTo>
                  <a:cubicBezTo>
                    <a:pt x="475" y="37"/>
                    <a:pt x="475" y="37"/>
                    <a:pt x="474" y="36"/>
                  </a:cubicBezTo>
                  <a:cubicBezTo>
                    <a:pt x="472" y="36"/>
                    <a:pt x="473" y="36"/>
                    <a:pt x="472" y="36"/>
                  </a:cubicBezTo>
                  <a:cubicBezTo>
                    <a:pt x="471" y="35"/>
                    <a:pt x="471" y="35"/>
                    <a:pt x="471" y="35"/>
                  </a:cubicBezTo>
                  <a:cubicBezTo>
                    <a:pt x="471" y="35"/>
                    <a:pt x="470" y="34"/>
                    <a:pt x="469" y="34"/>
                  </a:cubicBezTo>
                  <a:cubicBezTo>
                    <a:pt x="468" y="34"/>
                    <a:pt x="468" y="34"/>
                    <a:pt x="468" y="34"/>
                  </a:cubicBezTo>
                  <a:cubicBezTo>
                    <a:pt x="468" y="34"/>
                    <a:pt x="467" y="34"/>
                    <a:pt x="468" y="34"/>
                  </a:cubicBezTo>
                  <a:cubicBezTo>
                    <a:pt x="468" y="35"/>
                    <a:pt x="467" y="34"/>
                    <a:pt x="468" y="35"/>
                  </a:cubicBezTo>
                  <a:cubicBezTo>
                    <a:pt x="468" y="35"/>
                    <a:pt x="469" y="36"/>
                    <a:pt x="468" y="35"/>
                  </a:cubicBezTo>
                  <a:cubicBezTo>
                    <a:pt x="466" y="35"/>
                    <a:pt x="466" y="35"/>
                    <a:pt x="466" y="35"/>
                  </a:cubicBezTo>
                  <a:cubicBezTo>
                    <a:pt x="466" y="35"/>
                    <a:pt x="467" y="35"/>
                    <a:pt x="466" y="35"/>
                  </a:cubicBezTo>
                  <a:cubicBezTo>
                    <a:pt x="465" y="34"/>
                    <a:pt x="466" y="35"/>
                    <a:pt x="465" y="34"/>
                  </a:cubicBezTo>
                  <a:cubicBezTo>
                    <a:pt x="464" y="34"/>
                    <a:pt x="465" y="35"/>
                    <a:pt x="464" y="34"/>
                  </a:cubicBezTo>
                  <a:cubicBezTo>
                    <a:pt x="462" y="33"/>
                    <a:pt x="462" y="33"/>
                    <a:pt x="462" y="33"/>
                  </a:cubicBezTo>
                  <a:cubicBezTo>
                    <a:pt x="462" y="33"/>
                    <a:pt x="461" y="32"/>
                    <a:pt x="461" y="32"/>
                  </a:cubicBezTo>
                  <a:cubicBezTo>
                    <a:pt x="461" y="31"/>
                    <a:pt x="461" y="31"/>
                    <a:pt x="461" y="31"/>
                  </a:cubicBezTo>
                  <a:cubicBezTo>
                    <a:pt x="460" y="30"/>
                    <a:pt x="461" y="31"/>
                    <a:pt x="459" y="30"/>
                  </a:cubicBezTo>
                  <a:cubicBezTo>
                    <a:pt x="457" y="29"/>
                    <a:pt x="459" y="30"/>
                    <a:pt x="457" y="29"/>
                  </a:cubicBezTo>
                  <a:cubicBezTo>
                    <a:pt x="456" y="29"/>
                    <a:pt x="455" y="28"/>
                    <a:pt x="456" y="29"/>
                  </a:cubicBezTo>
                  <a:cubicBezTo>
                    <a:pt x="456" y="29"/>
                    <a:pt x="456" y="29"/>
                    <a:pt x="456" y="29"/>
                  </a:cubicBezTo>
                  <a:cubicBezTo>
                    <a:pt x="456" y="29"/>
                    <a:pt x="456" y="30"/>
                    <a:pt x="456" y="30"/>
                  </a:cubicBezTo>
                  <a:cubicBezTo>
                    <a:pt x="456" y="30"/>
                    <a:pt x="457" y="30"/>
                    <a:pt x="456" y="30"/>
                  </a:cubicBezTo>
                  <a:cubicBezTo>
                    <a:pt x="455" y="30"/>
                    <a:pt x="457" y="31"/>
                    <a:pt x="455" y="30"/>
                  </a:cubicBezTo>
                  <a:cubicBezTo>
                    <a:pt x="453" y="29"/>
                    <a:pt x="453" y="29"/>
                    <a:pt x="453" y="29"/>
                  </a:cubicBezTo>
                  <a:cubicBezTo>
                    <a:pt x="453" y="29"/>
                    <a:pt x="453" y="28"/>
                    <a:pt x="453" y="29"/>
                  </a:cubicBezTo>
                  <a:cubicBezTo>
                    <a:pt x="453" y="30"/>
                    <a:pt x="454" y="31"/>
                    <a:pt x="454" y="31"/>
                  </a:cubicBezTo>
                  <a:cubicBezTo>
                    <a:pt x="455" y="32"/>
                    <a:pt x="452" y="30"/>
                    <a:pt x="451" y="30"/>
                  </a:cubicBezTo>
                  <a:cubicBezTo>
                    <a:pt x="451" y="30"/>
                    <a:pt x="451" y="29"/>
                    <a:pt x="450" y="29"/>
                  </a:cubicBezTo>
                  <a:cubicBezTo>
                    <a:pt x="449" y="29"/>
                    <a:pt x="449" y="29"/>
                    <a:pt x="449" y="29"/>
                  </a:cubicBezTo>
                  <a:cubicBezTo>
                    <a:pt x="448" y="29"/>
                    <a:pt x="448" y="29"/>
                    <a:pt x="448" y="29"/>
                  </a:cubicBezTo>
                  <a:cubicBezTo>
                    <a:pt x="448" y="29"/>
                    <a:pt x="448" y="29"/>
                    <a:pt x="448" y="30"/>
                  </a:cubicBezTo>
                  <a:cubicBezTo>
                    <a:pt x="449" y="31"/>
                    <a:pt x="448" y="30"/>
                    <a:pt x="449" y="31"/>
                  </a:cubicBezTo>
                  <a:cubicBezTo>
                    <a:pt x="450" y="32"/>
                    <a:pt x="450" y="32"/>
                    <a:pt x="451" y="33"/>
                  </a:cubicBezTo>
                  <a:cubicBezTo>
                    <a:pt x="452" y="33"/>
                    <a:pt x="451" y="33"/>
                    <a:pt x="452" y="33"/>
                  </a:cubicBezTo>
                  <a:cubicBezTo>
                    <a:pt x="452" y="34"/>
                    <a:pt x="453" y="34"/>
                    <a:pt x="454" y="35"/>
                  </a:cubicBezTo>
                  <a:cubicBezTo>
                    <a:pt x="456" y="36"/>
                    <a:pt x="455" y="35"/>
                    <a:pt x="456" y="36"/>
                  </a:cubicBezTo>
                  <a:cubicBezTo>
                    <a:pt x="456" y="37"/>
                    <a:pt x="457" y="37"/>
                    <a:pt x="456" y="37"/>
                  </a:cubicBezTo>
                  <a:cubicBezTo>
                    <a:pt x="455" y="37"/>
                    <a:pt x="456" y="37"/>
                    <a:pt x="455" y="37"/>
                  </a:cubicBezTo>
                  <a:cubicBezTo>
                    <a:pt x="454" y="36"/>
                    <a:pt x="454" y="36"/>
                    <a:pt x="453" y="36"/>
                  </a:cubicBezTo>
                  <a:cubicBezTo>
                    <a:pt x="452" y="36"/>
                    <a:pt x="453" y="36"/>
                    <a:pt x="451" y="35"/>
                  </a:cubicBezTo>
                  <a:cubicBezTo>
                    <a:pt x="450" y="34"/>
                    <a:pt x="449" y="33"/>
                    <a:pt x="448" y="33"/>
                  </a:cubicBezTo>
                  <a:cubicBezTo>
                    <a:pt x="448" y="32"/>
                    <a:pt x="447" y="31"/>
                    <a:pt x="447" y="31"/>
                  </a:cubicBezTo>
                  <a:cubicBezTo>
                    <a:pt x="447" y="31"/>
                    <a:pt x="447" y="31"/>
                    <a:pt x="446" y="31"/>
                  </a:cubicBezTo>
                  <a:cubicBezTo>
                    <a:pt x="445" y="30"/>
                    <a:pt x="445" y="30"/>
                    <a:pt x="444" y="29"/>
                  </a:cubicBezTo>
                  <a:cubicBezTo>
                    <a:pt x="443" y="28"/>
                    <a:pt x="443" y="28"/>
                    <a:pt x="443" y="27"/>
                  </a:cubicBezTo>
                  <a:cubicBezTo>
                    <a:pt x="442" y="27"/>
                    <a:pt x="442" y="27"/>
                    <a:pt x="441" y="27"/>
                  </a:cubicBezTo>
                  <a:cubicBezTo>
                    <a:pt x="440" y="26"/>
                    <a:pt x="440" y="26"/>
                    <a:pt x="440" y="25"/>
                  </a:cubicBezTo>
                  <a:cubicBezTo>
                    <a:pt x="439" y="25"/>
                    <a:pt x="438" y="25"/>
                    <a:pt x="438" y="25"/>
                  </a:cubicBezTo>
                  <a:close/>
                  <a:moveTo>
                    <a:pt x="439" y="354"/>
                  </a:moveTo>
                  <a:cubicBezTo>
                    <a:pt x="438" y="354"/>
                    <a:pt x="437" y="353"/>
                    <a:pt x="436" y="353"/>
                  </a:cubicBezTo>
                  <a:cubicBezTo>
                    <a:pt x="435" y="351"/>
                    <a:pt x="434" y="351"/>
                    <a:pt x="433" y="349"/>
                  </a:cubicBezTo>
                  <a:cubicBezTo>
                    <a:pt x="431" y="349"/>
                    <a:pt x="430" y="350"/>
                    <a:pt x="428" y="350"/>
                  </a:cubicBezTo>
                  <a:cubicBezTo>
                    <a:pt x="426" y="351"/>
                    <a:pt x="425" y="351"/>
                    <a:pt x="424" y="352"/>
                  </a:cubicBezTo>
                  <a:cubicBezTo>
                    <a:pt x="424" y="352"/>
                    <a:pt x="422" y="353"/>
                    <a:pt x="420" y="353"/>
                  </a:cubicBezTo>
                  <a:cubicBezTo>
                    <a:pt x="419" y="353"/>
                    <a:pt x="417" y="352"/>
                    <a:pt x="416" y="352"/>
                  </a:cubicBezTo>
                  <a:cubicBezTo>
                    <a:pt x="414" y="352"/>
                    <a:pt x="414" y="352"/>
                    <a:pt x="414" y="352"/>
                  </a:cubicBezTo>
                  <a:cubicBezTo>
                    <a:pt x="414" y="352"/>
                    <a:pt x="408" y="351"/>
                    <a:pt x="405" y="351"/>
                  </a:cubicBezTo>
                  <a:cubicBezTo>
                    <a:pt x="402" y="352"/>
                    <a:pt x="404" y="350"/>
                    <a:pt x="404" y="350"/>
                  </a:cubicBezTo>
                  <a:cubicBezTo>
                    <a:pt x="405" y="349"/>
                    <a:pt x="405" y="349"/>
                    <a:pt x="406" y="348"/>
                  </a:cubicBezTo>
                  <a:cubicBezTo>
                    <a:pt x="406" y="348"/>
                    <a:pt x="403" y="347"/>
                    <a:pt x="402" y="348"/>
                  </a:cubicBezTo>
                  <a:cubicBezTo>
                    <a:pt x="400" y="348"/>
                    <a:pt x="400" y="348"/>
                    <a:pt x="400" y="348"/>
                  </a:cubicBezTo>
                  <a:cubicBezTo>
                    <a:pt x="400" y="347"/>
                    <a:pt x="400" y="347"/>
                    <a:pt x="399" y="346"/>
                  </a:cubicBezTo>
                  <a:cubicBezTo>
                    <a:pt x="399" y="346"/>
                    <a:pt x="399" y="345"/>
                    <a:pt x="399" y="344"/>
                  </a:cubicBezTo>
                  <a:cubicBezTo>
                    <a:pt x="399" y="344"/>
                    <a:pt x="398" y="344"/>
                    <a:pt x="397" y="345"/>
                  </a:cubicBezTo>
                  <a:cubicBezTo>
                    <a:pt x="396" y="346"/>
                    <a:pt x="397" y="343"/>
                    <a:pt x="396" y="346"/>
                  </a:cubicBezTo>
                  <a:cubicBezTo>
                    <a:pt x="396" y="349"/>
                    <a:pt x="396" y="349"/>
                    <a:pt x="396" y="349"/>
                  </a:cubicBezTo>
                  <a:cubicBezTo>
                    <a:pt x="396" y="349"/>
                    <a:pt x="397" y="347"/>
                    <a:pt x="396" y="349"/>
                  </a:cubicBezTo>
                  <a:cubicBezTo>
                    <a:pt x="394" y="351"/>
                    <a:pt x="394" y="354"/>
                    <a:pt x="394" y="354"/>
                  </a:cubicBezTo>
                  <a:cubicBezTo>
                    <a:pt x="393" y="354"/>
                    <a:pt x="392" y="354"/>
                    <a:pt x="391" y="354"/>
                  </a:cubicBezTo>
                  <a:cubicBezTo>
                    <a:pt x="390" y="353"/>
                    <a:pt x="390" y="352"/>
                    <a:pt x="388" y="351"/>
                  </a:cubicBezTo>
                  <a:cubicBezTo>
                    <a:pt x="389" y="350"/>
                    <a:pt x="389" y="350"/>
                    <a:pt x="389" y="349"/>
                  </a:cubicBezTo>
                  <a:cubicBezTo>
                    <a:pt x="389" y="348"/>
                    <a:pt x="389" y="347"/>
                    <a:pt x="390" y="347"/>
                  </a:cubicBezTo>
                  <a:cubicBezTo>
                    <a:pt x="389" y="346"/>
                    <a:pt x="389" y="346"/>
                    <a:pt x="389" y="345"/>
                  </a:cubicBezTo>
                  <a:cubicBezTo>
                    <a:pt x="384" y="345"/>
                    <a:pt x="388" y="343"/>
                    <a:pt x="384" y="345"/>
                  </a:cubicBezTo>
                  <a:cubicBezTo>
                    <a:pt x="381" y="347"/>
                    <a:pt x="384" y="345"/>
                    <a:pt x="381" y="347"/>
                  </a:cubicBezTo>
                  <a:cubicBezTo>
                    <a:pt x="379" y="350"/>
                    <a:pt x="379" y="350"/>
                    <a:pt x="379" y="350"/>
                  </a:cubicBezTo>
                  <a:cubicBezTo>
                    <a:pt x="379" y="350"/>
                    <a:pt x="382" y="348"/>
                    <a:pt x="379" y="350"/>
                  </a:cubicBezTo>
                  <a:cubicBezTo>
                    <a:pt x="376" y="351"/>
                    <a:pt x="378" y="350"/>
                    <a:pt x="376" y="351"/>
                  </a:cubicBezTo>
                  <a:cubicBezTo>
                    <a:pt x="373" y="352"/>
                    <a:pt x="373" y="353"/>
                    <a:pt x="373" y="354"/>
                  </a:cubicBezTo>
                  <a:cubicBezTo>
                    <a:pt x="373" y="356"/>
                    <a:pt x="375" y="353"/>
                    <a:pt x="373" y="356"/>
                  </a:cubicBezTo>
                  <a:cubicBezTo>
                    <a:pt x="371" y="359"/>
                    <a:pt x="372" y="358"/>
                    <a:pt x="371" y="359"/>
                  </a:cubicBezTo>
                  <a:cubicBezTo>
                    <a:pt x="369" y="360"/>
                    <a:pt x="369" y="360"/>
                    <a:pt x="369" y="360"/>
                  </a:cubicBezTo>
                  <a:cubicBezTo>
                    <a:pt x="369" y="360"/>
                    <a:pt x="369" y="361"/>
                    <a:pt x="367" y="361"/>
                  </a:cubicBezTo>
                  <a:cubicBezTo>
                    <a:pt x="366" y="360"/>
                    <a:pt x="365" y="359"/>
                    <a:pt x="365" y="359"/>
                  </a:cubicBezTo>
                  <a:cubicBezTo>
                    <a:pt x="364" y="358"/>
                    <a:pt x="364" y="358"/>
                    <a:pt x="363" y="357"/>
                  </a:cubicBezTo>
                  <a:cubicBezTo>
                    <a:pt x="362" y="357"/>
                    <a:pt x="361" y="357"/>
                    <a:pt x="360" y="357"/>
                  </a:cubicBezTo>
                  <a:cubicBezTo>
                    <a:pt x="358" y="356"/>
                    <a:pt x="358" y="356"/>
                    <a:pt x="356" y="356"/>
                  </a:cubicBezTo>
                  <a:cubicBezTo>
                    <a:pt x="356" y="356"/>
                    <a:pt x="359" y="360"/>
                    <a:pt x="360" y="361"/>
                  </a:cubicBezTo>
                  <a:cubicBezTo>
                    <a:pt x="362" y="362"/>
                    <a:pt x="360" y="361"/>
                    <a:pt x="362" y="362"/>
                  </a:cubicBezTo>
                  <a:cubicBezTo>
                    <a:pt x="363" y="363"/>
                    <a:pt x="362" y="361"/>
                    <a:pt x="363" y="363"/>
                  </a:cubicBezTo>
                  <a:cubicBezTo>
                    <a:pt x="364" y="366"/>
                    <a:pt x="365" y="364"/>
                    <a:pt x="364" y="367"/>
                  </a:cubicBezTo>
                  <a:cubicBezTo>
                    <a:pt x="363" y="369"/>
                    <a:pt x="364" y="367"/>
                    <a:pt x="363" y="369"/>
                  </a:cubicBezTo>
                  <a:cubicBezTo>
                    <a:pt x="362" y="372"/>
                    <a:pt x="362" y="372"/>
                    <a:pt x="362" y="372"/>
                  </a:cubicBezTo>
                  <a:cubicBezTo>
                    <a:pt x="362" y="372"/>
                    <a:pt x="362" y="375"/>
                    <a:pt x="362" y="376"/>
                  </a:cubicBezTo>
                  <a:cubicBezTo>
                    <a:pt x="362" y="377"/>
                    <a:pt x="364" y="375"/>
                    <a:pt x="362" y="377"/>
                  </a:cubicBezTo>
                  <a:cubicBezTo>
                    <a:pt x="360" y="379"/>
                    <a:pt x="359" y="379"/>
                    <a:pt x="358" y="380"/>
                  </a:cubicBezTo>
                  <a:cubicBezTo>
                    <a:pt x="357" y="381"/>
                    <a:pt x="356" y="379"/>
                    <a:pt x="357" y="382"/>
                  </a:cubicBezTo>
                  <a:cubicBezTo>
                    <a:pt x="359" y="384"/>
                    <a:pt x="359" y="383"/>
                    <a:pt x="357" y="385"/>
                  </a:cubicBezTo>
                  <a:cubicBezTo>
                    <a:pt x="355" y="387"/>
                    <a:pt x="355" y="387"/>
                    <a:pt x="355" y="387"/>
                  </a:cubicBezTo>
                  <a:cubicBezTo>
                    <a:pt x="355" y="387"/>
                    <a:pt x="355" y="388"/>
                    <a:pt x="354" y="388"/>
                  </a:cubicBezTo>
                  <a:cubicBezTo>
                    <a:pt x="353" y="388"/>
                    <a:pt x="353" y="387"/>
                    <a:pt x="351" y="388"/>
                  </a:cubicBezTo>
                  <a:cubicBezTo>
                    <a:pt x="349" y="389"/>
                    <a:pt x="350" y="388"/>
                    <a:pt x="349" y="389"/>
                  </a:cubicBezTo>
                  <a:cubicBezTo>
                    <a:pt x="348" y="390"/>
                    <a:pt x="345" y="389"/>
                    <a:pt x="348" y="390"/>
                  </a:cubicBezTo>
                  <a:cubicBezTo>
                    <a:pt x="350" y="392"/>
                    <a:pt x="357" y="391"/>
                    <a:pt x="357" y="392"/>
                  </a:cubicBezTo>
                  <a:cubicBezTo>
                    <a:pt x="356" y="393"/>
                    <a:pt x="350" y="396"/>
                    <a:pt x="350" y="396"/>
                  </a:cubicBezTo>
                  <a:cubicBezTo>
                    <a:pt x="347" y="396"/>
                    <a:pt x="347" y="396"/>
                    <a:pt x="347" y="396"/>
                  </a:cubicBezTo>
                  <a:cubicBezTo>
                    <a:pt x="347" y="396"/>
                    <a:pt x="347" y="396"/>
                    <a:pt x="347" y="398"/>
                  </a:cubicBezTo>
                  <a:cubicBezTo>
                    <a:pt x="347" y="399"/>
                    <a:pt x="347" y="399"/>
                    <a:pt x="347" y="399"/>
                  </a:cubicBezTo>
                  <a:cubicBezTo>
                    <a:pt x="347" y="399"/>
                    <a:pt x="346" y="398"/>
                    <a:pt x="347" y="400"/>
                  </a:cubicBezTo>
                  <a:cubicBezTo>
                    <a:pt x="348" y="402"/>
                    <a:pt x="348" y="402"/>
                    <a:pt x="348" y="402"/>
                  </a:cubicBezTo>
                  <a:cubicBezTo>
                    <a:pt x="348" y="402"/>
                    <a:pt x="349" y="403"/>
                    <a:pt x="348" y="404"/>
                  </a:cubicBezTo>
                  <a:cubicBezTo>
                    <a:pt x="348" y="404"/>
                    <a:pt x="349" y="403"/>
                    <a:pt x="348" y="405"/>
                  </a:cubicBezTo>
                  <a:cubicBezTo>
                    <a:pt x="346" y="406"/>
                    <a:pt x="344" y="407"/>
                    <a:pt x="343" y="407"/>
                  </a:cubicBezTo>
                  <a:cubicBezTo>
                    <a:pt x="342" y="407"/>
                    <a:pt x="343" y="405"/>
                    <a:pt x="342" y="407"/>
                  </a:cubicBezTo>
                  <a:cubicBezTo>
                    <a:pt x="340" y="409"/>
                    <a:pt x="339" y="407"/>
                    <a:pt x="340" y="409"/>
                  </a:cubicBezTo>
                  <a:cubicBezTo>
                    <a:pt x="342" y="412"/>
                    <a:pt x="341" y="410"/>
                    <a:pt x="342" y="412"/>
                  </a:cubicBezTo>
                  <a:cubicBezTo>
                    <a:pt x="343" y="413"/>
                    <a:pt x="346" y="416"/>
                    <a:pt x="346" y="416"/>
                  </a:cubicBezTo>
                  <a:cubicBezTo>
                    <a:pt x="346" y="416"/>
                    <a:pt x="353" y="417"/>
                    <a:pt x="353" y="418"/>
                  </a:cubicBezTo>
                  <a:cubicBezTo>
                    <a:pt x="353" y="419"/>
                    <a:pt x="354" y="422"/>
                    <a:pt x="354" y="422"/>
                  </a:cubicBezTo>
                  <a:cubicBezTo>
                    <a:pt x="355" y="424"/>
                    <a:pt x="355" y="424"/>
                    <a:pt x="355" y="425"/>
                  </a:cubicBezTo>
                  <a:cubicBezTo>
                    <a:pt x="356" y="426"/>
                    <a:pt x="357" y="426"/>
                    <a:pt x="358" y="426"/>
                  </a:cubicBezTo>
                  <a:cubicBezTo>
                    <a:pt x="358" y="426"/>
                    <a:pt x="358" y="424"/>
                    <a:pt x="359" y="427"/>
                  </a:cubicBezTo>
                  <a:cubicBezTo>
                    <a:pt x="360" y="430"/>
                    <a:pt x="361" y="431"/>
                    <a:pt x="361" y="432"/>
                  </a:cubicBezTo>
                  <a:cubicBezTo>
                    <a:pt x="361" y="432"/>
                    <a:pt x="361" y="432"/>
                    <a:pt x="361" y="434"/>
                  </a:cubicBezTo>
                  <a:cubicBezTo>
                    <a:pt x="361" y="436"/>
                    <a:pt x="358" y="436"/>
                    <a:pt x="361" y="437"/>
                  </a:cubicBezTo>
                  <a:cubicBezTo>
                    <a:pt x="364" y="438"/>
                    <a:pt x="367" y="438"/>
                    <a:pt x="367" y="438"/>
                  </a:cubicBezTo>
                  <a:cubicBezTo>
                    <a:pt x="368" y="439"/>
                    <a:pt x="368" y="439"/>
                    <a:pt x="367" y="441"/>
                  </a:cubicBezTo>
                  <a:cubicBezTo>
                    <a:pt x="366" y="443"/>
                    <a:pt x="366" y="441"/>
                    <a:pt x="366" y="443"/>
                  </a:cubicBezTo>
                  <a:cubicBezTo>
                    <a:pt x="366" y="445"/>
                    <a:pt x="366" y="443"/>
                    <a:pt x="366" y="445"/>
                  </a:cubicBezTo>
                  <a:cubicBezTo>
                    <a:pt x="367" y="446"/>
                    <a:pt x="365" y="445"/>
                    <a:pt x="367" y="446"/>
                  </a:cubicBezTo>
                  <a:cubicBezTo>
                    <a:pt x="369" y="447"/>
                    <a:pt x="370" y="447"/>
                    <a:pt x="370" y="447"/>
                  </a:cubicBezTo>
                  <a:cubicBezTo>
                    <a:pt x="370" y="447"/>
                    <a:pt x="371" y="447"/>
                    <a:pt x="372" y="447"/>
                  </a:cubicBezTo>
                  <a:cubicBezTo>
                    <a:pt x="373" y="448"/>
                    <a:pt x="375" y="446"/>
                    <a:pt x="375" y="448"/>
                  </a:cubicBezTo>
                  <a:cubicBezTo>
                    <a:pt x="376" y="450"/>
                    <a:pt x="374" y="448"/>
                    <a:pt x="376" y="450"/>
                  </a:cubicBezTo>
                  <a:cubicBezTo>
                    <a:pt x="378" y="452"/>
                    <a:pt x="379" y="451"/>
                    <a:pt x="379" y="452"/>
                  </a:cubicBezTo>
                  <a:cubicBezTo>
                    <a:pt x="379" y="453"/>
                    <a:pt x="379" y="453"/>
                    <a:pt x="379" y="453"/>
                  </a:cubicBezTo>
                  <a:cubicBezTo>
                    <a:pt x="379" y="453"/>
                    <a:pt x="380" y="454"/>
                    <a:pt x="381" y="454"/>
                  </a:cubicBezTo>
                  <a:cubicBezTo>
                    <a:pt x="382" y="454"/>
                    <a:pt x="384" y="454"/>
                    <a:pt x="384" y="454"/>
                  </a:cubicBezTo>
                  <a:cubicBezTo>
                    <a:pt x="385" y="455"/>
                    <a:pt x="386" y="455"/>
                    <a:pt x="386" y="455"/>
                  </a:cubicBezTo>
                  <a:cubicBezTo>
                    <a:pt x="386" y="455"/>
                    <a:pt x="387" y="452"/>
                    <a:pt x="388" y="456"/>
                  </a:cubicBezTo>
                  <a:cubicBezTo>
                    <a:pt x="389" y="459"/>
                    <a:pt x="394" y="458"/>
                    <a:pt x="393" y="460"/>
                  </a:cubicBezTo>
                  <a:cubicBezTo>
                    <a:pt x="391" y="461"/>
                    <a:pt x="392" y="460"/>
                    <a:pt x="391" y="462"/>
                  </a:cubicBezTo>
                  <a:cubicBezTo>
                    <a:pt x="390" y="463"/>
                    <a:pt x="391" y="461"/>
                    <a:pt x="390" y="463"/>
                  </a:cubicBezTo>
                  <a:cubicBezTo>
                    <a:pt x="389" y="465"/>
                    <a:pt x="394" y="467"/>
                    <a:pt x="394" y="467"/>
                  </a:cubicBezTo>
                  <a:cubicBezTo>
                    <a:pt x="390" y="470"/>
                    <a:pt x="389" y="471"/>
                    <a:pt x="389" y="472"/>
                  </a:cubicBezTo>
                  <a:cubicBezTo>
                    <a:pt x="388" y="473"/>
                    <a:pt x="389" y="476"/>
                    <a:pt x="389" y="477"/>
                  </a:cubicBezTo>
                  <a:cubicBezTo>
                    <a:pt x="390" y="477"/>
                    <a:pt x="392" y="477"/>
                    <a:pt x="390" y="478"/>
                  </a:cubicBezTo>
                  <a:cubicBezTo>
                    <a:pt x="388" y="480"/>
                    <a:pt x="388" y="480"/>
                    <a:pt x="388" y="480"/>
                  </a:cubicBezTo>
                  <a:cubicBezTo>
                    <a:pt x="388" y="480"/>
                    <a:pt x="388" y="480"/>
                    <a:pt x="388" y="481"/>
                  </a:cubicBezTo>
                  <a:cubicBezTo>
                    <a:pt x="388" y="482"/>
                    <a:pt x="388" y="483"/>
                    <a:pt x="388" y="484"/>
                  </a:cubicBezTo>
                  <a:cubicBezTo>
                    <a:pt x="388" y="485"/>
                    <a:pt x="388" y="483"/>
                    <a:pt x="388" y="485"/>
                  </a:cubicBezTo>
                  <a:cubicBezTo>
                    <a:pt x="388" y="486"/>
                    <a:pt x="389" y="484"/>
                    <a:pt x="388" y="486"/>
                  </a:cubicBezTo>
                  <a:cubicBezTo>
                    <a:pt x="387" y="489"/>
                    <a:pt x="386" y="489"/>
                    <a:pt x="386" y="490"/>
                  </a:cubicBezTo>
                  <a:cubicBezTo>
                    <a:pt x="386" y="491"/>
                    <a:pt x="385" y="490"/>
                    <a:pt x="386" y="491"/>
                  </a:cubicBezTo>
                  <a:cubicBezTo>
                    <a:pt x="386" y="493"/>
                    <a:pt x="387" y="493"/>
                    <a:pt x="386" y="494"/>
                  </a:cubicBezTo>
                  <a:cubicBezTo>
                    <a:pt x="385" y="495"/>
                    <a:pt x="385" y="493"/>
                    <a:pt x="385" y="495"/>
                  </a:cubicBezTo>
                  <a:cubicBezTo>
                    <a:pt x="384" y="496"/>
                    <a:pt x="386" y="493"/>
                    <a:pt x="384" y="496"/>
                  </a:cubicBezTo>
                  <a:cubicBezTo>
                    <a:pt x="382" y="499"/>
                    <a:pt x="382" y="498"/>
                    <a:pt x="382" y="499"/>
                  </a:cubicBezTo>
                  <a:cubicBezTo>
                    <a:pt x="382" y="501"/>
                    <a:pt x="383" y="499"/>
                    <a:pt x="382" y="501"/>
                  </a:cubicBezTo>
                  <a:cubicBezTo>
                    <a:pt x="382" y="503"/>
                    <a:pt x="380" y="502"/>
                    <a:pt x="382" y="503"/>
                  </a:cubicBezTo>
                  <a:cubicBezTo>
                    <a:pt x="383" y="503"/>
                    <a:pt x="384" y="501"/>
                    <a:pt x="383" y="503"/>
                  </a:cubicBezTo>
                  <a:cubicBezTo>
                    <a:pt x="382" y="505"/>
                    <a:pt x="383" y="505"/>
                    <a:pt x="382" y="506"/>
                  </a:cubicBezTo>
                  <a:cubicBezTo>
                    <a:pt x="382" y="507"/>
                    <a:pt x="383" y="508"/>
                    <a:pt x="383" y="508"/>
                  </a:cubicBezTo>
                  <a:cubicBezTo>
                    <a:pt x="383" y="508"/>
                    <a:pt x="384" y="508"/>
                    <a:pt x="383" y="509"/>
                  </a:cubicBezTo>
                  <a:cubicBezTo>
                    <a:pt x="382" y="510"/>
                    <a:pt x="383" y="512"/>
                    <a:pt x="382" y="512"/>
                  </a:cubicBezTo>
                  <a:cubicBezTo>
                    <a:pt x="380" y="513"/>
                    <a:pt x="382" y="510"/>
                    <a:pt x="380" y="513"/>
                  </a:cubicBezTo>
                  <a:cubicBezTo>
                    <a:pt x="378" y="516"/>
                    <a:pt x="377" y="516"/>
                    <a:pt x="378" y="516"/>
                  </a:cubicBezTo>
                  <a:cubicBezTo>
                    <a:pt x="379" y="517"/>
                    <a:pt x="381" y="514"/>
                    <a:pt x="379" y="517"/>
                  </a:cubicBezTo>
                  <a:cubicBezTo>
                    <a:pt x="378" y="519"/>
                    <a:pt x="378" y="519"/>
                    <a:pt x="378" y="519"/>
                  </a:cubicBezTo>
                  <a:cubicBezTo>
                    <a:pt x="378" y="520"/>
                    <a:pt x="378" y="520"/>
                    <a:pt x="378" y="521"/>
                  </a:cubicBezTo>
                  <a:cubicBezTo>
                    <a:pt x="378" y="521"/>
                    <a:pt x="377" y="521"/>
                    <a:pt x="376" y="521"/>
                  </a:cubicBezTo>
                  <a:cubicBezTo>
                    <a:pt x="376" y="522"/>
                    <a:pt x="375" y="522"/>
                    <a:pt x="375" y="524"/>
                  </a:cubicBezTo>
                  <a:cubicBezTo>
                    <a:pt x="375" y="526"/>
                    <a:pt x="375" y="527"/>
                    <a:pt x="375" y="527"/>
                  </a:cubicBezTo>
                  <a:cubicBezTo>
                    <a:pt x="375" y="528"/>
                    <a:pt x="375" y="530"/>
                    <a:pt x="375" y="530"/>
                  </a:cubicBezTo>
                  <a:cubicBezTo>
                    <a:pt x="375" y="530"/>
                    <a:pt x="376" y="530"/>
                    <a:pt x="375" y="531"/>
                  </a:cubicBezTo>
                  <a:cubicBezTo>
                    <a:pt x="373" y="532"/>
                    <a:pt x="371" y="532"/>
                    <a:pt x="371" y="532"/>
                  </a:cubicBezTo>
                  <a:cubicBezTo>
                    <a:pt x="370" y="535"/>
                    <a:pt x="371" y="535"/>
                    <a:pt x="371" y="536"/>
                  </a:cubicBezTo>
                  <a:cubicBezTo>
                    <a:pt x="371" y="537"/>
                    <a:pt x="369" y="536"/>
                    <a:pt x="371" y="537"/>
                  </a:cubicBezTo>
                  <a:cubicBezTo>
                    <a:pt x="372" y="539"/>
                    <a:pt x="372" y="537"/>
                    <a:pt x="372" y="539"/>
                  </a:cubicBezTo>
                  <a:cubicBezTo>
                    <a:pt x="371" y="541"/>
                    <a:pt x="372" y="538"/>
                    <a:pt x="371" y="541"/>
                  </a:cubicBezTo>
                  <a:cubicBezTo>
                    <a:pt x="371" y="543"/>
                    <a:pt x="373" y="544"/>
                    <a:pt x="371" y="544"/>
                  </a:cubicBezTo>
                  <a:cubicBezTo>
                    <a:pt x="369" y="544"/>
                    <a:pt x="369" y="544"/>
                    <a:pt x="369" y="544"/>
                  </a:cubicBezTo>
                  <a:cubicBezTo>
                    <a:pt x="369" y="544"/>
                    <a:pt x="368" y="543"/>
                    <a:pt x="367" y="545"/>
                  </a:cubicBezTo>
                  <a:cubicBezTo>
                    <a:pt x="366" y="547"/>
                    <a:pt x="364" y="547"/>
                    <a:pt x="366" y="548"/>
                  </a:cubicBezTo>
                  <a:cubicBezTo>
                    <a:pt x="368" y="549"/>
                    <a:pt x="371" y="549"/>
                    <a:pt x="371" y="549"/>
                  </a:cubicBezTo>
                  <a:cubicBezTo>
                    <a:pt x="371" y="549"/>
                    <a:pt x="371" y="549"/>
                    <a:pt x="370" y="550"/>
                  </a:cubicBezTo>
                  <a:cubicBezTo>
                    <a:pt x="371" y="551"/>
                    <a:pt x="373" y="550"/>
                    <a:pt x="371" y="551"/>
                  </a:cubicBezTo>
                  <a:cubicBezTo>
                    <a:pt x="370" y="552"/>
                    <a:pt x="370" y="553"/>
                    <a:pt x="370" y="553"/>
                  </a:cubicBezTo>
                  <a:cubicBezTo>
                    <a:pt x="370" y="553"/>
                    <a:pt x="371" y="552"/>
                    <a:pt x="370" y="554"/>
                  </a:cubicBezTo>
                  <a:cubicBezTo>
                    <a:pt x="368" y="555"/>
                    <a:pt x="370" y="554"/>
                    <a:pt x="368" y="555"/>
                  </a:cubicBezTo>
                  <a:cubicBezTo>
                    <a:pt x="367" y="556"/>
                    <a:pt x="368" y="555"/>
                    <a:pt x="366" y="556"/>
                  </a:cubicBezTo>
                  <a:cubicBezTo>
                    <a:pt x="365" y="556"/>
                    <a:pt x="366" y="554"/>
                    <a:pt x="365" y="556"/>
                  </a:cubicBezTo>
                  <a:cubicBezTo>
                    <a:pt x="364" y="559"/>
                    <a:pt x="362" y="557"/>
                    <a:pt x="364" y="559"/>
                  </a:cubicBezTo>
                  <a:cubicBezTo>
                    <a:pt x="366" y="561"/>
                    <a:pt x="368" y="559"/>
                    <a:pt x="368" y="560"/>
                  </a:cubicBezTo>
                  <a:cubicBezTo>
                    <a:pt x="368" y="562"/>
                    <a:pt x="366" y="563"/>
                    <a:pt x="365" y="563"/>
                  </a:cubicBezTo>
                  <a:cubicBezTo>
                    <a:pt x="363" y="563"/>
                    <a:pt x="363" y="563"/>
                    <a:pt x="362" y="564"/>
                  </a:cubicBezTo>
                  <a:cubicBezTo>
                    <a:pt x="361" y="564"/>
                    <a:pt x="363" y="563"/>
                    <a:pt x="361" y="564"/>
                  </a:cubicBezTo>
                  <a:cubicBezTo>
                    <a:pt x="360" y="565"/>
                    <a:pt x="360" y="563"/>
                    <a:pt x="360" y="565"/>
                  </a:cubicBezTo>
                  <a:cubicBezTo>
                    <a:pt x="360" y="567"/>
                    <a:pt x="361" y="567"/>
                    <a:pt x="361" y="568"/>
                  </a:cubicBezTo>
                  <a:cubicBezTo>
                    <a:pt x="361" y="569"/>
                    <a:pt x="360" y="568"/>
                    <a:pt x="360" y="570"/>
                  </a:cubicBezTo>
                  <a:cubicBezTo>
                    <a:pt x="361" y="571"/>
                    <a:pt x="362" y="570"/>
                    <a:pt x="362" y="572"/>
                  </a:cubicBezTo>
                  <a:cubicBezTo>
                    <a:pt x="362" y="573"/>
                    <a:pt x="362" y="572"/>
                    <a:pt x="360" y="574"/>
                  </a:cubicBezTo>
                  <a:cubicBezTo>
                    <a:pt x="358" y="575"/>
                    <a:pt x="357" y="573"/>
                    <a:pt x="358" y="575"/>
                  </a:cubicBezTo>
                  <a:cubicBezTo>
                    <a:pt x="359" y="577"/>
                    <a:pt x="358" y="577"/>
                    <a:pt x="359" y="579"/>
                  </a:cubicBezTo>
                  <a:cubicBezTo>
                    <a:pt x="359" y="580"/>
                    <a:pt x="359" y="580"/>
                    <a:pt x="359" y="582"/>
                  </a:cubicBezTo>
                  <a:cubicBezTo>
                    <a:pt x="360" y="584"/>
                    <a:pt x="360" y="582"/>
                    <a:pt x="361" y="584"/>
                  </a:cubicBezTo>
                  <a:cubicBezTo>
                    <a:pt x="362" y="586"/>
                    <a:pt x="363" y="585"/>
                    <a:pt x="364" y="586"/>
                  </a:cubicBezTo>
                  <a:cubicBezTo>
                    <a:pt x="365" y="588"/>
                    <a:pt x="366" y="586"/>
                    <a:pt x="367" y="587"/>
                  </a:cubicBezTo>
                  <a:cubicBezTo>
                    <a:pt x="368" y="589"/>
                    <a:pt x="368" y="587"/>
                    <a:pt x="369" y="589"/>
                  </a:cubicBezTo>
                  <a:cubicBezTo>
                    <a:pt x="369" y="591"/>
                    <a:pt x="371" y="590"/>
                    <a:pt x="371" y="592"/>
                  </a:cubicBezTo>
                  <a:cubicBezTo>
                    <a:pt x="371" y="593"/>
                    <a:pt x="368" y="592"/>
                    <a:pt x="371" y="593"/>
                  </a:cubicBezTo>
                  <a:cubicBezTo>
                    <a:pt x="374" y="595"/>
                    <a:pt x="374" y="595"/>
                    <a:pt x="374" y="595"/>
                  </a:cubicBezTo>
                  <a:cubicBezTo>
                    <a:pt x="374" y="595"/>
                    <a:pt x="375" y="595"/>
                    <a:pt x="376" y="595"/>
                  </a:cubicBezTo>
                  <a:cubicBezTo>
                    <a:pt x="377" y="595"/>
                    <a:pt x="380" y="595"/>
                    <a:pt x="380" y="595"/>
                  </a:cubicBezTo>
                  <a:cubicBezTo>
                    <a:pt x="380" y="595"/>
                    <a:pt x="383" y="594"/>
                    <a:pt x="383" y="594"/>
                  </a:cubicBezTo>
                  <a:cubicBezTo>
                    <a:pt x="383" y="593"/>
                    <a:pt x="385" y="591"/>
                    <a:pt x="385" y="591"/>
                  </a:cubicBezTo>
                  <a:cubicBezTo>
                    <a:pt x="386" y="591"/>
                    <a:pt x="386" y="591"/>
                    <a:pt x="387" y="591"/>
                  </a:cubicBezTo>
                  <a:cubicBezTo>
                    <a:pt x="388" y="590"/>
                    <a:pt x="388" y="590"/>
                    <a:pt x="389" y="590"/>
                  </a:cubicBezTo>
                  <a:cubicBezTo>
                    <a:pt x="389" y="590"/>
                    <a:pt x="392" y="588"/>
                    <a:pt x="393" y="588"/>
                  </a:cubicBezTo>
                  <a:cubicBezTo>
                    <a:pt x="394" y="587"/>
                    <a:pt x="395" y="586"/>
                    <a:pt x="395" y="586"/>
                  </a:cubicBezTo>
                  <a:cubicBezTo>
                    <a:pt x="395" y="586"/>
                    <a:pt x="394" y="585"/>
                    <a:pt x="393" y="585"/>
                  </a:cubicBezTo>
                  <a:cubicBezTo>
                    <a:pt x="392" y="585"/>
                    <a:pt x="387" y="586"/>
                    <a:pt x="387" y="586"/>
                  </a:cubicBezTo>
                  <a:cubicBezTo>
                    <a:pt x="385" y="585"/>
                    <a:pt x="384" y="585"/>
                    <a:pt x="382" y="584"/>
                  </a:cubicBezTo>
                  <a:cubicBezTo>
                    <a:pt x="382" y="583"/>
                    <a:pt x="382" y="583"/>
                    <a:pt x="382" y="582"/>
                  </a:cubicBezTo>
                  <a:cubicBezTo>
                    <a:pt x="382" y="581"/>
                    <a:pt x="383" y="580"/>
                    <a:pt x="383" y="579"/>
                  </a:cubicBezTo>
                  <a:cubicBezTo>
                    <a:pt x="384" y="579"/>
                    <a:pt x="385" y="578"/>
                    <a:pt x="385" y="577"/>
                  </a:cubicBezTo>
                  <a:cubicBezTo>
                    <a:pt x="385" y="577"/>
                    <a:pt x="387" y="576"/>
                    <a:pt x="386" y="575"/>
                  </a:cubicBezTo>
                  <a:cubicBezTo>
                    <a:pt x="385" y="575"/>
                    <a:pt x="385" y="573"/>
                    <a:pt x="385" y="573"/>
                  </a:cubicBezTo>
                  <a:cubicBezTo>
                    <a:pt x="384" y="573"/>
                    <a:pt x="384" y="573"/>
                    <a:pt x="384" y="572"/>
                  </a:cubicBezTo>
                  <a:cubicBezTo>
                    <a:pt x="385" y="571"/>
                    <a:pt x="385" y="571"/>
                    <a:pt x="386" y="570"/>
                  </a:cubicBezTo>
                  <a:cubicBezTo>
                    <a:pt x="386" y="570"/>
                    <a:pt x="386" y="570"/>
                    <a:pt x="387" y="570"/>
                  </a:cubicBezTo>
                  <a:cubicBezTo>
                    <a:pt x="388" y="569"/>
                    <a:pt x="390" y="568"/>
                    <a:pt x="390" y="568"/>
                  </a:cubicBezTo>
                  <a:cubicBezTo>
                    <a:pt x="390" y="567"/>
                    <a:pt x="390" y="567"/>
                    <a:pt x="391" y="566"/>
                  </a:cubicBezTo>
                  <a:cubicBezTo>
                    <a:pt x="392" y="566"/>
                    <a:pt x="392" y="565"/>
                    <a:pt x="393" y="565"/>
                  </a:cubicBezTo>
                  <a:cubicBezTo>
                    <a:pt x="394" y="564"/>
                    <a:pt x="394" y="564"/>
                    <a:pt x="395" y="564"/>
                  </a:cubicBezTo>
                  <a:cubicBezTo>
                    <a:pt x="395" y="563"/>
                    <a:pt x="395" y="562"/>
                    <a:pt x="395" y="561"/>
                  </a:cubicBezTo>
                  <a:cubicBezTo>
                    <a:pt x="394" y="560"/>
                    <a:pt x="394" y="560"/>
                    <a:pt x="392" y="559"/>
                  </a:cubicBezTo>
                  <a:cubicBezTo>
                    <a:pt x="392" y="559"/>
                    <a:pt x="392" y="559"/>
                    <a:pt x="391" y="559"/>
                  </a:cubicBezTo>
                  <a:cubicBezTo>
                    <a:pt x="391" y="558"/>
                    <a:pt x="391" y="557"/>
                    <a:pt x="390" y="556"/>
                  </a:cubicBezTo>
                  <a:cubicBezTo>
                    <a:pt x="391" y="556"/>
                    <a:pt x="391" y="555"/>
                    <a:pt x="391" y="554"/>
                  </a:cubicBezTo>
                  <a:cubicBezTo>
                    <a:pt x="391" y="554"/>
                    <a:pt x="392" y="553"/>
                    <a:pt x="393" y="552"/>
                  </a:cubicBezTo>
                  <a:cubicBezTo>
                    <a:pt x="394" y="551"/>
                    <a:pt x="396" y="550"/>
                    <a:pt x="397" y="549"/>
                  </a:cubicBezTo>
                  <a:cubicBezTo>
                    <a:pt x="398" y="548"/>
                    <a:pt x="400" y="547"/>
                    <a:pt x="400" y="547"/>
                  </a:cubicBezTo>
                  <a:cubicBezTo>
                    <a:pt x="401" y="546"/>
                    <a:pt x="401" y="546"/>
                    <a:pt x="402" y="545"/>
                  </a:cubicBezTo>
                  <a:cubicBezTo>
                    <a:pt x="402" y="544"/>
                    <a:pt x="402" y="543"/>
                    <a:pt x="402" y="542"/>
                  </a:cubicBezTo>
                  <a:cubicBezTo>
                    <a:pt x="401" y="542"/>
                    <a:pt x="401" y="541"/>
                    <a:pt x="401" y="541"/>
                  </a:cubicBezTo>
                  <a:cubicBezTo>
                    <a:pt x="402" y="540"/>
                    <a:pt x="403" y="540"/>
                    <a:pt x="404" y="540"/>
                  </a:cubicBezTo>
                  <a:cubicBezTo>
                    <a:pt x="406" y="539"/>
                    <a:pt x="406" y="539"/>
                    <a:pt x="408" y="539"/>
                  </a:cubicBezTo>
                  <a:cubicBezTo>
                    <a:pt x="408" y="538"/>
                    <a:pt x="408" y="538"/>
                    <a:pt x="409" y="537"/>
                  </a:cubicBezTo>
                  <a:cubicBezTo>
                    <a:pt x="409" y="537"/>
                    <a:pt x="410" y="536"/>
                    <a:pt x="411" y="535"/>
                  </a:cubicBezTo>
                  <a:cubicBezTo>
                    <a:pt x="412" y="534"/>
                    <a:pt x="412" y="532"/>
                    <a:pt x="412" y="532"/>
                  </a:cubicBezTo>
                  <a:cubicBezTo>
                    <a:pt x="412" y="532"/>
                    <a:pt x="413" y="532"/>
                    <a:pt x="414" y="531"/>
                  </a:cubicBezTo>
                  <a:cubicBezTo>
                    <a:pt x="415" y="531"/>
                    <a:pt x="415" y="531"/>
                    <a:pt x="417" y="529"/>
                  </a:cubicBezTo>
                  <a:cubicBezTo>
                    <a:pt x="418" y="527"/>
                    <a:pt x="418" y="527"/>
                    <a:pt x="418" y="527"/>
                  </a:cubicBezTo>
                  <a:cubicBezTo>
                    <a:pt x="419" y="527"/>
                    <a:pt x="419" y="526"/>
                    <a:pt x="420" y="526"/>
                  </a:cubicBezTo>
                  <a:cubicBezTo>
                    <a:pt x="420" y="526"/>
                    <a:pt x="422" y="525"/>
                    <a:pt x="424" y="525"/>
                  </a:cubicBezTo>
                  <a:cubicBezTo>
                    <a:pt x="426" y="525"/>
                    <a:pt x="426" y="525"/>
                    <a:pt x="427" y="525"/>
                  </a:cubicBezTo>
                  <a:cubicBezTo>
                    <a:pt x="428" y="525"/>
                    <a:pt x="431" y="523"/>
                    <a:pt x="431" y="523"/>
                  </a:cubicBezTo>
                  <a:cubicBezTo>
                    <a:pt x="431" y="522"/>
                    <a:pt x="431" y="521"/>
                    <a:pt x="432" y="520"/>
                  </a:cubicBezTo>
                  <a:cubicBezTo>
                    <a:pt x="433" y="519"/>
                    <a:pt x="433" y="519"/>
                    <a:pt x="434" y="518"/>
                  </a:cubicBezTo>
                  <a:cubicBezTo>
                    <a:pt x="435" y="517"/>
                    <a:pt x="435" y="517"/>
                    <a:pt x="436" y="516"/>
                  </a:cubicBezTo>
                  <a:cubicBezTo>
                    <a:pt x="437" y="515"/>
                    <a:pt x="437" y="514"/>
                    <a:pt x="438" y="513"/>
                  </a:cubicBezTo>
                  <a:cubicBezTo>
                    <a:pt x="438" y="513"/>
                    <a:pt x="438" y="512"/>
                    <a:pt x="438" y="512"/>
                  </a:cubicBezTo>
                  <a:cubicBezTo>
                    <a:pt x="438" y="512"/>
                    <a:pt x="438" y="512"/>
                    <a:pt x="436" y="511"/>
                  </a:cubicBezTo>
                  <a:cubicBezTo>
                    <a:pt x="435" y="510"/>
                    <a:pt x="435" y="510"/>
                    <a:pt x="435" y="510"/>
                  </a:cubicBezTo>
                  <a:cubicBezTo>
                    <a:pt x="434" y="510"/>
                    <a:pt x="434" y="510"/>
                    <a:pt x="433" y="509"/>
                  </a:cubicBezTo>
                  <a:cubicBezTo>
                    <a:pt x="433" y="508"/>
                    <a:pt x="433" y="508"/>
                    <a:pt x="433" y="507"/>
                  </a:cubicBezTo>
                  <a:cubicBezTo>
                    <a:pt x="433" y="507"/>
                    <a:pt x="429" y="505"/>
                    <a:pt x="433" y="506"/>
                  </a:cubicBezTo>
                  <a:cubicBezTo>
                    <a:pt x="437" y="507"/>
                    <a:pt x="436" y="506"/>
                    <a:pt x="437" y="507"/>
                  </a:cubicBezTo>
                  <a:cubicBezTo>
                    <a:pt x="438" y="508"/>
                    <a:pt x="438" y="508"/>
                    <a:pt x="440" y="509"/>
                  </a:cubicBezTo>
                  <a:cubicBezTo>
                    <a:pt x="441" y="510"/>
                    <a:pt x="443" y="509"/>
                    <a:pt x="443" y="509"/>
                  </a:cubicBezTo>
                  <a:cubicBezTo>
                    <a:pt x="444" y="508"/>
                    <a:pt x="445" y="508"/>
                    <a:pt x="446" y="507"/>
                  </a:cubicBezTo>
                  <a:cubicBezTo>
                    <a:pt x="446" y="507"/>
                    <a:pt x="448" y="506"/>
                    <a:pt x="449" y="505"/>
                  </a:cubicBezTo>
                  <a:cubicBezTo>
                    <a:pt x="450" y="504"/>
                    <a:pt x="450" y="503"/>
                    <a:pt x="451" y="502"/>
                  </a:cubicBezTo>
                  <a:cubicBezTo>
                    <a:pt x="452" y="502"/>
                    <a:pt x="452" y="502"/>
                    <a:pt x="452" y="502"/>
                  </a:cubicBezTo>
                  <a:cubicBezTo>
                    <a:pt x="452" y="502"/>
                    <a:pt x="453" y="500"/>
                    <a:pt x="454" y="498"/>
                  </a:cubicBezTo>
                  <a:cubicBezTo>
                    <a:pt x="454" y="497"/>
                    <a:pt x="454" y="496"/>
                    <a:pt x="454" y="496"/>
                  </a:cubicBezTo>
                  <a:cubicBezTo>
                    <a:pt x="455" y="495"/>
                    <a:pt x="456" y="495"/>
                    <a:pt x="456" y="495"/>
                  </a:cubicBezTo>
                  <a:cubicBezTo>
                    <a:pt x="458" y="494"/>
                    <a:pt x="458" y="494"/>
                    <a:pt x="460" y="493"/>
                  </a:cubicBezTo>
                  <a:cubicBezTo>
                    <a:pt x="462" y="491"/>
                    <a:pt x="464" y="490"/>
                    <a:pt x="466" y="489"/>
                  </a:cubicBezTo>
                  <a:cubicBezTo>
                    <a:pt x="466" y="489"/>
                    <a:pt x="468" y="487"/>
                    <a:pt x="469" y="486"/>
                  </a:cubicBezTo>
                  <a:cubicBezTo>
                    <a:pt x="470" y="486"/>
                    <a:pt x="472" y="484"/>
                    <a:pt x="472" y="484"/>
                  </a:cubicBezTo>
                  <a:cubicBezTo>
                    <a:pt x="472" y="483"/>
                    <a:pt x="473" y="483"/>
                    <a:pt x="473" y="482"/>
                  </a:cubicBezTo>
                  <a:cubicBezTo>
                    <a:pt x="473" y="481"/>
                    <a:pt x="474" y="481"/>
                    <a:pt x="474" y="480"/>
                  </a:cubicBezTo>
                  <a:cubicBezTo>
                    <a:pt x="474" y="480"/>
                    <a:pt x="474" y="479"/>
                    <a:pt x="474" y="478"/>
                  </a:cubicBezTo>
                  <a:cubicBezTo>
                    <a:pt x="474" y="477"/>
                    <a:pt x="474" y="475"/>
                    <a:pt x="474" y="475"/>
                  </a:cubicBezTo>
                  <a:cubicBezTo>
                    <a:pt x="474" y="474"/>
                    <a:pt x="474" y="473"/>
                    <a:pt x="475" y="473"/>
                  </a:cubicBezTo>
                  <a:cubicBezTo>
                    <a:pt x="477" y="472"/>
                    <a:pt x="478" y="471"/>
                    <a:pt x="480" y="470"/>
                  </a:cubicBezTo>
                  <a:cubicBezTo>
                    <a:pt x="481" y="469"/>
                    <a:pt x="481" y="469"/>
                    <a:pt x="482" y="468"/>
                  </a:cubicBezTo>
                  <a:cubicBezTo>
                    <a:pt x="484" y="467"/>
                    <a:pt x="484" y="466"/>
                    <a:pt x="486" y="466"/>
                  </a:cubicBezTo>
                  <a:cubicBezTo>
                    <a:pt x="486" y="466"/>
                    <a:pt x="488" y="464"/>
                    <a:pt x="489" y="464"/>
                  </a:cubicBezTo>
                  <a:cubicBezTo>
                    <a:pt x="490" y="463"/>
                    <a:pt x="492" y="463"/>
                    <a:pt x="492" y="463"/>
                  </a:cubicBezTo>
                  <a:cubicBezTo>
                    <a:pt x="493" y="463"/>
                    <a:pt x="494" y="462"/>
                    <a:pt x="495" y="462"/>
                  </a:cubicBezTo>
                  <a:cubicBezTo>
                    <a:pt x="497" y="461"/>
                    <a:pt x="498" y="460"/>
                    <a:pt x="500" y="459"/>
                  </a:cubicBezTo>
                  <a:cubicBezTo>
                    <a:pt x="501" y="459"/>
                    <a:pt x="502" y="458"/>
                    <a:pt x="503" y="458"/>
                  </a:cubicBezTo>
                  <a:cubicBezTo>
                    <a:pt x="504" y="457"/>
                    <a:pt x="505" y="457"/>
                    <a:pt x="505" y="457"/>
                  </a:cubicBezTo>
                  <a:cubicBezTo>
                    <a:pt x="506" y="456"/>
                    <a:pt x="506" y="456"/>
                    <a:pt x="507" y="455"/>
                  </a:cubicBezTo>
                  <a:cubicBezTo>
                    <a:pt x="508" y="454"/>
                    <a:pt x="508" y="453"/>
                    <a:pt x="508" y="452"/>
                  </a:cubicBezTo>
                  <a:cubicBezTo>
                    <a:pt x="510" y="452"/>
                    <a:pt x="510" y="451"/>
                    <a:pt x="512" y="451"/>
                  </a:cubicBezTo>
                  <a:cubicBezTo>
                    <a:pt x="514" y="448"/>
                    <a:pt x="515" y="447"/>
                    <a:pt x="518" y="445"/>
                  </a:cubicBezTo>
                  <a:cubicBezTo>
                    <a:pt x="519" y="444"/>
                    <a:pt x="520" y="443"/>
                    <a:pt x="521" y="442"/>
                  </a:cubicBezTo>
                  <a:cubicBezTo>
                    <a:pt x="521" y="441"/>
                    <a:pt x="521" y="440"/>
                    <a:pt x="522" y="439"/>
                  </a:cubicBezTo>
                  <a:cubicBezTo>
                    <a:pt x="522" y="438"/>
                    <a:pt x="522" y="437"/>
                    <a:pt x="522" y="436"/>
                  </a:cubicBezTo>
                  <a:cubicBezTo>
                    <a:pt x="523" y="435"/>
                    <a:pt x="523" y="435"/>
                    <a:pt x="524" y="434"/>
                  </a:cubicBezTo>
                  <a:cubicBezTo>
                    <a:pt x="525" y="433"/>
                    <a:pt x="525" y="432"/>
                    <a:pt x="526" y="431"/>
                  </a:cubicBezTo>
                  <a:cubicBezTo>
                    <a:pt x="526" y="430"/>
                    <a:pt x="526" y="429"/>
                    <a:pt x="525" y="428"/>
                  </a:cubicBezTo>
                  <a:cubicBezTo>
                    <a:pt x="526" y="427"/>
                    <a:pt x="526" y="427"/>
                    <a:pt x="526" y="426"/>
                  </a:cubicBezTo>
                  <a:cubicBezTo>
                    <a:pt x="526" y="425"/>
                    <a:pt x="526" y="425"/>
                    <a:pt x="527" y="424"/>
                  </a:cubicBezTo>
                  <a:cubicBezTo>
                    <a:pt x="527" y="424"/>
                    <a:pt x="526" y="422"/>
                    <a:pt x="527" y="421"/>
                  </a:cubicBezTo>
                  <a:cubicBezTo>
                    <a:pt x="528" y="420"/>
                    <a:pt x="529" y="419"/>
                    <a:pt x="530" y="419"/>
                  </a:cubicBezTo>
                  <a:cubicBezTo>
                    <a:pt x="531" y="418"/>
                    <a:pt x="533" y="417"/>
                    <a:pt x="533" y="417"/>
                  </a:cubicBezTo>
                  <a:cubicBezTo>
                    <a:pt x="533" y="417"/>
                    <a:pt x="537" y="413"/>
                    <a:pt x="538" y="412"/>
                  </a:cubicBezTo>
                  <a:cubicBezTo>
                    <a:pt x="539" y="411"/>
                    <a:pt x="540" y="410"/>
                    <a:pt x="540" y="410"/>
                  </a:cubicBezTo>
                  <a:cubicBezTo>
                    <a:pt x="540" y="410"/>
                    <a:pt x="542" y="409"/>
                    <a:pt x="543" y="408"/>
                  </a:cubicBezTo>
                  <a:cubicBezTo>
                    <a:pt x="544" y="408"/>
                    <a:pt x="545" y="407"/>
                    <a:pt x="545" y="407"/>
                  </a:cubicBezTo>
                  <a:cubicBezTo>
                    <a:pt x="547" y="404"/>
                    <a:pt x="548" y="403"/>
                    <a:pt x="550" y="401"/>
                  </a:cubicBezTo>
                  <a:cubicBezTo>
                    <a:pt x="550" y="399"/>
                    <a:pt x="550" y="398"/>
                    <a:pt x="549" y="397"/>
                  </a:cubicBezTo>
                  <a:cubicBezTo>
                    <a:pt x="548" y="396"/>
                    <a:pt x="547" y="395"/>
                    <a:pt x="547" y="394"/>
                  </a:cubicBezTo>
                  <a:cubicBezTo>
                    <a:pt x="546" y="394"/>
                    <a:pt x="548" y="395"/>
                    <a:pt x="546" y="393"/>
                  </a:cubicBezTo>
                  <a:cubicBezTo>
                    <a:pt x="544" y="392"/>
                    <a:pt x="547" y="393"/>
                    <a:pt x="544" y="392"/>
                  </a:cubicBezTo>
                  <a:cubicBezTo>
                    <a:pt x="542" y="392"/>
                    <a:pt x="540" y="392"/>
                    <a:pt x="540" y="392"/>
                  </a:cubicBezTo>
                  <a:cubicBezTo>
                    <a:pt x="540" y="392"/>
                    <a:pt x="541" y="393"/>
                    <a:pt x="538" y="392"/>
                  </a:cubicBezTo>
                  <a:cubicBezTo>
                    <a:pt x="536" y="391"/>
                    <a:pt x="536" y="391"/>
                    <a:pt x="536" y="391"/>
                  </a:cubicBezTo>
                  <a:cubicBezTo>
                    <a:pt x="535" y="391"/>
                    <a:pt x="535" y="391"/>
                    <a:pt x="534" y="391"/>
                  </a:cubicBezTo>
                  <a:cubicBezTo>
                    <a:pt x="533" y="390"/>
                    <a:pt x="532" y="390"/>
                    <a:pt x="532" y="389"/>
                  </a:cubicBezTo>
                  <a:cubicBezTo>
                    <a:pt x="532" y="389"/>
                    <a:pt x="532" y="388"/>
                    <a:pt x="532" y="388"/>
                  </a:cubicBezTo>
                  <a:cubicBezTo>
                    <a:pt x="532" y="387"/>
                    <a:pt x="536" y="385"/>
                    <a:pt x="531" y="387"/>
                  </a:cubicBezTo>
                  <a:cubicBezTo>
                    <a:pt x="527" y="389"/>
                    <a:pt x="530" y="388"/>
                    <a:pt x="527" y="389"/>
                  </a:cubicBezTo>
                  <a:cubicBezTo>
                    <a:pt x="524" y="390"/>
                    <a:pt x="527" y="389"/>
                    <a:pt x="524" y="390"/>
                  </a:cubicBezTo>
                  <a:cubicBezTo>
                    <a:pt x="522" y="391"/>
                    <a:pt x="522" y="391"/>
                    <a:pt x="522" y="391"/>
                  </a:cubicBezTo>
                  <a:cubicBezTo>
                    <a:pt x="522" y="391"/>
                    <a:pt x="518" y="388"/>
                    <a:pt x="516" y="389"/>
                  </a:cubicBezTo>
                  <a:cubicBezTo>
                    <a:pt x="515" y="389"/>
                    <a:pt x="515" y="389"/>
                    <a:pt x="515" y="389"/>
                  </a:cubicBezTo>
                  <a:cubicBezTo>
                    <a:pt x="515" y="389"/>
                    <a:pt x="519" y="388"/>
                    <a:pt x="515" y="389"/>
                  </a:cubicBezTo>
                  <a:cubicBezTo>
                    <a:pt x="511" y="389"/>
                    <a:pt x="511" y="390"/>
                    <a:pt x="511" y="390"/>
                  </a:cubicBezTo>
                  <a:cubicBezTo>
                    <a:pt x="511" y="390"/>
                    <a:pt x="513" y="390"/>
                    <a:pt x="510" y="390"/>
                  </a:cubicBezTo>
                  <a:cubicBezTo>
                    <a:pt x="506" y="390"/>
                    <a:pt x="505" y="389"/>
                    <a:pt x="505" y="389"/>
                  </a:cubicBezTo>
                  <a:cubicBezTo>
                    <a:pt x="505" y="388"/>
                    <a:pt x="507" y="385"/>
                    <a:pt x="507" y="385"/>
                  </a:cubicBezTo>
                  <a:cubicBezTo>
                    <a:pt x="506" y="384"/>
                    <a:pt x="507" y="384"/>
                    <a:pt x="505" y="385"/>
                  </a:cubicBezTo>
                  <a:cubicBezTo>
                    <a:pt x="502" y="386"/>
                    <a:pt x="504" y="386"/>
                    <a:pt x="502" y="386"/>
                  </a:cubicBezTo>
                  <a:cubicBezTo>
                    <a:pt x="501" y="386"/>
                    <a:pt x="502" y="386"/>
                    <a:pt x="501" y="386"/>
                  </a:cubicBezTo>
                  <a:cubicBezTo>
                    <a:pt x="499" y="387"/>
                    <a:pt x="498" y="385"/>
                    <a:pt x="497" y="385"/>
                  </a:cubicBezTo>
                  <a:cubicBezTo>
                    <a:pt x="496" y="385"/>
                    <a:pt x="496" y="385"/>
                    <a:pt x="496" y="385"/>
                  </a:cubicBezTo>
                  <a:cubicBezTo>
                    <a:pt x="496" y="385"/>
                    <a:pt x="497" y="384"/>
                    <a:pt x="495" y="384"/>
                  </a:cubicBezTo>
                  <a:cubicBezTo>
                    <a:pt x="492" y="384"/>
                    <a:pt x="492" y="384"/>
                    <a:pt x="491" y="384"/>
                  </a:cubicBezTo>
                  <a:cubicBezTo>
                    <a:pt x="490" y="384"/>
                    <a:pt x="492" y="384"/>
                    <a:pt x="490" y="384"/>
                  </a:cubicBezTo>
                  <a:cubicBezTo>
                    <a:pt x="487" y="385"/>
                    <a:pt x="485" y="384"/>
                    <a:pt x="485" y="384"/>
                  </a:cubicBezTo>
                  <a:cubicBezTo>
                    <a:pt x="485" y="384"/>
                    <a:pt x="486" y="382"/>
                    <a:pt x="484" y="384"/>
                  </a:cubicBezTo>
                  <a:cubicBezTo>
                    <a:pt x="482" y="386"/>
                    <a:pt x="483" y="383"/>
                    <a:pt x="482" y="386"/>
                  </a:cubicBezTo>
                  <a:cubicBezTo>
                    <a:pt x="481" y="388"/>
                    <a:pt x="484" y="386"/>
                    <a:pt x="481" y="388"/>
                  </a:cubicBezTo>
                  <a:cubicBezTo>
                    <a:pt x="477" y="390"/>
                    <a:pt x="477" y="390"/>
                    <a:pt x="477" y="390"/>
                  </a:cubicBezTo>
                  <a:cubicBezTo>
                    <a:pt x="477" y="389"/>
                    <a:pt x="477" y="388"/>
                    <a:pt x="478" y="386"/>
                  </a:cubicBezTo>
                  <a:cubicBezTo>
                    <a:pt x="478" y="386"/>
                    <a:pt x="478" y="385"/>
                    <a:pt x="478" y="384"/>
                  </a:cubicBezTo>
                  <a:cubicBezTo>
                    <a:pt x="478" y="384"/>
                    <a:pt x="480" y="382"/>
                    <a:pt x="481" y="382"/>
                  </a:cubicBezTo>
                  <a:cubicBezTo>
                    <a:pt x="482" y="382"/>
                    <a:pt x="485" y="380"/>
                    <a:pt x="485" y="380"/>
                  </a:cubicBezTo>
                  <a:cubicBezTo>
                    <a:pt x="486" y="380"/>
                    <a:pt x="486" y="380"/>
                    <a:pt x="486" y="379"/>
                  </a:cubicBezTo>
                  <a:cubicBezTo>
                    <a:pt x="487" y="377"/>
                    <a:pt x="487" y="377"/>
                    <a:pt x="487" y="375"/>
                  </a:cubicBezTo>
                  <a:cubicBezTo>
                    <a:pt x="486" y="374"/>
                    <a:pt x="486" y="374"/>
                    <a:pt x="485" y="373"/>
                  </a:cubicBezTo>
                  <a:cubicBezTo>
                    <a:pt x="485" y="373"/>
                    <a:pt x="481" y="371"/>
                    <a:pt x="480" y="370"/>
                  </a:cubicBezTo>
                  <a:cubicBezTo>
                    <a:pt x="479" y="369"/>
                    <a:pt x="479" y="369"/>
                    <a:pt x="479" y="369"/>
                  </a:cubicBezTo>
                  <a:cubicBezTo>
                    <a:pt x="479" y="369"/>
                    <a:pt x="477" y="367"/>
                    <a:pt x="476" y="367"/>
                  </a:cubicBezTo>
                  <a:cubicBezTo>
                    <a:pt x="476" y="366"/>
                    <a:pt x="474" y="366"/>
                    <a:pt x="474" y="366"/>
                  </a:cubicBezTo>
                  <a:cubicBezTo>
                    <a:pt x="474" y="366"/>
                    <a:pt x="474" y="365"/>
                    <a:pt x="471" y="365"/>
                  </a:cubicBezTo>
                  <a:cubicBezTo>
                    <a:pt x="469" y="364"/>
                    <a:pt x="469" y="365"/>
                    <a:pt x="467" y="365"/>
                  </a:cubicBezTo>
                  <a:cubicBezTo>
                    <a:pt x="464" y="364"/>
                    <a:pt x="469" y="363"/>
                    <a:pt x="461" y="363"/>
                  </a:cubicBezTo>
                  <a:cubicBezTo>
                    <a:pt x="453" y="364"/>
                    <a:pt x="453" y="364"/>
                    <a:pt x="453" y="364"/>
                  </a:cubicBezTo>
                  <a:cubicBezTo>
                    <a:pt x="453" y="364"/>
                    <a:pt x="455" y="364"/>
                    <a:pt x="451" y="363"/>
                  </a:cubicBezTo>
                  <a:cubicBezTo>
                    <a:pt x="447" y="363"/>
                    <a:pt x="446" y="362"/>
                    <a:pt x="446" y="362"/>
                  </a:cubicBezTo>
                  <a:cubicBezTo>
                    <a:pt x="445" y="360"/>
                    <a:pt x="445" y="360"/>
                    <a:pt x="444" y="359"/>
                  </a:cubicBezTo>
                  <a:cubicBezTo>
                    <a:pt x="443" y="358"/>
                    <a:pt x="443" y="358"/>
                    <a:pt x="443" y="357"/>
                  </a:cubicBezTo>
                  <a:cubicBezTo>
                    <a:pt x="443" y="357"/>
                    <a:pt x="443" y="356"/>
                    <a:pt x="442" y="356"/>
                  </a:cubicBezTo>
                  <a:cubicBezTo>
                    <a:pt x="441" y="355"/>
                    <a:pt x="440" y="355"/>
                    <a:pt x="439" y="354"/>
                  </a:cubicBezTo>
                  <a:close/>
                  <a:moveTo>
                    <a:pt x="388" y="10"/>
                  </a:moveTo>
                  <a:cubicBezTo>
                    <a:pt x="386" y="10"/>
                    <a:pt x="386" y="9"/>
                    <a:pt x="385" y="9"/>
                  </a:cubicBezTo>
                  <a:cubicBezTo>
                    <a:pt x="385" y="9"/>
                    <a:pt x="385" y="9"/>
                    <a:pt x="383" y="8"/>
                  </a:cubicBezTo>
                  <a:cubicBezTo>
                    <a:pt x="382" y="6"/>
                    <a:pt x="382" y="7"/>
                    <a:pt x="380" y="6"/>
                  </a:cubicBezTo>
                  <a:cubicBezTo>
                    <a:pt x="379" y="6"/>
                    <a:pt x="378" y="7"/>
                    <a:pt x="378" y="7"/>
                  </a:cubicBezTo>
                  <a:cubicBezTo>
                    <a:pt x="378" y="7"/>
                    <a:pt x="378" y="7"/>
                    <a:pt x="377" y="7"/>
                  </a:cubicBezTo>
                  <a:cubicBezTo>
                    <a:pt x="376" y="7"/>
                    <a:pt x="376" y="8"/>
                    <a:pt x="374" y="8"/>
                  </a:cubicBezTo>
                  <a:cubicBezTo>
                    <a:pt x="374" y="8"/>
                    <a:pt x="373" y="8"/>
                    <a:pt x="373" y="8"/>
                  </a:cubicBezTo>
                  <a:cubicBezTo>
                    <a:pt x="373" y="8"/>
                    <a:pt x="373" y="8"/>
                    <a:pt x="373" y="7"/>
                  </a:cubicBezTo>
                  <a:cubicBezTo>
                    <a:pt x="373" y="5"/>
                    <a:pt x="371" y="4"/>
                    <a:pt x="371" y="4"/>
                  </a:cubicBezTo>
                  <a:cubicBezTo>
                    <a:pt x="370" y="5"/>
                    <a:pt x="369" y="5"/>
                    <a:pt x="368" y="5"/>
                  </a:cubicBezTo>
                  <a:cubicBezTo>
                    <a:pt x="365" y="5"/>
                    <a:pt x="364" y="5"/>
                    <a:pt x="361" y="5"/>
                  </a:cubicBezTo>
                  <a:cubicBezTo>
                    <a:pt x="361" y="5"/>
                    <a:pt x="361" y="5"/>
                    <a:pt x="359" y="4"/>
                  </a:cubicBezTo>
                  <a:cubicBezTo>
                    <a:pt x="358" y="4"/>
                    <a:pt x="358" y="4"/>
                    <a:pt x="357" y="3"/>
                  </a:cubicBezTo>
                  <a:cubicBezTo>
                    <a:pt x="356" y="3"/>
                    <a:pt x="356" y="3"/>
                    <a:pt x="356" y="3"/>
                  </a:cubicBezTo>
                  <a:cubicBezTo>
                    <a:pt x="354" y="4"/>
                    <a:pt x="354" y="4"/>
                    <a:pt x="352" y="4"/>
                  </a:cubicBezTo>
                  <a:cubicBezTo>
                    <a:pt x="352" y="4"/>
                    <a:pt x="350" y="6"/>
                    <a:pt x="349" y="6"/>
                  </a:cubicBezTo>
                  <a:cubicBezTo>
                    <a:pt x="348" y="6"/>
                    <a:pt x="346" y="7"/>
                    <a:pt x="346" y="7"/>
                  </a:cubicBezTo>
                  <a:cubicBezTo>
                    <a:pt x="346" y="7"/>
                    <a:pt x="342" y="6"/>
                    <a:pt x="337" y="3"/>
                  </a:cubicBezTo>
                  <a:cubicBezTo>
                    <a:pt x="331" y="0"/>
                    <a:pt x="337" y="3"/>
                    <a:pt x="335" y="4"/>
                  </a:cubicBezTo>
                  <a:cubicBezTo>
                    <a:pt x="332" y="5"/>
                    <a:pt x="335" y="4"/>
                    <a:pt x="333" y="4"/>
                  </a:cubicBezTo>
                  <a:cubicBezTo>
                    <a:pt x="331" y="4"/>
                    <a:pt x="330" y="5"/>
                    <a:pt x="329" y="5"/>
                  </a:cubicBezTo>
                  <a:cubicBezTo>
                    <a:pt x="328" y="5"/>
                    <a:pt x="327" y="4"/>
                    <a:pt x="325" y="4"/>
                  </a:cubicBezTo>
                  <a:cubicBezTo>
                    <a:pt x="324" y="4"/>
                    <a:pt x="323" y="4"/>
                    <a:pt x="321" y="2"/>
                  </a:cubicBezTo>
                  <a:cubicBezTo>
                    <a:pt x="319" y="1"/>
                    <a:pt x="321" y="2"/>
                    <a:pt x="320" y="3"/>
                  </a:cubicBezTo>
                  <a:cubicBezTo>
                    <a:pt x="318" y="4"/>
                    <a:pt x="319" y="4"/>
                    <a:pt x="319" y="4"/>
                  </a:cubicBezTo>
                  <a:cubicBezTo>
                    <a:pt x="318" y="5"/>
                    <a:pt x="318" y="6"/>
                    <a:pt x="317" y="7"/>
                  </a:cubicBezTo>
                  <a:cubicBezTo>
                    <a:pt x="317" y="7"/>
                    <a:pt x="313" y="7"/>
                    <a:pt x="311" y="8"/>
                  </a:cubicBezTo>
                  <a:cubicBezTo>
                    <a:pt x="309" y="8"/>
                    <a:pt x="307" y="7"/>
                    <a:pt x="306" y="5"/>
                  </a:cubicBezTo>
                  <a:cubicBezTo>
                    <a:pt x="305" y="4"/>
                    <a:pt x="304" y="6"/>
                    <a:pt x="300" y="7"/>
                  </a:cubicBezTo>
                  <a:cubicBezTo>
                    <a:pt x="297" y="9"/>
                    <a:pt x="299" y="8"/>
                    <a:pt x="299" y="8"/>
                  </a:cubicBezTo>
                  <a:cubicBezTo>
                    <a:pt x="300" y="8"/>
                    <a:pt x="301" y="9"/>
                    <a:pt x="302" y="9"/>
                  </a:cubicBezTo>
                  <a:cubicBezTo>
                    <a:pt x="303" y="10"/>
                    <a:pt x="304" y="10"/>
                    <a:pt x="304" y="11"/>
                  </a:cubicBezTo>
                  <a:cubicBezTo>
                    <a:pt x="305" y="12"/>
                    <a:pt x="305" y="12"/>
                    <a:pt x="306" y="13"/>
                  </a:cubicBezTo>
                  <a:cubicBezTo>
                    <a:pt x="306" y="14"/>
                    <a:pt x="306" y="15"/>
                    <a:pt x="306" y="16"/>
                  </a:cubicBezTo>
                  <a:cubicBezTo>
                    <a:pt x="305" y="16"/>
                    <a:pt x="304" y="16"/>
                    <a:pt x="303" y="17"/>
                  </a:cubicBezTo>
                  <a:cubicBezTo>
                    <a:pt x="303" y="17"/>
                    <a:pt x="302" y="17"/>
                    <a:pt x="300" y="15"/>
                  </a:cubicBezTo>
                  <a:cubicBezTo>
                    <a:pt x="299" y="14"/>
                    <a:pt x="297" y="14"/>
                    <a:pt x="297" y="14"/>
                  </a:cubicBezTo>
                  <a:cubicBezTo>
                    <a:pt x="297" y="14"/>
                    <a:pt x="297" y="14"/>
                    <a:pt x="295" y="11"/>
                  </a:cubicBezTo>
                  <a:cubicBezTo>
                    <a:pt x="294" y="9"/>
                    <a:pt x="296" y="9"/>
                    <a:pt x="293" y="7"/>
                  </a:cubicBezTo>
                  <a:cubicBezTo>
                    <a:pt x="290" y="6"/>
                    <a:pt x="286" y="10"/>
                    <a:pt x="286" y="10"/>
                  </a:cubicBezTo>
                  <a:cubicBezTo>
                    <a:pt x="285" y="10"/>
                    <a:pt x="284" y="10"/>
                    <a:pt x="283" y="11"/>
                  </a:cubicBezTo>
                  <a:cubicBezTo>
                    <a:pt x="284" y="11"/>
                    <a:pt x="284" y="12"/>
                    <a:pt x="285" y="12"/>
                  </a:cubicBezTo>
                  <a:cubicBezTo>
                    <a:pt x="285" y="13"/>
                    <a:pt x="286" y="13"/>
                    <a:pt x="286" y="14"/>
                  </a:cubicBezTo>
                  <a:cubicBezTo>
                    <a:pt x="287" y="15"/>
                    <a:pt x="287" y="15"/>
                    <a:pt x="288" y="16"/>
                  </a:cubicBezTo>
                  <a:cubicBezTo>
                    <a:pt x="288" y="16"/>
                    <a:pt x="288" y="16"/>
                    <a:pt x="287" y="17"/>
                  </a:cubicBezTo>
                  <a:cubicBezTo>
                    <a:pt x="285" y="18"/>
                    <a:pt x="288" y="19"/>
                    <a:pt x="288" y="19"/>
                  </a:cubicBezTo>
                  <a:cubicBezTo>
                    <a:pt x="288" y="19"/>
                    <a:pt x="288" y="19"/>
                    <a:pt x="290" y="20"/>
                  </a:cubicBezTo>
                  <a:cubicBezTo>
                    <a:pt x="293" y="21"/>
                    <a:pt x="291" y="21"/>
                    <a:pt x="291" y="21"/>
                  </a:cubicBezTo>
                  <a:cubicBezTo>
                    <a:pt x="290" y="22"/>
                    <a:pt x="290" y="23"/>
                    <a:pt x="289" y="24"/>
                  </a:cubicBezTo>
                  <a:cubicBezTo>
                    <a:pt x="289" y="24"/>
                    <a:pt x="290" y="26"/>
                    <a:pt x="292" y="27"/>
                  </a:cubicBezTo>
                  <a:cubicBezTo>
                    <a:pt x="293" y="28"/>
                    <a:pt x="295" y="28"/>
                    <a:pt x="295" y="28"/>
                  </a:cubicBezTo>
                  <a:cubicBezTo>
                    <a:pt x="295" y="28"/>
                    <a:pt x="296" y="29"/>
                    <a:pt x="300" y="30"/>
                  </a:cubicBezTo>
                  <a:cubicBezTo>
                    <a:pt x="303" y="32"/>
                    <a:pt x="301" y="34"/>
                    <a:pt x="301" y="34"/>
                  </a:cubicBezTo>
                  <a:cubicBezTo>
                    <a:pt x="300" y="35"/>
                    <a:pt x="300" y="35"/>
                    <a:pt x="299" y="36"/>
                  </a:cubicBezTo>
                  <a:cubicBezTo>
                    <a:pt x="299" y="37"/>
                    <a:pt x="299" y="38"/>
                    <a:pt x="299" y="39"/>
                  </a:cubicBezTo>
                  <a:cubicBezTo>
                    <a:pt x="298" y="40"/>
                    <a:pt x="298" y="41"/>
                    <a:pt x="297" y="42"/>
                  </a:cubicBezTo>
                  <a:cubicBezTo>
                    <a:pt x="296" y="42"/>
                    <a:pt x="296" y="42"/>
                    <a:pt x="295" y="43"/>
                  </a:cubicBezTo>
                  <a:cubicBezTo>
                    <a:pt x="293" y="45"/>
                    <a:pt x="291" y="45"/>
                    <a:pt x="289" y="47"/>
                  </a:cubicBezTo>
                  <a:cubicBezTo>
                    <a:pt x="287" y="48"/>
                    <a:pt x="286" y="49"/>
                    <a:pt x="284" y="49"/>
                  </a:cubicBezTo>
                  <a:cubicBezTo>
                    <a:pt x="283" y="50"/>
                    <a:pt x="282" y="51"/>
                    <a:pt x="281" y="52"/>
                  </a:cubicBezTo>
                  <a:cubicBezTo>
                    <a:pt x="281" y="53"/>
                    <a:pt x="281" y="53"/>
                    <a:pt x="282" y="54"/>
                  </a:cubicBezTo>
                  <a:cubicBezTo>
                    <a:pt x="282" y="54"/>
                    <a:pt x="284" y="57"/>
                    <a:pt x="286" y="57"/>
                  </a:cubicBezTo>
                  <a:cubicBezTo>
                    <a:pt x="289" y="58"/>
                    <a:pt x="289" y="58"/>
                    <a:pt x="292" y="58"/>
                  </a:cubicBezTo>
                  <a:cubicBezTo>
                    <a:pt x="295" y="58"/>
                    <a:pt x="295" y="57"/>
                    <a:pt x="299" y="56"/>
                  </a:cubicBezTo>
                  <a:cubicBezTo>
                    <a:pt x="301" y="55"/>
                    <a:pt x="300" y="56"/>
                    <a:pt x="300" y="51"/>
                  </a:cubicBezTo>
                  <a:cubicBezTo>
                    <a:pt x="300" y="47"/>
                    <a:pt x="298" y="49"/>
                    <a:pt x="300" y="47"/>
                  </a:cubicBezTo>
                  <a:cubicBezTo>
                    <a:pt x="303" y="45"/>
                    <a:pt x="300" y="47"/>
                    <a:pt x="300" y="47"/>
                  </a:cubicBezTo>
                  <a:cubicBezTo>
                    <a:pt x="300" y="47"/>
                    <a:pt x="300" y="47"/>
                    <a:pt x="301" y="47"/>
                  </a:cubicBezTo>
                  <a:cubicBezTo>
                    <a:pt x="303" y="47"/>
                    <a:pt x="310" y="48"/>
                    <a:pt x="313" y="48"/>
                  </a:cubicBezTo>
                  <a:cubicBezTo>
                    <a:pt x="316" y="48"/>
                    <a:pt x="316" y="49"/>
                    <a:pt x="320" y="49"/>
                  </a:cubicBezTo>
                  <a:cubicBezTo>
                    <a:pt x="324" y="48"/>
                    <a:pt x="325" y="48"/>
                    <a:pt x="328" y="48"/>
                  </a:cubicBezTo>
                  <a:cubicBezTo>
                    <a:pt x="330" y="48"/>
                    <a:pt x="332" y="48"/>
                    <a:pt x="334" y="47"/>
                  </a:cubicBezTo>
                  <a:cubicBezTo>
                    <a:pt x="337" y="47"/>
                    <a:pt x="338" y="47"/>
                    <a:pt x="344" y="46"/>
                  </a:cubicBezTo>
                  <a:cubicBezTo>
                    <a:pt x="350" y="44"/>
                    <a:pt x="345" y="44"/>
                    <a:pt x="345" y="44"/>
                  </a:cubicBezTo>
                  <a:cubicBezTo>
                    <a:pt x="345" y="44"/>
                    <a:pt x="338" y="43"/>
                    <a:pt x="337" y="43"/>
                  </a:cubicBezTo>
                  <a:cubicBezTo>
                    <a:pt x="336" y="42"/>
                    <a:pt x="335" y="42"/>
                    <a:pt x="335" y="42"/>
                  </a:cubicBezTo>
                  <a:cubicBezTo>
                    <a:pt x="335" y="42"/>
                    <a:pt x="330" y="42"/>
                    <a:pt x="325" y="41"/>
                  </a:cubicBezTo>
                  <a:cubicBezTo>
                    <a:pt x="319" y="41"/>
                    <a:pt x="325" y="41"/>
                    <a:pt x="310" y="39"/>
                  </a:cubicBezTo>
                  <a:cubicBezTo>
                    <a:pt x="295" y="36"/>
                    <a:pt x="312" y="39"/>
                    <a:pt x="312" y="39"/>
                  </a:cubicBezTo>
                  <a:cubicBezTo>
                    <a:pt x="312" y="39"/>
                    <a:pt x="312" y="39"/>
                    <a:pt x="320" y="38"/>
                  </a:cubicBezTo>
                  <a:cubicBezTo>
                    <a:pt x="328" y="38"/>
                    <a:pt x="323" y="38"/>
                    <a:pt x="323" y="37"/>
                  </a:cubicBezTo>
                  <a:cubicBezTo>
                    <a:pt x="324" y="35"/>
                    <a:pt x="323" y="37"/>
                    <a:pt x="324" y="35"/>
                  </a:cubicBezTo>
                  <a:cubicBezTo>
                    <a:pt x="324" y="33"/>
                    <a:pt x="324" y="35"/>
                    <a:pt x="326" y="35"/>
                  </a:cubicBezTo>
                  <a:cubicBezTo>
                    <a:pt x="328" y="35"/>
                    <a:pt x="335" y="38"/>
                    <a:pt x="335" y="38"/>
                  </a:cubicBezTo>
                  <a:cubicBezTo>
                    <a:pt x="335" y="38"/>
                    <a:pt x="335" y="38"/>
                    <a:pt x="340" y="38"/>
                  </a:cubicBezTo>
                  <a:cubicBezTo>
                    <a:pt x="344" y="39"/>
                    <a:pt x="341" y="37"/>
                    <a:pt x="342" y="38"/>
                  </a:cubicBezTo>
                  <a:cubicBezTo>
                    <a:pt x="344" y="38"/>
                    <a:pt x="345" y="38"/>
                    <a:pt x="346" y="38"/>
                  </a:cubicBezTo>
                  <a:cubicBezTo>
                    <a:pt x="347" y="38"/>
                    <a:pt x="350" y="38"/>
                    <a:pt x="350" y="38"/>
                  </a:cubicBezTo>
                  <a:cubicBezTo>
                    <a:pt x="350" y="38"/>
                    <a:pt x="350" y="38"/>
                    <a:pt x="346" y="34"/>
                  </a:cubicBezTo>
                  <a:cubicBezTo>
                    <a:pt x="342" y="31"/>
                    <a:pt x="346" y="34"/>
                    <a:pt x="349" y="34"/>
                  </a:cubicBezTo>
                  <a:cubicBezTo>
                    <a:pt x="351" y="34"/>
                    <a:pt x="350" y="33"/>
                    <a:pt x="350" y="33"/>
                  </a:cubicBezTo>
                  <a:cubicBezTo>
                    <a:pt x="350" y="32"/>
                    <a:pt x="350" y="31"/>
                    <a:pt x="351" y="30"/>
                  </a:cubicBezTo>
                  <a:cubicBezTo>
                    <a:pt x="353" y="30"/>
                    <a:pt x="354" y="30"/>
                    <a:pt x="356" y="31"/>
                  </a:cubicBezTo>
                  <a:cubicBezTo>
                    <a:pt x="356" y="31"/>
                    <a:pt x="358" y="31"/>
                    <a:pt x="359" y="32"/>
                  </a:cubicBezTo>
                  <a:cubicBezTo>
                    <a:pt x="361" y="33"/>
                    <a:pt x="361" y="31"/>
                    <a:pt x="361" y="31"/>
                  </a:cubicBezTo>
                  <a:cubicBezTo>
                    <a:pt x="361" y="31"/>
                    <a:pt x="361" y="31"/>
                    <a:pt x="364" y="29"/>
                  </a:cubicBezTo>
                  <a:cubicBezTo>
                    <a:pt x="367" y="27"/>
                    <a:pt x="364" y="29"/>
                    <a:pt x="364" y="28"/>
                  </a:cubicBezTo>
                  <a:cubicBezTo>
                    <a:pt x="364" y="27"/>
                    <a:pt x="363" y="27"/>
                    <a:pt x="360" y="26"/>
                  </a:cubicBezTo>
                  <a:cubicBezTo>
                    <a:pt x="357" y="24"/>
                    <a:pt x="360" y="26"/>
                    <a:pt x="358" y="25"/>
                  </a:cubicBezTo>
                  <a:cubicBezTo>
                    <a:pt x="355" y="25"/>
                    <a:pt x="355" y="24"/>
                    <a:pt x="354" y="22"/>
                  </a:cubicBezTo>
                  <a:cubicBezTo>
                    <a:pt x="353" y="19"/>
                    <a:pt x="354" y="22"/>
                    <a:pt x="355" y="22"/>
                  </a:cubicBezTo>
                  <a:cubicBezTo>
                    <a:pt x="356" y="22"/>
                    <a:pt x="360" y="22"/>
                    <a:pt x="362" y="22"/>
                  </a:cubicBezTo>
                  <a:cubicBezTo>
                    <a:pt x="364" y="23"/>
                    <a:pt x="367" y="24"/>
                    <a:pt x="367" y="24"/>
                  </a:cubicBezTo>
                  <a:cubicBezTo>
                    <a:pt x="368" y="24"/>
                    <a:pt x="368" y="24"/>
                    <a:pt x="370" y="24"/>
                  </a:cubicBezTo>
                  <a:cubicBezTo>
                    <a:pt x="370" y="24"/>
                    <a:pt x="369" y="22"/>
                    <a:pt x="372" y="22"/>
                  </a:cubicBezTo>
                  <a:cubicBezTo>
                    <a:pt x="374" y="21"/>
                    <a:pt x="375" y="23"/>
                    <a:pt x="375" y="23"/>
                  </a:cubicBezTo>
                  <a:cubicBezTo>
                    <a:pt x="375" y="23"/>
                    <a:pt x="375" y="22"/>
                    <a:pt x="376" y="21"/>
                  </a:cubicBezTo>
                  <a:cubicBezTo>
                    <a:pt x="377" y="20"/>
                    <a:pt x="378" y="21"/>
                    <a:pt x="378" y="19"/>
                  </a:cubicBezTo>
                  <a:cubicBezTo>
                    <a:pt x="379" y="18"/>
                    <a:pt x="381" y="20"/>
                    <a:pt x="381" y="20"/>
                  </a:cubicBezTo>
                  <a:cubicBezTo>
                    <a:pt x="382" y="20"/>
                    <a:pt x="382" y="20"/>
                    <a:pt x="383" y="19"/>
                  </a:cubicBezTo>
                  <a:cubicBezTo>
                    <a:pt x="383" y="19"/>
                    <a:pt x="383" y="18"/>
                    <a:pt x="383" y="18"/>
                  </a:cubicBezTo>
                  <a:cubicBezTo>
                    <a:pt x="383" y="18"/>
                    <a:pt x="388" y="18"/>
                    <a:pt x="389" y="18"/>
                  </a:cubicBezTo>
                  <a:cubicBezTo>
                    <a:pt x="391" y="18"/>
                    <a:pt x="391" y="17"/>
                    <a:pt x="395" y="18"/>
                  </a:cubicBezTo>
                  <a:cubicBezTo>
                    <a:pt x="398" y="18"/>
                    <a:pt x="396" y="16"/>
                    <a:pt x="396" y="16"/>
                  </a:cubicBezTo>
                  <a:cubicBezTo>
                    <a:pt x="397" y="16"/>
                    <a:pt x="398" y="16"/>
                    <a:pt x="399" y="16"/>
                  </a:cubicBezTo>
                  <a:cubicBezTo>
                    <a:pt x="398" y="15"/>
                    <a:pt x="398" y="14"/>
                    <a:pt x="398" y="12"/>
                  </a:cubicBezTo>
                  <a:cubicBezTo>
                    <a:pt x="394" y="11"/>
                    <a:pt x="392" y="11"/>
                    <a:pt x="388" y="10"/>
                  </a:cubicBezTo>
                  <a:close/>
                  <a:moveTo>
                    <a:pt x="227" y="32"/>
                  </a:moveTo>
                  <a:cubicBezTo>
                    <a:pt x="226" y="33"/>
                    <a:pt x="225" y="33"/>
                    <a:pt x="224" y="34"/>
                  </a:cubicBezTo>
                  <a:cubicBezTo>
                    <a:pt x="222" y="35"/>
                    <a:pt x="222" y="36"/>
                    <a:pt x="220" y="37"/>
                  </a:cubicBezTo>
                  <a:cubicBezTo>
                    <a:pt x="219" y="38"/>
                    <a:pt x="219" y="38"/>
                    <a:pt x="217" y="39"/>
                  </a:cubicBezTo>
                  <a:cubicBezTo>
                    <a:pt x="219" y="39"/>
                    <a:pt x="220" y="40"/>
                    <a:pt x="221" y="40"/>
                  </a:cubicBezTo>
                  <a:cubicBezTo>
                    <a:pt x="221" y="40"/>
                    <a:pt x="221" y="40"/>
                    <a:pt x="223" y="39"/>
                  </a:cubicBezTo>
                  <a:cubicBezTo>
                    <a:pt x="224" y="39"/>
                    <a:pt x="226" y="39"/>
                    <a:pt x="229" y="37"/>
                  </a:cubicBezTo>
                  <a:cubicBezTo>
                    <a:pt x="233" y="35"/>
                    <a:pt x="229" y="37"/>
                    <a:pt x="229" y="35"/>
                  </a:cubicBezTo>
                  <a:cubicBezTo>
                    <a:pt x="229" y="32"/>
                    <a:pt x="229" y="34"/>
                    <a:pt x="232" y="32"/>
                  </a:cubicBezTo>
                  <a:cubicBezTo>
                    <a:pt x="234" y="30"/>
                    <a:pt x="235" y="30"/>
                    <a:pt x="235" y="30"/>
                  </a:cubicBezTo>
                  <a:cubicBezTo>
                    <a:pt x="232" y="30"/>
                    <a:pt x="230" y="31"/>
                    <a:pt x="227" y="32"/>
                  </a:cubicBezTo>
                  <a:close/>
                  <a:moveTo>
                    <a:pt x="283" y="27"/>
                  </a:moveTo>
                  <a:cubicBezTo>
                    <a:pt x="282" y="27"/>
                    <a:pt x="281" y="27"/>
                    <a:pt x="279" y="27"/>
                  </a:cubicBezTo>
                  <a:cubicBezTo>
                    <a:pt x="277" y="27"/>
                    <a:pt x="276" y="27"/>
                    <a:pt x="274" y="27"/>
                  </a:cubicBezTo>
                  <a:cubicBezTo>
                    <a:pt x="273" y="27"/>
                    <a:pt x="273" y="27"/>
                    <a:pt x="272" y="27"/>
                  </a:cubicBezTo>
                  <a:cubicBezTo>
                    <a:pt x="272" y="28"/>
                    <a:pt x="272" y="29"/>
                    <a:pt x="273" y="30"/>
                  </a:cubicBezTo>
                  <a:cubicBezTo>
                    <a:pt x="273" y="30"/>
                    <a:pt x="273" y="30"/>
                    <a:pt x="274" y="31"/>
                  </a:cubicBezTo>
                  <a:cubicBezTo>
                    <a:pt x="275" y="31"/>
                    <a:pt x="276" y="32"/>
                    <a:pt x="280" y="32"/>
                  </a:cubicBezTo>
                  <a:cubicBezTo>
                    <a:pt x="284" y="33"/>
                    <a:pt x="280" y="32"/>
                    <a:pt x="282" y="30"/>
                  </a:cubicBezTo>
                  <a:cubicBezTo>
                    <a:pt x="284" y="28"/>
                    <a:pt x="282" y="30"/>
                    <a:pt x="285" y="30"/>
                  </a:cubicBezTo>
                  <a:cubicBezTo>
                    <a:pt x="288" y="29"/>
                    <a:pt x="290" y="29"/>
                    <a:pt x="290" y="29"/>
                  </a:cubicBezTo>
                  <a:cubicBezTo>
                    <a:pt x="287" y="28"/>
                    <a:pt x="286" y="28"/>
                    <a:pt x="283" y="27"/>
                  </a:cubicBezTo>
                  <a:close/>
                  <a:moveTo>
                    <a:pt x="228" y="45"/>
                  </a:moveTo>
                  <a:cubicBezTo>
                    <a:pt x="227" y="47"/>
                    <a:pt x="227" y="47"/>
                    <a:pt x="225" y="49"/>
                  </a:cubicBezTo>
                  <a:cubicBezTo>
                    <a:pt x="226" y="50"/>
                    <a:pt x="226" y="51"/>
                    <a:pt x="226" y="52"/>
                  </a:cubicBezTo>
                  <a:cubicBezTo>
                    <a:pt x="226" y="52"/>
                    <a:pt x="226" y="52"/>
                    <a:pt x="229" y="51"/>
                  </a:cubicBezTo>
                  <a:cubicBezTo>
                    <a:pt x="232" y="51"/>
                    <a:pt x="232" y="51"/>
                    <a:pt x="234" y="51"/>
                  </a:cubicBezTo>
                  <a:cubicBezTo>
                    <a:pt x="236" y="51"/>
                    <a:pt x="238" y="51"/>
                    <a:pt x="241" y="50"/>
                  </a:cubicBezTo>
                  <a:cubicBezTo>
                    <a:pt x="244" y="50"/>
                    <a:pt x="243" y="48"/>
                    <a:pt x="243" y="48"/>
                  </a:cubicBezTo>
                  <a:cubicBezTo>
                    <a:pt x="243" y="48"/>
                    <a:pt x="243" y="48"/>
                    <a:pt x="244" y="46"/>
                  </a:cubicBezTo>
                  <a:cubicBezTo>
                    <a:pt x="246" y="44"/>
                    <a:pt x="244" y="46"/>
                    <a:pt x="248" y="42"/>
                  </a:cubicBezTo>
                  <a:cubicBezTo>
                    <a:pt x="251" y="38"/>
                    <a:pt x="246" y="42"/>
                    <a:pt x="246" y="42"/>
                  </a:cubicBezTo>
                  <a:cubicBezTo>
                    <a:pt x="246" y="42"/>
                    <a:pt x="242" y="44"/>
                    <a:pt x="242" y="43"/>
                  </a:cubicBezTo>
                  <a:cubicBezTo>
                    <a:pt x="243" y="42"/>
                    <a:pt x="240" y="43"/>
                    <a:pt x="240" y="43"/>
                  </a:cubicBezTo>
                  <a:cubicBezTo>
                    <a:pt x="238" y="43"/>
                    <a:pt x="237" y="43"/>
                    <a:pt x="236" y="43"/>
                  </a:cubicBezTo>
                  <a:cubicBezTo>
                    <a:pt x="235" y="42"/>
                    <a:pt x="235" y="41"/>
                    <a:pt x="234" y="40"/>
                  </a:cubicBezTo>
                  <a:cubicBezTo>
                    <a:pt x="232" y="42"/>
                    <a:pt x="231" y="43"/>
                    <a:pt x="228" y="45"/>
                  </a:cubicBezTo>
                  <a:close/>
                  <a:moveTo>
                    <a:pt x="271" y="37"/>
                  </a:moveTo>
                  <a:cubicBezTo>
                    <a:pt x="269" y="37"/>
                    <a:pt x="268" y="37"/>
                    <a:pt x="265" y="37"/>
                  </a:cubicBezTo>
                  <a:cubicBezTo>
                    <a:pt x="264" y="38"/>
                    <a:pt x="263" y="38"/>
                    <a:pt x="262" y="39"/>
                  </a:cubicBezTo>
                  <a:cubicBezTo>
                    <a:pt x="262" y="39"/>
                    <a:pt x="262" y="39"/>
                    <a:pt x="262" y="41"/>
                  </a:cubicBezTo>
                  <a:cubicBezTo>
                    <a:pt x="263" y="43"/>
                    <a:pt x="263" y="43"/>
                    <a:pt x="264" y="44"/>
                  </a:cubicBezTo>
                  <a:cubicBezTo>
                    <a:pt x="264" y="45"/>
                    <a:pt x="264" y="47"/>
                    <a:pt x="266" y="49"/>
                  </a:cubicBezTo>
                  <a:cubicBezTo>
                    <a:pt x="267" y="51"/>
                    <a:pt x="269" y="49"/>
                    <a:pt x="269" y="49"/>
                  </a:cubicBezTo>
                  <a:cubicBezTo>
                    <a:pt x="269" y="49"/>
                    <a:pt x="269" y="49"/>
                    <a:pt x="272" y="50"/>
                  </a:cubicBezTo>
                  <a:cubicBezTo>
                    <a:pt x="275" y="50"/>
                    <a:pt x="272" y="50"/>
                    <a:pt x="278" y="50"/>
                  </a:cubicBezTo>
                  <a:cubicBezTo>
                    <a:pt x="283" y="51"/>
                    <a:pt x="277" y="49"/>
                    <a:pt x="277" y="49"/>
                  </a:cubicBezTo>
                  <a:cubicBezTo>
                    <a:pt x="277" y="49"/>
                    <a:pt x="274" y="47"/>
                    <a:pt x="275" y="46"/>
                  </a:cubicBezTo>
                  <a:cubicBezTo>
                    <a:pt x="277" y="46"/>
                    <a:pt x="275" y="45"/>
                    <a:pt x="275" y="45"/>
                  </a:cubicBezTo>
                  <a:cubicBezTo>
                    <a:pt x="275" y="43"/>
                    <a:pt x="275" y="43"/>
                    <a:pt x="275" y="41"/>
                  </a:cubicBezTo>
                  <a:cubicBezTo>
                    <a:pt x="276" y="40"/>
                    <a:pt x="277" y="40"/>
                    <a:pt x="278" y="39"/>
                  </a:cubicBezTo>
                  <a:cubicBezTo>
                    <a:pt x="275" y="38"/>
                    <a:pt x="274" y="38"/>
                    <a:pt x="271" y="37"/>
                  </a:cubicBezTo>
                  <a:close/>
                </a:path>
              </a:pathLst>
            </a:custGeom>
            <a:solidFill>
              <a:srgbClr val="EFEFE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32" name="Freeform 64">
              <a:extLst>
                <a:ext uri="{FF2B5EF4-FFF2-40B4-BE49-F238E27FC236}">
                  <a16:creationId xmlns:a16="http://schemas.microsoft.com/office/drawing/2014/main" id="{ED87629D-927D-4B54-8557-F838093E0262}"/>
                </a:ext>
              </a:extLst>
            </p:cNvPr>
            <p:cNvSpPr>
              <a:spLocks noEditPoints="1"/>
            </p:cNvSpPr>
            <p:nvPr/>
          </p:nvSpPr>
          <p:spPr bwMode="auto">
            <a:xfrm>
              <a:off x="4841228" y="2946272"/>
              <a:ext cx="1181193" cy="1178435"/>
            </a:xfrm>
            <a:custGeom>
              <a:avLst/>
              <a:gdLst>
                <a:gd name="T0" fmla="*/ 266644 w 658"/>
                <a:gd name="T1" fmla="*/ 170800 h 657"/>
                <a:gd name="T2" fmla="*/ 233594 w 658"/>
                <a:gd name="T3" fmla="*/ 228194 h 657"/>
                <a:gd name="T4" fmla="*/ 203883 w 658"/>
                <a:gd name="T5" fmla="*/ 251630 h 657"/>
                <a:gd name="T6" fmla="*/ 181175 w 658"/>
                <a:gd name="T7" fmla="*/ 262227 h 657"/>
                <a:gd name="T8" fmla="*/ 161727 w 658"/>
                <a:gd name="T9" fmla="*/ 267237 h 657"/>
                <a:gd name="T10" fmla="*/ 142182 w 658"/>
                <a:gd name="T11" fmla="*/ 269665 h 657"/>
                <a:gd name="T12" fmla="*/ 122397 w 658"/>
                <a:gd name="T13" fmla="*/ 269292 h 657"/>
                <a:gd name="T14" fmla="*/ 96720 w 658"/>
                <a:gd name="T15" fmla="*/ 263927 h 657"/>
                <a:gd name="T16" fmla="*/ 60355 w 658"/>
                <a:gd name="T17" fmla="*/ 247082 h 657"/>
                <a:gd name="T18" fmla="*/ 15234 w 658"/>
                <a:gd name="T19" fmla="*/ 196702 h 657"/>
                <a:gd name="T20" fmla="*/ 369 w 658"/>
                <a:gd name="T21" fmla="*/ 127710 h 657"/>
                <a:gd name="T22" fmla="*/ 20259 w 658"/>
                <a:gd name="T23" fmla="*/ 64145 h 657"/>
                <a:gd name="T24" fmla="*/ 54193 w 658"/>
                <a:gd name="T25" fmla="*/ 27433 h 657"/>
                <a:gd name="T26" fmla="*/ 79713 w 658"/>
                <a:gd name="T27" fmla="*/ 11981 h 657"/>
                <a:gd name="T28" fmla="*/ 100885 w 658"/>
                <a:gd name="T29" fmla="*/ 4481 h 657"/>
                <a:gd name="T30" fmla="*/ 119954 w 658"/>
                <a:gd name="T31" fmla="*/ 1238 h 657"/>
                <a:gd name="T32" fmla="*/ 138491 w 658"/>
                <a:gd name="T33" fmla="*/ 0 h 657"/>
                <a:gd name="T34" fmla="*/ 161727 w 658"/>
                <a:gd name="T35" fmla="*/ 2428 h 657"/>
                <a:gd name="T36" fmla="*/ 191811 w 658"/>
                <a:gd name="T37" fmla="*/ 11981 h 657"/>
                <a:gd name="T38" fmla="*/ 233963 w 658"/>
                <a:gd name="T39" fmla="*/ 41852 h 657"/>
                <a:gd name="T40" fmla="*/ 270491 w 658"/>
                <a:gd name="T41" fmla="*/ 117491 h 657"/>
                <a:gd name="T42" fmla="*/ 266644 w 658"/>
                <a:gd name="T43" fmla="*/ 170800 h 657"/>
                <a:gd name="T44" fmla="*/ 120294 w 658"/>
                <a:gd name="T45" fmla="*/ 15657 h 657"/>
                <a:gd name="T46" fmla="*/ 269618 w 658"/>
                <a:gd name="T47" fmla="*/ 128419 h 657"/>
                <a:gd name="T48" fmla="*/ 269618 w 658"/>
                <a:gd name="T49" fmla="*/ 128419 h 657"/>
                <a:gd name="T50" fmla="*/ 271245 w 658"/>
                <a:gd name="T51" fmla="*/ 146977 h 657"/>
                <a:gd name="T52" fmla="*/ 256880 w 658"/>
                <a:gd name="T53" fmla="*/ 72961 h 657"/>
                <a:gd name="T54" fmla="*/ 211791 w 658"/>
                <a:gd name="T55" fmla="*/ 22952 h 657"/>
                <a:gd name="T56" fmla="*/ 175769 w 658"/>
                <a:gd name="T57" fmla="*/ 5736 h 657"/>
                <a:gd name="T58" fmla="*/ 149664 w 658"/>
                <a:gd name="T59" fmla="*/ 872 h 657"/>
                <a:gd name="T60" fmla="*/ 129935 w 658"/>
                <a:gd name="T61" fmla="*/ 369 h 657"/>
                <a:gd name="T62" fmla="*/ 110325 w 658"/>
                <a:gd name="T63" fmla="*/ 2428 h 657"/>
                <a:gd name="T64" fmla="*/ 90965 w 658"/>
                <a:gd name="T65" fmla="*/ 7791 h 657"/>
                <a:gd name="T66" fmla="*/ 67892 w 658"/>
                <a:gd name="T67" fmla="*/ 18085 h 657"/>
                <a:gd name="T68" fmla="*/ 38148 w 658"/>
                <a:gd name="T69" fmla="*/ 41578 h 657"/>
                <a:gd name="T70" fmla="*/ 4881 w 658"/>
                <a:gd name="T71" fmla="*/ 98865 h 657"/>
                <a:gd name="T72" fmla="*/ 1258 w 658"/>
                <a:gd name="T73" fmla="*/ 152212 h 657"/>
                <a:gd name="T74" fmla="*/ 37557 w 658"/>
                <a:gd name="T75" fmla="*/ 227809 h 657"/>
                <a:gd name="T76" fmla="*/ 80240 w 658"/>
                <a:gd name="T77" fmla="*/ 257679 h 657"/>
                <a:gd name="T78" fmla="*/ 110325 w 658"/>
                <a:gd name="T79" fmla="*/ 267237 h 657"/>
                <a:gd name="T80" fmla="*/ 133627 w 658"/>
                <a:gd name="T81" fmla="*/ 269665 h 657"/>
                <a:gd name="T82" fmla="*/ 152098 w 658"/>
                <a:gd name="T83" fmla="*/ 268794 h 657"/>
                <a:gd name="T84" fmla="*/ 171181 w 658"/>
                <a:gd name="T85" fmla="*/ 265179 h 657"/>
                <a:gd name="T86" fmla="*/ 191811 w 658"/>
                <a:gd name="T87" fmla="*/ 257679 h 657"/>
                <a:gd name="T88" fmla="*/ 217556 w 658"/>
                <a:gd name="T89" fmla="*/ 242601 h 657"/>
                <a:gd name="T90" fmla="*/ 251422 w 658"/>
                <a:gd name="T91" fmla="*/ 205587 h 657"/>
                <a:gd name="T92" fmla="*/ 269618 w 658"/>
                <a:gd name="T93" fmla="*/ 128419 h 657"/>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58" h="657">
                  <a:moveTo>
                    <a:pt x="652" y="313"/>
                  </a:moveTo>
                  <a:cubicBezTo>
                    <a:pt x="657" y="349"/>
                    <a:pt x="654" y="384"/>
                    <a:pt x="645" y="416"/>
                  </a:cubicBezTo>
                  <a:cubicBezTo>
                    <a:pt x="634" y="451"/>
                    <a:pt x="629" y="464"/>
                    <a:pt x="608" y="501"/>
                  </a:cubicBezTo>
                  <a:cubicBezTo>
                    <a:pt x="598" y="517"/>
                    <a:pt x="585" y="536"/>
                    <a:pt x="565" y="556"/>
                  </a:cubicBezTo>
                  <a:cubicBezTo>
                    <a:pt x="547" y="575"/>
                    <a:pt x="544" y="577"/>
                    <a:pt x="526" y="591"/>
                  </a:cubicBezTo>
                  <a:cubicBezTo>
                    <a:pt x="507" y="605"/>
                    <a:pt x="506" y="606"/>
                    <a:pt x="493" y="613"/>
                  </a:cubicBezTo>
                  <a:cubicBezTo>
                    <a:pt x="475" y="623"/>
                    <a:pt x="474" y="623"/>
                    <a:pt x="464" y="628"/>
                  </a:cubicBezTo>
                  <a:cubicBezTo>
                    <a:pt x="447" y="635"/>
                    <a:pt x="447" y="635"/>
                    <a:pt x="438" y="639"/>
                  </a:cubicBezTo>
                  <a:cubicBezTo>
                    <a:pt x="422" y="644"/>
                    <a:pt x="422" y="644"/>
                    <a:pt x="414" y="646"/>
                  </a:cubicBezTo>
                  <a:cubicBezTo>
                    <a:pt x="399" y="650"/>
                    <a:pt x="399" y="650"/>
                    <a:pt x="391" y="651"/>
                  </a:cubicBezTo>
                  <a:cubicBezTo>
                    <a:pt x="377" y="654"/>
                    <a:pt x="377" y="654"/>
                    <a:pt x="368" y="655"/>
                  </a:cubicBezTo>
                  <a:cubicBezTo>
                    <a:pt x="353" y="657"/>
                    <a:pt x="352" y="657"/>
                    <a:pt x="344" y="657"/>
                  </a:cubicBezTo>
                  <a:cubicBezTo>
                    <a:pt x="338" y="657"/>
                    <a:pt x="329" y="657"/>
                    <a:pt x="323" y="657"/>
                  </a:cubicBezTo>
                  <a:cubicBezTo>
                    <a:pt x="306" y="657"/>
                    <a:pt x="305" y="657"/>
                    <a:pt x="296" y="656"/>
                  </a:cubicBezTo>
                  <a:cubicBezTo>
                    <a:pt x="278" y="653"/>
                    <a:pt x="277" y="653"/>
                    <a:pt x="267" y="651"/>
                  </a:cubicBezTo>
                  <a:cubicBezTo>
                    <a:pt x="247" y="647"/>
                    <a:pt x="246" y="647"/>
                    <a:pt x="234" y="643"/>
                  </a:cubicBezTo>
                  <a:cubicBezTo>
                    <a:pt x="212" y="636"/>
                    <a:pt x="209" y="635"/>
                    <a:pt x="194" y="628"/>
                  </a:cubicBezTo>
                  <a:cubicBezTo>
                    <a:pt x="172" y="617"/>
                    <a:pt x="167" y="615"/>
                    <a:pt x="146" y="602"/>
                  </a:cubicBezTo>
                  <a:cubicBezTo>
                    <a:pt x="130" y="589"/>
                    <a:pt x="112" y="577"/>
                    <a:pt x="91" y="555"/>
                  </a:cubicBezTo>
                  <a:cubicBezTo>
                    <a:pt x="65" y="525"/>
                    <a:pt x="57" y="516"/>
                    <a:pt x="37" y="479"/>
                  </a:cubicBezTo>
                  <a:cubicBezTo>
                    <a:pt x="21" y="444"/>
                    <a:pt x="10" y="419"/>
                    <a:pt x="3" y="371"/>
                  </a:cubicBezTo>
                  <a:cubicBezTo>
                    <a:pt x="0" y="336"/>
                    <a:pt x="0" y="334"/>
                    <a:pt x="1" y="311"/>
                  </a:cubicBezTo>
                  <a:cubicBezTo>
                    <a:pt x="4" y="280"/>
                    <a:pt x="5" y="273"/>
                    <a:pt x="12" y="241"/>
                  </a:cubicBezTo>
                  <a:cubicBezTo>
                    <a:pt x="24" y="206"/>
                    <a:pt x="28" y="193"/>
                    <a:pt x="49" y="156"/>
                  </a:cubicBezTo>
                  <a:cubicBezTo>
                    <a:pt x="60" y="141"/>
                    <a:pt x="73" y="121"/>
                    <a:pt x="92" y="101"/>
                  </a:cubicBezTo>
                  <a:cubicBezTo>
                    <a:pt x="111" y="83"/>
                    <a:pt x="113" y="80"/>
                    <a:pt x="131" y="67"/>
                  </a:cubicBezTo>
                  <a:cubicBezTo>
                    <a:pt x="150" y="53"/>
                    <a:pt x="151" y="52"/>
                    <a:pt x="164" y="44"/>
                  </a:cubicBezTo>
                  <a:cubicBezTo>
                    <a:pt x="183" y="34"/>
                    <a:pt x="183" y="34"/>
                    <a:pt x="193" y="29"/>
                  </a:cubicBezTo>
                  <a:cubicBezTo>
                    <a:pt x="210" y="22"/>
                    <a:pt x="210" y="22"/>
                    <a:pt x="220" y="19"/>
                  </a:cubicBezTo>
                  <a:cubicBezTo>
                    <a:pt x="235" y="14"/>
                    <a:pt x="235" y="14"/>
                    <a:pt x="244" y="11"/>
                  </a:cubicBezTo>
                  <a:cubicBezTo>
                    <a:pt x="259" y="8"/>
                    <a:pt x="259" y="8"/>
                    <a:pt x="267" y="6"/>
                  </a:cubicBezTo>
                  <a:cubicBezTo>
                    <a:pt x="282" y="3"/>
                    <a:pt x="282" y="3"/>
                    <a:pt x="290" y="3"/>
                  </a:cubicBezTo>
                  <a:cubicBezTo>
                    <a:pt x="305" y="1"/>
                    <a:pt x="305" y="1"/>
                    <a:pt x="314" y="1"/>
                  </a:cubicBezTo>
                  <a:cubicBezTo>
                    <a:pt x="320" y="0"/>
                    <a:pt x="329" y="0"/>
                    <a:pt x="335" y="0"/>
                  </a:cubicBezTo>
                  <a:cubicBezTo>
                    <a:pt x="353" y="1"/>
                    <a:pt x="353" y="1"/>
                    <a:pt x="362" y="2"/>
                  </a:cubicBezTo>
                  <a:cubicBezTo>
                    <a:pt x="380" y="4"/>
                    <a:pt x="381" y="4"/>
                    <a:pt x="391" y="6"/>
                  </a:cubicBezTo>
                  <a:cubicBezTo>
                    <a:pt x="411" y="10"/>
                    <a:pt x="413" y="11"/>
                    <a:pt x="425" y="14"/>
                  </a:cubicBezTo>
                  <a:cubicBezTo>
                    <a:pt x="446" y="22"/>
                    <a:pt x="449" y="23"/>
                    <a:pt x="464" y="29"/>
                  </a:cubicBezTo>
                  <a:cubicBezTo>
                    <a:pt x="487" y="40"/>
                    <a:pt x="491" y="43"/>
                    <a:pt x="512" y="56"/>
                  </a:cubicBezTo>
                  <a:cubicBezTo>
                    <a:pt x="529" y="68"/>
                    <a:pt x="546" y="80"/>
                    <a:pt x="566" y="102"/>
                  </a:cubicBezTo>
                  <a:cubicBezTo>
                    <a:pt x="593" y="132"/>
                    <a:pt x="601" y="142"/>
                    <a:pt x="621" y="178"/>
                  </a:cubicBezTo>
                  <a:cubicBezTo>
                    <a:pt x="637" y="213"/>
                    <a:pt x="647" y="238"/>
                    <a:pt x="654" y="286"/>
                  </a:cubicBezTo>
                  <a:cubicBezTo>
                    <a:pt x="657" y="318"/>
                    <a:pt x="658" y="325"/>
                    <a:pt x="656" y="358"/>
                  </a:cubicBezTo>
                  <a:cubicBezTo>
                    <a:pt x="651" y="391"/>
                    <a:pt x="651" y="394"/>
                    <a:pt x="645" y="416"/>
                  </a:cubicBezTo>
                  <a:cubicBezTo>
                    <a:pt x="654" y="384"/>
                    <a:pt x="657" y="349"/>
                    <a:pt x="652" y="313"/>
                  </a:cubicBezTo>
                  <a:cubicBezTo>
                    <a:pt x="631" y="152"/>
                    <a:pt x="469" y="28"/>
                    <a:pt x="291" y="38"/>
                  </a:cubicBezTo>
                  <a:cubicBezTo>
                    <a:pt x="469" y="28"/>
                    <a:pt x="631" y="152"/>
                    <a:pt x="652" y="313"/>
                  </a:cubicBezTo>
                  <a:close/>
                  <a:moveTo>
                    <a:pt x="652" y="313"/>
                  </a:moveTo>
                  <a:cubicBezTo>
                    <a:pt x="631" y="152"/>
                    <a:pt x="469" y="28"/>
                    <a:pt x="291" y="38"/>
                  </a:cubicBezTo>
                  <a:cubicBezTo>
                    <a:pt x="469" y="28"/>
                    <a:pt x="631" y="152"/>
                    <a:pt x="652" y="313"/>
                  </a:cubicBezTo>
                  <a:cubicBezTo>
                    <a:pt x="657" y="349"/>
                    <a:pt x="654" y="384"/>
                    <a:pt x="645" y="416"/>
                  </a:cubicBezTo>
                  <a:cubicBezTo>
                    <a:pt x="653" y="384"/>
                    <a:pt x="653" y="381"/>
                    <a:pt x="656" y="358"/>
                  </a:cubicBezTo>
                  <a:cubicBezTo>
                    <a:pt x="657" y="327"/>
                    <a:pt x="658" y="319"/>
                    <a:pt x="654" y="286"/>
                  </a:cubicBezTo>
                  <a:cubicBezTo>
                    <a:pt x="648" y="247"/>
                    <a:pt x="642" y="221"/>
                    <a:pt x="621" y="178"/>
                  </a:cubicBezTo>
                  <a:cubicBezTo>
                    <a:pt x="602" y="145"/>
                    <a:pt x="595" y="134"/>
                    <a:pt x="566" y="102"/>
                  </a:cubicBezTo>
                  <a:cubicBezTo>
                    <a:pt x="552" y="88"/>
                    <a:pt x="536" y="72"/>
                    <a:pt x="512" y="56"/>
                  </a:cubicBezTo>
                  <a:cubicBezTo>
                    <a:pt x="489" y="42"/>
                    <a:pt x="486" y="40"/>
                    <a:pt x="464" y="29"/>
                  </a:cubicBezTo>
                  <a:cubicBezTo>
                    <a:pt x="442" y="20"/>
                    <a:pt x="441" y="19"/>
                    <a:pt x="425" y="14"/>
                  </a:cubicBezTo>
                  <a:cubicBezTo>
                    <a:pt x="404" y="9"/>
                    <a:pt x="404" y="9"/>
                    <a:pt x="391" y="6"/>
                  </a:cubicBezTo>
                  <a:cubicBezTo>
                    <a:pt x="373" y="3"/>
                    <a:pt x="372" y="3"/>
                    <a:pt x="362" y="2"/>
                  </a:cubicBezTo>
                  <a:cubicBezTo>
                    <a:pt x="344" y="0"/>
                    <a:pt x="344" y="0"/>
                    <a:pt x="335" y="0"/>
                  </a:cubicBezTo>
                  <a:cubicBezTo>
                    <a:pt x="329" y="0"/>
                    <a:pt x="320" y="0"/>
                    <a:pt x="314" y="1"/>
                  </a:cubicBezTo>
                  <a:cubicBezTo>
                    <a:pt x="298" y="2"/>
                    <a:pt x="298" y="2"/>
                    <a:pt x="290" y="3"/>
                  </a:cubicBezTo>
                  <a:cubicBezTo>
                    <a:pt x="275" y="5"/>
                    <a:pt x="275" y="5"/>
                    <a:pt x="267" y="6"/>
                  </a:cubicBezTo>
                  <a:cubicBezTo>
                    <a:pt x="251" y="9"/>
                    <a:pt x="251" y="9"/>
                    <a:pt x="244" y="11"/>
                  </a:cubicBezTo>
                  <a:cubicBezTo>
                    <a:pt x="228" y="16"/>
                    <a:pt x="228" y="16"/>
                    <a:pt x="220" y="19"/>
                  </a:cubicBezTo>
                  <a:cubicBezTo>
                    <a:pt x="203" y="25"/>
                    <a:pt x="202" y="25"/>
                    <a:pt x="193" y="29"/>
                  </a:cubicBezTo>
                  <a:cubicBezTo>
                    <a:pt x="176" y="38"/>
                    <a:pt x="175" y="38"/>
                    <a:pt x="164" y="44"/>
                  </a:cubicBezTo>
                  <a:cubicBezTo>
                    <a:pt x="145" y="56"/>
                    <a:pt x="143" y="57"/>
                    <a:pt x="131" y="67"/>
                  </a:cubicBezTo>
                  <a:cubicBezTo>
                    <a:pt x="112" y="82"/>
                    <a:pt x="108" y="85"/>
                    <a:pt x="92" y="101"/>
                  </a:cubicBezTo>
                  <a:cubicBezTo>
                    <a:pt x="80" y="115"/>
                    <a:pt x="64" y="132"/>
                    <a:pt x="49" y="156"/>
                  </a:cubicBezTo>
                  <a:cubicBezTo>
                    <a:pt x="30" y="190"/>
                    <a:pt x="24" y="202"/>
                    <a:pt x="12" y="241"/>
                  </a:cubicBezTo>
                  <a:cubicBezTo>
                    <a:pt x="5" y="271"/>
                    <a:pt x="4" y="278"/>
                    <a:pt x="1" y="311"/>
                  </a:cubicBezTo>
                  <a:cubicBezTo>
                    <a:pt x="1" y="345"/>
                    <a:pt x="1" y="348"/>
                    <a:pt x="3" y="371"/>
                  </a:cubicBezTo>
                  <a:cubicBezTo>
                    <a:pt x="10" y="409"/>
                    <a:pt x="15" y="435"/>
                    <a:pt x="37" y="479"/>
                  </a:cubicBezTo>
                  <a:cubicBezTo>
                    <a:pt x="56" y="512"/>
                    <a:pt x="62" y="523"/>
                    <a:pt x="91" y="555"/>
                  </a:cubicBezTo>
                  <a:cubicBezTo>
                    <a:pt x="106" y="569"/>
                    <a:pt x="122" y="585"/>
                    <a:pt x="146" y="602"/>
                  </a:cubicBezTo>
                  <a:cubicBezTo>
                    <a:pt x="169" y="616"/>
                    <a:pt x="172" y="618"/>
                    <a:pt x="194" y="628"/>
                  </a:cubicBezTo>
                  <a:cubicBezTo>
                    <a:pt x="216" y="637"/>
                    <a:pt x="218" y="638"/>
                    <a:pt x="234" y="643"/>
                  </a:cubicBezTo>
                  <a:cubicBezTo>
                    <a:pt x="254" y="649"/>
                    <a:pt x="255" y="649"/>
                    <a:pt x="267" y="651"/>
                  </a:cubicBezTo>
                  <a:cubicBezTo>
                    <a:pt x="286" y="655"/>
                    <a:pt x="286" y="655"/>
                    <a:pt x="296" y="656"/>
                  </a:cubicBezTo>
                  <a:cubicBezTo>
                    <a:pt x="314" y="657"/>
                    <a:pt x="314" y="657"/>
                    <a:pt x="323" y="657"/>
                  </a:cubicBezTo>
                  <a:cubicBezTo>
                    <a:pt x="329" y="657"/>
                    <a:pt x="338" y="657"/>
                    <a:pt x="344" y="657"/>
                  </a:cubicBezTo>
                  <a:cubicBezTo>
                    <a:pt x="360" y="656"/>
                    <a:pt x="360" y="656"/>
                    <a:pt x="368" y="655"/>
                  </a:cubicBezTo>
                  <a:cubicBezTo>
                    <a:pt x="382" y="653"/>
                    <a:pt x="382" y="653"/>
                    <a:pt x="391" y="651"/>
                  </a:cubicBezTo>
                  <a:cubicBezTo>
                    <a:pt x="406" y="648"/>
                    <a:pt x="406" y="648"/>
                    <a:pt x="414" y="646"/>
                  </a:cubicBezTo>
                  <a:cubicBezTo>
                    <a:pt x="429" y="642"/>
                    <a:pt x="430" y="642"/>
                    <a:pt x="438" y="639"/>
                  </a:cubicBezTo>
                  <a:cubicBezTo>
                    <a:pt x="454" y="633"/>
                    <a:pt x="455" y="632"/>
                    <a:pt x="464" y="628"/>
                  </a:cubicBezTo>
                  <a:cubicBezTo>
                    <a:pt x="481" y="620"/>
                    <a:pt x="482" y="619"/>
                    <a:pt x="493" y="613"/>
                  </a:cubicBezTo>
                  <a:cubicBezTo>
                    <a:pt x="512" y="602"/>
                    <a:pt x="514" y="600"/>
                    <a:pt x="526" y="591"/>
                  </a:cubicBezTo>
                  <a:cubicBezTo>
                    <a:pt x="545" y="576"/>
                    <a:pt x="549" y="573"/>
                    <a:pt x="565" y="556"/>
                  </a:cubicBezTo>
                  <a:cubicBezTo>
                    <a:pt x="578" y="543"/>
                    <a:pt x="593" y="525"/>
                    <a:pt x="608" y="501"/>
                  </a:cubicBezTo>
                  <a:cubicBezTo>
                    <a:pt x="628" y="466"/>
                    <a:pt x="633" y="455"/>
                    <a:pt x="645" y="416"/>
                  </a:cubicBezTo>
                  <a:cubicBezTo>
                    <a:pt x="654" y="384"/>
                    <a:pt x="657" y="349"/>
                    <a:pt x="652" y="313"/>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33" name="Freeform 65">
              <a:extLst>
                <a:ext uri="{FF2B5EF4-FFF2-40B4-BE49-F238E27FC236}">
                  <a16:creationId xmlns:a16="http://schemas.microsoft.com/office/drawing/2014/main" id="{35643D4B-E6C7-47B3-BE28-D436668C0A4A}"/>
                </a:ext>
              </a:extLst>
            </p:cNvPr>
            <p:cNvSpPr>
              <a:spLocks noEditPoints="1"/>
            </p:cNvSpPr>
            <p:nvPr/>
          </p:nvSpPr>
          <p:spPr bwMode="auto">
            <a:xfrm>
              <a:off x="5363504" y="4085223"/>
              <a:ext cx="281634" cy="41002"/>
            </a:xfrm>
            <a:custGeom>
              <a:avLst/>
              <a:gdLst>
                <a:gd name="T0" fmla="*/ 21074 w 157"/>
                <a:gd name="T1" fmla="*/ 8682 h 23"/>
                <a:gd name="T2" fmla="*/ 21074 w 157"/>
                <a:gd name="T3" fmla="*/ 8682 h 23"/>
                <a:gd name="T4" fmla="*/ 20544 w 157"/>
                <a:gd name="T5" fmla="*/ 8682 h 23"/>
                <a:gd name="T6" fmla="*/ 0 w 157"/>
                <a:gd name="T7" fmla="*/ 7844 h 23"/>
                <a:gd name="T8" fmla="*/ 1557 w 157"/>
                <a:gd name="T9" fmla="*/ 8208 h 23"/>
                <a:gd name="T10" fmla="*/ 21074 w 157"/>
                <a:gd name="T11" fmla="*/ 8682 h 23"/>
                <a:gd name="T12" fmla="*/ 21074 w 157"/>
                <a:gd name="T13" fmla="*/ 8682 h 23"/>
                <a:gd name="T14" fmla="*/ 47358 w 157"/>
                <a:gd name="T15" fmla="*/ 5186 h 23"/>
                <a:gd name="T16" fmla="*/ 47677 w 157"/>
                <a:gd name="T17" fmla="*/ 5186 h 23"/>
                <a:gd name="T18" fmla="*/ 21454 w 157"/>
                <a:gd name="T19" fmla="*/ 8682 h 23"/>
                <a:gd name="T20" fmla="*/ 21454 w 157"/>
                <a:gd name="T21" fmla="*/ 8682 h 23"/>
                <a:gd name="T22" fmla="*/ 47358 w 157"/>
                <a:gd name="T23" fmla="*/ 5186 h 23"/>
                <a:gd name="T24" fmla="*/ 63363 w 157"/>
                <a:gd name="T25" fmla="*/ 364 h 23"/>
                <a:gd name="T26" fmla="*/ 64608 w 157"/>
                <a:gd name="T27" fmla="*/ 0 h 23"/>
                <a:gd name="T28" fmla="*/ 47677 w 157"/>
                <a:gd name="T29" fmla="*/ 4712 h 23"/>
                <a:gd name="T30" fmla="*/ 47677 w 157"/>
                <a:gd name="T31" fmla="*/ 5186 h 23"/>
                <a:gd name="T32" fmla="*/ 63363 w 157"/>
                <a:gd name="T33" fmla="*/ 364 h 2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57" h="23">
                  <a:moveTo>
                    <a:pt x="51" y="22"/>
                  </a:moveTo>
                  <a:cubicBezTo>
                    <a:pt x="51" y="22"/>
                    <a:pt x="51" y="22"/>
                    <a:pt x="51" y="22"/>
                  </a:cubicBezTo>
                  <a:cubicBezTo>
                    <a:pt x="51" y="22"/>
                    <a:pt x="51" y="22"/>
                    <a:pt x="50" y="22"/>
                  </a:cubicBezTo>
                  <a:cubicBezTo>
                    <a:pt x="32" y="23"/>
                    <a:pt x="16" y="22"/>
                    <a:pt x="0" y="20"/>
                  </a:cubicBezTo>
                  <a:cubicBezTo>
                    <a:pt x="4" y="21"/>
                    <a:pt x="4" y="21"/>
                    <a:pt x="4" y="21"/>
                  </a:cubicBezTo>
                  <a:cubicBezTo>
                    <a:pt x="18" y="22"/>
                    <a:pt x="34" y="22"/>
                    <a:pt x="51" y="22"/>
                  </a:cubicBezTo>
                  <a:cubicBezTo>
                    <a:pt x="51" y="22"/>
                    <a:pt x="51" y="22"/>
                    <a:pt x="51" y="22"/>
                  </a:cubicBezTo>
                  <a:close/>
                  <a:moveTo>
                    <a:pt x="115" y="13"/>
                  </a:moveTo>
                  <a:cubicBezTo>
                    <a:pt x="115" y="13"/>
                    <a:pt x="115" y="13"/>
                    <a:pt x="116" y="13"/>
                  </a:cubicBezTo>
                  <a:cubicBezTo>
                    <a:pt x="96" y="17"/>
                    <a:pt x="74" y="20"/>
                    <a:pt x="52" y="22"/>
                  </a:cubicBezTo>
                  <a:cubicBezTo>
                    <a:pt x="52" y="22"/>
                    <a:pt x="52" y="22"/>
                    <a:pt x="52" y="22"/>
                  </a:cubicBezTo>
                  <a:cubicBezTo>
                    <a:pt x="74" y="21"/>
                    <a:pt x="95" y="17"/>
                    <a:pt x="115" y="13"/>
                  </a:cubicBezTo>
                  <a:close/>
                  <a:moveTo>
                    <a:pt x="154" y="1"/>
                  </a:moveTo>
                  <a:cubicBezTo>
                    <a:pt x="157" y="0"/>
                    <a:pt x="157" y="0"/>
                    <a:pt x="157" y="0"/>
                  </a:cubicBezTo>
                  <a:cubicBezTo>
                    <a:pt x="145" y="5"/>
                    <a:pt x="131" y="9"/>
                    <a:pt x="116" y="12"/>
                  </a:cubicBezTo>
                  <a:cubicBezTo>
                    <a:pt x="116" y="12"/>
                    <a:pt x="116" y="13"/>
                    <a:pt x="116" y="13"/>
                  </a:cubicBezTo>
                  <a:cubicBezTo>
                    <a:pt x="129" y="9"/>
                    <a:pt x="142" y="6"/>
                    <a:pt x="154" y="1"/>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34" name="Freeform 66">
              <a:extLst>
                <a:ext uri="{FF2B5EF4-FFF2-40B4-BE49-F238E27FC236}">
                  <a16:creationId xmlns:a16="http://schemas.microsoft.com/office/drawing/2014/main" id="{CC5C8958-547F-4A43-9DAF-FBFEB2871786}"/>
                </a:ext>
              </a:extLst>
            </p:cNvPr>
            <p:cNvSpPr>
              <a:spLocks noEditPoints="1"/>
            </p:cNvSpPr>
            <p:nvPr/>
          </p:nvSpPr>
          <p:spPr bwMode="auto">
            <a:xfrm>
              <a:off x="5085665" y="3909066"/>
              <a:ext cx="801632" cy="176158"/>
            </a:xfrm>
            <a:custGeom>
              <a:avLst/>
              <a:gdLst>
                <a:gd name="T0" fmla="*/ 9058 w 447"/>
                <a:gd name="T1" fmla="*/ 29215 h 98"/>
                <a:gd name="T2" fmla="*/ 8689 w 447"/>
                <a:gd name="T3" fmla="*/ 29215 h 98"/>
                <a:gd name="T4" fmla="*/ 0 w 447"/>
                <a:gd name="T5" fmla="*/ 23801 h 98"/>
                <a:gd name="T6" fmla="*/ 872 w 447"/>
                <a:gd name="T7" fmla="*/ 24625 h 98"/>
                <a:gd name="T8" fmla="*/ 9058 w 447"/>
                <a:gd name="T9" fmla="*/ 29215 h 98"/>
                <a:gd name="T10" fmla="*/ 38248 w 447"/>
                <a:gd name="T11" fmla="*/ 37852 h 98"/>
                <a:gd name="T12" fmla="*/ 38248 w 447"/>
                <a:gd name="T13" fmla="*/ 37852 h 98"/>
                <a:gd name="T14" fmla="*/ 8689 w 447"/>
                <a:gd name="T15" fmla="*/ 29215 h 98"/>
                <a:gd name="T16" fmla="*/ 9058 w 447"/>
                <a:gd name="T17" fmla="*/ 29585 h 98"/>
                <a:gd name="T18" fmla="*/ 38248 w 447"/>
                <a:gd name="T19" fmla="*/ 37852 h 98"/>
                <a:gd name="T20" fmla="*/ 76812 w 447"/>
                <a:gd name="T21" fmla="*/ 39921 h 98"/>
                <a:gd name="T22" fmla="*/ 76812 w 447"/>
                <a:gd name="T23" fmla="*/ 39646 h 98"/>
                <a:gd name="T24" fmla="*/ 76315 w 447"/>
                <a:gd name="T25" fmla="*/ 39646 h 98"/>
                <a:gd name="T26" fmla="*/ 38564 w 447"/>
                <a:gd name="T27" fmla="*/ 37852 h 98"/>
                <a:gd name="T28" fmla="*/ 38933 w 447"/>
                <a:gd name="T29" fmla="*/ 38384 h 98"/>
                <a:gd name="T30" fmla="*/ 76315 w 447"/>
                <a:gd name="T31" fmla="*/ 39921 h 98"/>
                <a:gd name="T32" fmla="*/ 76812 w 447"/>
                <a:gd name="T33" fmla="*/ 39921 h 98"/>
                <a:gd name="T34" fmla="*/ 117514 w 447"/>
                <a:gd name="T35" fmla="*/ 34137 h 98"/>
                <a:gd name="T36" fmla="*/ 117514 w 447"/>
                <a:gd name="T37" fmla="*/ 33834 h 98"/>
                <a:gd name="T38" fmla="*/ 77553 w 447"/>
                <a:gd name="T39" fmla="*/ 39646 h 98"/>
                <a:gd name="T40" fmla="*/ 77553 w 447"/>
                <a:gd name="T41" fmla="*/ 39921 h 98"/>
                <a:gd name="T42" fmla="*/ 117514 w 447"/>
                <a:gd name="T43" fmla="*/ 34137 h 98"/>
                <a:gd name="T44" fmla="*/ 152244 w 447"/>
                <a:gd name="T45" fmla="*/ 22026 h 98"/>
                <a:gd name="T46" fmla="*/ 152837 w 447"/>
                <a:gd name="T47" fmla="*/ 22026 h 98"/>
                <a:gd name="T48" fmla="*/ 118173 w 447"/>
                <a:gd name="T49" fmla="*/ 33834 h 98"/>
                <a:gd name="T50" fmla="*/ 117899 w 447"/>
                <a:gd name="T51" fmla="*/ 34137 h 98"/>
                <a:gd name="T52" fmla="*/ 152244 w 447"/>
                <a:gd name="T53" fmla="*/ 22026 h 98"/>
                <a:gd name="T54" fmla="*/ 177850 w 447"/>
                <a:gd name="T55" fmla="*/ 5812 h 98"/>
                <a:gd name="T56" fmla="*/ 178140 w 447"/>
                <a:gd name="T57" fmla="*/ 5443 h 98"/>
                <a:gd name="T58" fmla="*/ 153127 w 447"/>
                <a:gd name="T59" fmla="*/ 21638 h 98"/>
                <a:gd name="T60" fmla="*/ 152837 w 447"/>
                <a:gd name="T61" fmla="*/ 22026 h 98"/>
                <a:gd name="T62" fmla="*/ 177850 w 447"/>
                <a:gd name="T63" fmla="*/ 5812 h 98"/>
                <a:gd name="T64" fmla="*/ 182712 w 447"/>
                <a:gd name="T65" fmla="*/ 369 h 98"/>
                <a:gd name="T66" fmla="*/ 183581 w 447"/>
                <a:gd name="T67" fmla="*/ 0 h 98"/>
                <a:gd name="T68" fmla="*/ 178731 w 447"/>
                <a:gd name="T69" fmla="*/ 4898 h 98"/>
                <a:gd name="T70" fmla="*/ 178140 w 447"/>
                <a:gd name="T71" fmla="*/ 5812 h 98"/>
                <a:gd name="T72" fmla="*/ 182712 w 447"/>
                <a:gd name="T73" fmla="*/ 369 h 9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447" h="98">
                  <a:moveTo>
                    <a:pt x="22" y="70"/>
                  </a:moveTo>
                  <a:cubicBezTo>
                    <a:pt x="21" y="70"/>
                    <a:pt x="21" y="70"/>
                    <a:pt x="21" y="70"/>
                  </a:cubicBezTo>
                  <a:cubicBezTo>
                    <a:pt x="13" y="66"/>
                    <a:pt x="6" y="62"/>
                    <a:pt x="0" y="57"/>
                  </a:cubicBezTo>
                  <a:cubicBezTo>
                    <a:pt x="2" y="59"/>
                    <a:pt x="2" y="59"/>
                    <a:pt x="2" y="59"/>
                  </a:cubicBezTo>
                  <a:cubicBezTo>
                    <a:pt x="8" y="63"/>
                    <a:pt x="14" y="67"/>
                    <a:pt x="22" y="70"/>
                  </a:cubicBezTo>
                  <a:close/>
                  <a:moveTo>
                    <a:pt x="93" y="91"/>
                  </a:moveTo>
                  <a:cubicBezTo>
                    <a:pt x="93" y="91"/>
                    <a:pt x="93" y="91"/>
                    <a:pt x="93" y="91"/>
                  </a:cubicBezTo>
                  <a:cubicBezTo>
                    <a:pt x="65" y="86"/>
                    <a:pt x="41" y="79"/>
                    <a:pt x="21" y="70"/>
                  </a:cubicBezTo>
                  <a:cubicBezTo>
                    <a:pt x="22" y="70"/>
                    <a:pt x="22" y="70"/>
                    <a:pt x="22" y="71"/>
                  </a:cubicBezTo>
                  <a:cubicBezTo>
                    <a:pt x="42" y="80"/>
                    <a:pt x="66" y="87"/>
                    <a:pt x="93" y="91"/>
                  </a:cubicBezTo>
                  <a:close/>
                  <a:moveTo>
                    <a:pt x="187" y="96"/>
                  </a:moveTo>
                  <a:cubicBezTo>
                    <a:pt x="187" y="96"/>
                    <a:pt x="187" y="96"/>
                    <a:pt x="187" y="95"/>
                  </a:cubicBezTo>
                  <a:cubicBezTo>
                    <a:pt x="187" y="95"/>
                    <a:pt x="186" y="95"/>
                    <a:pt x="186" y="95"/>
                  </a:cubicBezTo>
                  <a:cubicBezTo>
                    <a:pt x="153" y="97"/>
                    <a:pt x="121" y="95"/>
                    <a:pt x="94" y="91"/>
                  </a:cubicBezTo>
                  <a:cubicBezTo>
                    <a:pt x="94" y="91"/>
                    <a:pt x="94" y="91"/>
                    <a:pt x="95" y="92"/>
                  </a:cubicBezTo>
                  <a:cubicBezTo>
                    <a:pt x="122" y="96"/>
                    <a:pt x="153" y="98"/>
                    <a:pt x="186" y="96"/>
                  </a:cubicBezTo>
                  <a:cubicBezTo>
                    <a:pt x="187" y="96"/>
                    <a:pt x="187" y="96"/>
                    <a:pt x="187" y="96"/>
                  </a:cubicBezTo>
                  <a:close/>
                  <a:moveTo>
                    <a:pt x="286" y="82"/>
                  </a:moveTo>
                  <a:cubicBezTo>
                    <a:pt x="286" y="82"/>
                    <a:pt x="286" y="82"/>
                    <a:pt x="286" y="81"/>
                  </a:cubicBezTo>
                  <a:cubicBezTo>
                    <a:pt x="255" y="89"/>
                    <a:pt x="222" y="94"/>
                    <a:pt x="189" y="95"/>
                  </a:cubicBezTo>
                  <a:cubicBezTo>
                    <a:pt x="189" y="95"/>
                    <a:pt x="189" y="96"/>
                    <a:pt x="189" y="96"/>
                  </a:cubicBezTo>
                  <a:cubicBezTo>
                    <a:pt x="223" y="94"/>
                    <a:pt x="255" y="89"/>
                    <a:pt x="286" y="82"/>
                  </a:cubicBezTo>
                  <a:close/>
                  <a:moveTo>
                    <a:pt x="371" y="53"/>
                  </a:moveTo>
                  <a:cubicBezTo>
                    <a:pt x="371" y="53"/>
                    <a:pt x="372" y="53"/>
                    <a:pt x="372" y="53"/>
                  </a:cubicBezTo>
                  <a:cubicBezTo>
                    <a:pt x="347" y="64"/>
                    <a:pt x="318" y="74"/>
                    <a:pt x="288" y="81"/>
                  </a:cubicBezTo>
                  <a:cubicBezTo>
                    <a:pt x="288" y="81"/>
                    <a:pt x="287" y="82"/>
                    <a:pt x="287" y="82"/>
                  </a:cubicBezTo>
                  <a:cubicBezTo>
                    <a:pt x="318" y="75"/>
                    <a:pt x="347" y="65"/>
                    <a:pt x="371" y="53"/>
                  </a:cubicBezTo>
                  <a:close/>
                  <a:moveTo>
                    <a:pt x="433" y="14"/>
                  </a:moveTo>
                  <a:cubicBezTo>
                    <a:pt x="433" y="14"/>
                    <a:pt x="434" y="13"/>
                    <a:pt x="434" y="13"/>
                  </a:cubicBezTo>
                  <a:cubicBezTo>
                    <a:pt x="418" y="27"/>
                    <a:pt x="397" y="41"/>
                    <a:pt x="373" y="52"/>
                  </a:cubicBezTo>
                  <a:cubicBezTo>
                    <a:pt x="373" y="52"/>
                    <a:pt x="372" y="53"/>
                    <a:pt x="372" y="53"/>
                  </a:cubicBezTo>
                  <a:cubicBezTo>
                    <a:pt x="397" y="42"/>
                    <a:pt x="418" y="28"/>
                    <a:pt x="433" y="14"/>
                  </a:cubicBezTo>
                  <a:close/>
                  <a:moveTo>
                    <a:pt x="445" y="1"/>
                  </a:moveTo>
                  <a:cubicBezTo>
                    <a:pt x="447" y="0"/>
                    <a:pt x="447" y="0"/>
                    <a:pt x="447" y="0"/>
                  </a:cubicBezTo>
                  <a:cubicBezTo>
                    <a:pt x="443" y="4"/>
                    <a:pt x="439" y="8"/>
                    <a:pt x="435" y="12"/>
                  </a:cubicBezTo>
                  <a:cubicBezTo>
                    <a:pt x="434" y="13"/>
                    <a:pt x="434" y="13"/>
                    <a:pt x="434" y="14"/>
                  </a:cubicBezTo>
                  <a:cubicBezTo>
                    <a:pt x="438" y="10"/>
                    <a:pt x="442" y="6"/>
                    <a:pt x="445" y="1"/>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35" name="Freeform 67">
              <a:extLst>
                <a:ext uri="{FF2B5EF4-FFF2-40B4-BE49-F238E27FC236}">
                  <a16:creationId xmlns:a16="http://schemas.microsoft.com/office/drawing/2014/main" id="{E7178601-DBD9-42C5-B139-D81846438959}"/>
                </a:ext>
              </a:extLst>
            </p:cNvPr>
            <p:cNvSpPr>
              <a:spLocks noEditPoints="1"/>
            </p:cNvSpPr>
            <p:nvPr/>
          </p:nvSpPr>
          <p:spPr bwMode="auto">
            <a:xfrm>
              <a:off x="4923972" y="3695702"/>
              <a:ext cx="1074916" cy="281701"/>
            </a:xfrm>
            <a:custGeom>
              <a:avLst/>
              <a:gdLst>
                <a:gd name="T0" fmla="*/ 872 w 599"/>
                <a:gd name="T1" fmla="*/ 33241 h 157"/>
                <a:gd name="T2" fmla="*/ 369 w 599"/>
                <a:gd name="T3" fmla="*/ 32556 h 157"/>
                <a:gd name="T4" fmla="*/ 0 w 599"/>
                <a:gd name="T5" fmla="*/ 32053 h 157"/>
                <a:gd name="T6" fmla="*/ 369 w 599"/>
                <a:gd name="T7" fmla="*/ 32556 h 157"/>
                <a:gd name="T8" fmla="*/ 872 w 599"/>
                <a:gd name="T9" fmla="*/ 33241 h 157"/>
                <a:gd name="T10" fmla="*/ 22363 w 599"/>
                <a:gd name="T11" fmla="*/ 50697 h 157"/>
                <a:gd name="T12" fmla="*/ 22363 w 599"/>
                <a:gd name="T13" fmla="*/ 50168 h 157"/>
                <a:gd name="T14" fmla="*/ 872 w 599"/>
                <a:gd name="T15" fmla="*/ 32924 h 157"/>
                <a:gd name="T16" fmla="*/ 872 w 599"/>
                <a:gd name="T17" fmla="*/ 33241 h 157"/>
                <a:gd name="T18" fmla="*/ 22363 w 599"/>
                <a:gd name="T19" fmla="*/ 50697 h 157"/>
                <a:gd name="T20" fmla="*/ 58983 w 599"/>
                <a:gd name="T21" fmla="*/ 61307 h 157"/>
                <a:gd name="T22" fmla="*/ 58614 w 599"/>
                <a:gd name="T23" fmla="*/ 60922 h 157"/>
                <a:gd name="T24" fmla="*/ 22673 w 599"/>
                <a:gd name="T25" fmla="*/ 50168 h 157"/>
                <a:gd name="T26" fmla="*/ 22673 w 599"/>
                <a:gd name="T27" fmla="*/ 50988 h 157"/>
                <a:gd name="T28" fmla="*/ 58983 w 599"/>
                <a:gd name="T29" fmla="*/ 61307 h 157"/>
                <a:gd name="T30" fmla="*/ 106829 w 599"/>
                <a:gd name="T31" fmla="*/ 63736 h 157"/>
                <a:gd name="T32" fmla="*/ 106829 w 599"/>
                <a:gd name="T33" fmla="*/ 63363 h 157"/>
                <a:gd name="T34" fmla="*/ 106075 w 599"/>
                <a:gd name="T35" fmla="*/ 63363 h 157"/>
                <a:gd name="T36" fmla="*/ 59368 w 599"/>
                <a:gd name="T37" fmla="*/ 60922 h 157"/>
                <a:gd name="T38" fmla="*/ 59368 w 599"/>
                <a:gd name="T39" fmla="*/ 61307 h 157"/>
                <a:gd name="T40" fmla="*/ 106460 w 599"/>
                <a:gd name="T41" fmla="*/ 63736 h 157"/>
                <a:gd name="T42" fmla="*/ 106829 w 599"/>
                <a:gd name="T43" fmla="*/ 63736 h 157"/>
                <a:gd name="T44" fmla="*/ 157230 w 599"/>
                <a:gd name="T45" fmla="*/ 56756 h 157"/>
                <a:gd name="T46" fmla="*/ 157230 w 599"/>
                <a:gd name="T47" fmla="*/ 56437 h 157"/>
                <a:gd name="T48" fmla="*/ 107332 w 599"/>
                <a:gd name="T49" fmla="*/ 63363 h 157"/>
                <a:gd name="T50" fmla="*/ 107701 w 599"/>
                <a:gd name="T51" fmla="*/ 63736 h 157"/>
                <a:gd name="T52" fmla="*/ 157230 w 599"/>
                <a:gd name="T53" fmla="*/ 56756 h 157"/>
                <a:gd name="T54" fmla="*/ 200476 w 599"/>
                <a:gd name="T55" fmla="*/ 41937 h 157"/>
                <a:gd name="T56" fmla="*/ 200476 w 599"/>
                <a:gd name="T57" fmla="*/ 41630 h 157"/>
                <a:gd name="T58" fmla="*/ 157890 w 599"/>
                <a:gd name="T59" fmla="*/ 55936 h 157"/>
                <a:gd name="T60" fmla="*/ 157890 w 599"/>
                <a:gd name="T61" fmla="*/ 56437 h 157"/>
                <a:gd name="T62" fmla="*/ 200476 w 599"/>
                <a:gd name="T63" fmla="*/ 41937 h 157"/>
                <a:gd name="T64" fmla="*/ 232245 w 599"/>
                <a:gd name="T65" fmla="*/ 22258 h 157"/>
                <a:gd name="T66" fmla="*/ 232245 w 599"/>
                <a:gd name="T67" fmla="*/ 21454 h 157"/>
                <a:gd name="T68" fmla="*/ 201389 w 599"/>
                <a:gd name="T69" fmla="*/ 41131 h 157"/>
                <a:gd name="T70" fmla="*/ 200862 w 599"/>
                <a:gd name="T71" fmla="*/ 41937 h 157"/>
                <a:gd name="T72" fmla="*/ 232245 w 599"/>
                <a:gd name="T73" fmla="*/ 22258 h 157"/>
                <a:gd name="T74" fmla="*/ 246793 w 599"/>
                <a:gd name="T75" fmla="*/ 872 h 157"/>
                <a:gd name="T76" fmla="*/ 247072 w 599"/>
                <a:gd name="T77" fmla="*/ 0 h 157"/>
                <a:gd name="T78" fmla="*/ 232621 w 599"/>
                <a:gd name="T79" fmla="*/ 21454 h 157"/>
                <a:gd name="T80" fmla="*/ 232245 w 599"/>
                <a:gd name="T81" fmla="*/ 21733 h 157"/>
                <a:gd name="T82" fmla="*/ 246793 w 599"/>
                <a:gd name="T83" fmla="*/ 872 h 15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599" h="157">
                  <a:moveTo>
                    <a:pt x="2" y="81"/>
                  </a:moveTo>
                  <a:cubicBezTo>
                    <a:pt x="2" y="80"/>
                    <a:pt x="1" y="80"/>
                    <a:pt x="1" y="79"/>
                  </a:cubicBezTo>
                  <a:cubicBezTo>
                    <a:pt x="1" y="79"/>
                    <a:pt x="1" y="78"/>
                    <a:pt x="0" y="78"/>
                  </a:cubicBezTo>
                  <a:cubicBezTo>
                    <a:pt x="1" y="79"/>
                    <a:pt x="1" y="79"/>
                    <a:pt x="1" y="79"/>
                  </a:cubicBezTo>
                  <a:cubicBezTo>
                    <a:pt x="1" y="80"/>
                    <a:pt x="2" y="80"/>
                    <a:pt x="2" y="81"/>
                  </a:cubicBezTo>
                  <a:close/>
                  <a:moveTo>
                    <a:pt x="54" y="123"/>
                  </a:moveTo>
                  <a:cubicBezTo>
                    <a:pt x="54" y="123"/>
                    <a:pt x="54" y="122"/>
                    <a:pt x="54" y="122"/>
                  </a:cubicBezTo>
                  <a:cubicBezTo>
                    <a:pt x="30" y="110"/>
                    <a:pt x="12" y="96"/>
                    <a:pt x="2" y="80"/>
                  </a:cubicBezTo>
                  <a:cubicBezTo>
                    <a:pt x="2" y="80"/>
                    <a:pt x="2" y="81"/>
                    <a:pt x="2" y="81"/>
                  </a:cubicBezTo>
                  <a:cubicBezTo>
                    <a:pt x="13" y="97"/>
                    <a:pt x="31" y="112"/>
                    <a:pt x="54" y="123"/>
                  </a:cubicBezTo>
                  <a:close/>
                  <a:moveTo>
                    <a:pt x="143" y="149"/>
                  </a:moveTo>
                  <a:cubicBezTo>
                    <a:pt x="143" y="149"/>
                    <a:pt x="142" y="148"/>
                    <a:pt x="142" y="148"/>
                  </a:cubicBezTo>
                  <a:cubicBezTo>
                    <a:pt x="108" y="143"/>
                    <a:pt x="78" y="134"/>
                    <a:pt x="55" y="122"/>
                  </a:cubicBezTo>
                  <a:cubicBezTo>
                    <a:pt x="55" y="123"/>
                    <a:pt x="55" y="123"/>
                    <a:pt x="55" y="124"/>
                  </a:cubicBezTo>
                  <a:cubicBezTo>
                    <a:pt x="79" y="135"/>
                    <a:pt x="109" y="144"/>
                    <a:pt x="143" y="149"/>
                  </a:cubicBezTo>
                  <a:close/>
                  <a:moveTo>
                    <a:pt x="259" y="155"/>
                  </a:moveTo>
                  <a:cubicBezTo>
                    <a:pt x="259" y="154"/>
                    <a:pt x="259" y="154"/>
                    <a:pt x="259" y="154"/>
                  </a:cubicBezTo>
                  <a:cubicBezTo>
                    <a:pt x="258" y="154"/>
                    <a:pt x="258" y="154"/>
                    <a:pt x="257" y="154"/>
                  </a:cubicBezTo>
                  <a:cubicBezTo>
                    <a:pt x="216" y="156"/>
                    <a:pt x="178" y="154"/>
                    <a:pt x="144" y="148"/>
                  </a:cubicBezTo>
                  <a:cubicBezTo>
                    <a:pt x="144" y="149"/>
                    <a:pt x="144" y="149"/>
                    <a:pt x="144" y="149"/>
                  </a:cubicBezTo>
                  <a:cubicBezTo>
                    <a:pt x="178" y="155"/>
                    <a:pt x="216" y="157"/>
                    <a:pt x="258" y="155"/>
                  </a:cubicBezTo>
                  <a:cubicBezTo>
                    <a:pt x="258" y="155"/>
                    <a:pt x="259" y="155"/>
                    <a:pt x="259" y="155"/>
                  </a:cubicBezTo>
                  <a:close/>
                  <a:moveTo>
                    <a:pt x="381" y="138"/>
                  </a:moveTo>
                  <a:cubicBezTo>
                    <a:pt x="381" y="137"/>
                    <a:pt x="381" y="137"/>
                    <a:pt x="381" y="137"/>
                  </a:cubicBezTo>
                  <a:cubicBezTo>
                    <a:pt x="343" y="145"/>
                    <a:pt x="302" y="151"/>
                    <a:pt x="260" y="154"/>
                  </a:cubicBezTo>
                  <a:cubicBezTo>
                    <a:pt x="261" y="154"/>
                    <a:pt x="261" y="154"/>
                    <a:pt x="261" y="155"/>
                  </a:cubicBezTo>
                  <a:cubicBezTo>
                    <a:pt x="302" y="153"/>
                    <a:pt x="343" y="147"/>
                    <a:pt x="381" y="138"/>
                  </a:cubicBezTo>
                  <a:close/>
                  <a:moveTo>
                    <a:pt x="486" y="102"/>
                  </a:moveTo>
                  <a:cubicBezTo>
                    <a:pt x="486" y="102"/>
                    <a:pt x="486" y="101"/>
                    <a:pt x="486" y="101"/>
                  </a:cubicBezTo>
                  <a:cubicBezTo>
                    <a:pt x="456" y="115"/>
                    <a:pt x="421" y="127"/>
                    <a:pt x="383" y="136"/>
                  </a:cubicBezTo>
                  <a:cubicBezTo>
                    <a:pt x="383" y="137"/>
                    <a:pt x="383" y="137"/>
                    <a:pt x="383" y="137"/>
                  </a:cubicBezTo>
                  <a:cubicBezTo>
                    <a:pt x="421" y="128"/>
                    <a:pt x="456" y="116"/>
                    <a:pt x="486" y="102"/>
                  </a:cubicBezTo>
                  <a:close/>
                  <a:moveTo>
                    <a:pt x="563" y="54"/>
                  </a:moveTo>
                  <a:cubicBezTo>
                    <a:pt x="563" y="53"/>
                    <a:pt x="563" y="53"/>
                    <a:pt x="563" y="52"/>
                  </a:cubicBezTo>
                  <a:cubicBezTo>
                    <a:pt x="544" y="70"/>
                    <a:pt x="518" y="86"/>
                    <a:pt x="488" y="100"/>
                  </a:cubicBezTo>
                  <a:cubicBezTo>
                    <a:pt x="487" y="101"/>
                    <a:pt x="487" y="101"/>
                    <a:pt x="487" y="102"/>
                  </a:cubicBezTo>
                  <a:cubicBezTo>
                    <a:pt x="518" y="88"/>
                    <a:pt x="543" y="71"/>
                    <a:pt x="563" y="54"/>
                  </a:cubicBezTo>
                  <a:close/>
                  <a:moveTo>
                    <a:pt x="598" y="2"/>
                  </a:moveTo>
                  <a:cubicBezTo>
                    <a:pt x="599" y="0"/>
                    <a:pt x="599" y="0"/>
                    <a:pt x="599" y="0"/>
                  </a:cubicBezTo>
                  <a:cubicBezTo>
                    <a:pt x="594" y="18"/>
                    <a:pt x="582" y="35"/>
                    <a:pt x="564" y="52"/>
                  </a:cubicBezTo>
                  <a:cubicBezTo>
                    <a:pt x="564" y="52"/>
                    <a:pt x="564" y="53"/>
                    <a:pt x="563" y="53"/>
                  </a:cubicBezTo>
                  <a:cubicBezTo>
                    <a:pt x="581" y="37"/>
                    <a:pt x="593" y="19"/>
                    <a:pt x="598" y="2"/>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36" name="Freeform 68">
              <a:extLst>
                <a:ext uri="{FF2B5EF4-FFF2-40B4-BE49-F238E27FC236}">
                  <a16:creationId xmlns:a16="http://schemas.microsoft.com/office/drawing/2014/main" id="{E0DDE340-FE7B-41E8-AA03-2BAA3D17B43A}"/>
                </a:ext>
              </a:extLst>
            </p:cNvPr>
            <p:cNvSpPr>
              <a:spLocks noEditPoints="1"/>
            </p:cNvSpPr>
            <p:nvPr/>
          </p:nvSpPr>
          <p:spPr bwMode="auto">
            <a:xfrm>
              <a:off x="4846542" y="3457282"/>
              <a:ext cx="1172084" cy="353075"/>
            </a:xfrm>
            <a:custGeom>
              <a:avLst/>
              <a:gdLst>
                <a:gd name="T0" fmla="*/ 268930 w 653"/>
                <a:gd name="T1" fmla="*/ 0 h 197"/>
                <a:gd name="T2" fmla="*/ 268216 w 653"/>
                <a:gd name="T3" fmla="*/ 11427 h 197"/>
                <a:gd name="T4" fmla="*/ 269455 w 653"/>
                <a:gd name="T5" fmla="*/ 869 h 197"/>
                <a:gd name="T6" fmla="*/ 4495 w 653"/>
                <a:gd name="T7" fmla="*/ 46913 h 197"/>
                <a:gd name="T8" fmla="*/ 4495 w 653"/>
                <a:gd name="T9" fmla="*/ 46528 h 197"/>
                <a:gd name="T10" fmla="*/ 0 w 653"/>
                <a:gd name="T11" fmla="*/ 35111 h 197"/>
                <a:gd name="T12" fmla="*/ 4495 w 653"/>
                <a:gd name="T13" fmla="*/ 46913 h 197"/>
                <a:gd name="T14" fmla="*/ 27629 w 653"/>
                <a:gd name="T15" fmla="*/ 65348 h 197"/>
                <a:gd name="T16" fmla="*/ 4495 w 653"/>
                <a:gd name="T17" fmla="*/ 46528 h 197"/>
                <a:gd name="T18" fmla="*/ 4495 w 653"/>
                <a:gd name="T19" fmla="*/ 47397 h 197"/>
                <a:gd name="T20" fmla="*/ 66955 w 653"/>
                <a:gd name="T21" fmla="*/ 77171 h 197"/>
                <a:gd name="T22" fmla="*/ 66569 w 653"/>
                <a:gd name="T23" fmla="*/ 76274 h 197"/>
                <a:gd name="T24" fmla="*/ 28154 w 653"/>
                <a:gd name="T25" fmla="*/ 65348 h 197"/>
                <a:gd name="T26" fmla="*/ 66955 w 653"/>
                <a:gd name="T27" fmla="*/ 77171 h 197"/>
                <a:gd name="T28" fmla="*/ 118086 w 653"/>
                <a:gd name="T29" fmla="*/ 78842 h 197"/>
                <a:gd name="T30" fmla="*/ 117427 w 653"/>
                <a:gd name="T31" fmla="*/ 78842 h 197"/>
                <a:gd name="T32" fmla="*/ 67257 w 653"/>
                <a:gd name="T33" fmla="*/ 76803 h 197"/>
                <a:gd name="T34" fmla="*/ 117807 w 653"/>
                <a:gd name="T35" fmla="*/ 79562 h 197"/>
                <a:gd name="T36" fmla="*/ 172285 w 653"/>
                <a:gd name="T37" fmla="*/ 71806 h 197"/>
                <a:gd name="T38" fmla="*/ 171966 w 653"/>
                <a:gd name="T39" fmla="*/ 71421 h 197"/>
                <a:gd name="T40" fmla="*/ 118999 w 653"/>
                <a:gd name="T41" fmla="*/ 78842 h 197"/>
                <a:gd name="T42" fmla="*/ 172285 w 653"/>
                <a:gd name="T43" fmla="*/ 71806 h 197"/>
                <a:gd name="T44" fmla="*/ 218602 w 653"/>
                <a:gd name="T45" fmla="*/ 55838 h 197"/>
                <a:gd name="T46" fmla="*/ 172630 w 653"/>
                <a:gd name="T47" fmla="*/ 71081 h 197"/>
                <a:gd name="T48" fmla="*/ 172630 w 653"/>
                <a:gd name="T49" fmla="*/ 71806 h 197"/>
                <a:gd name="T50" fmla="*/ 252528 w 653"/>
                <a:gd name="T51" fmla="*/ 35111 h 197"/>
                <a:gd name="T52" fmla="*/ 252528 w 653"/>
                <a:gd name="T53" fmla="*/ 34733 h 197"/>
                <a:gd name="T54" fmla="*/ 218971 w 653"/>
                <a:gd name="T55" fmla="*/ 55838 h 197"/>
                <a:gd name="T56" fmla="*/ 252528 w 653"/>
                <a:gd name="T57" fmla="*/ 35111 h 197"/>
                <a:gd name="T58" fmla="*/ 268216 w 653"/>
                <a:gd name="T59" fmla="*/ 11427 h 197"/>
                <a:gd name="T60" fmla="*/ 252831 w 653"/>
                <a:gd name="T61" fmla="*/ 34205 h 197"/>
                <a:gd name="T62" fmla="*/ 268216 w 653"/>
                <a:gd name="T63" fmla="*/ 12324 h 19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53" h="197">
                  <a:moveTo>
                    <a:pt x="651" y="1"/>
                  </a:moveTo>
                  <a:cubicBezTo>
                    <a:pt x="651" y="0"/>
                    <a:pt x="651" y="0"/>
                    <a:pt x="651" y="0"/>
                  </a:cubicBezTo>
                  <a:cubicBezTo>
                    <a:pt x="652" y="9"/>
                    <a:pt x="652" y="18"/>
                    <a:pt x="649" y="28"/>
                  </a:cubicBezTo>
                  <a:cubicBezTo>
                    <a:pt x="649" y="28"/>
                    <a:pt x="649" y="28"/>
                    <a:pt x="649" y="28"/>
                  </a:cubicBezTo>
                  <a:cubicBezTo>
                    <a:pt x="649" y="29"/>
                    <a:pt x="649" y="29"/>
                    <a:pt x="649" y="30"/>
                  </a:cubicBezTo>
                  <a:cubicBezTo>
                    <a:pt x="652" y="20"/>
                    <a:pt x="653" y="11"/>
                    <a:pt x="652" y="2"/>
                  </a:cubicBezTo>
                  <a:cubicBezTo>
                    <a:pt x="651" y="1"/>
                    <a:pt x="651" y="1"/>
                    <a:pt x="651" y="1"/>
                  </a:cubicBezTo>
                  <a:close/>
                  <a:moveTo>
                    <a:pt x="11" y="115"/>
                  </a:moveTo>
                  <a:cubicBezTo>
                    <a:pt x="11" y="115"/>
                    <a:pt x="11" y="115"/>
                    <a:pt x="11" y="114"/>
                  </a:cubicBezTo>
                  <a:cubicBezTo>
                    <a:pt x="11" y="114"/>
                    <a:pt x="11" y="114"/>
                    <a:pt x="11" y="114"/>
                  </a:cubicBezTo>
                  <a:cubicBezTo>
                    <a:pt x="5" y="105"/>
                    <a:pt x="2" y="95"/>
                    <a:pt x="0" y="85"/>
                  </a:cubicBezTo>
                  <a:cubicBezTo>
                    <a:pt x="0" y="86"/>
                    <a:pt x="0" y="86"/>
                    <a:pt x="0" y="86"/>
                  </a:cubicBezTo>
                  <a:cubicBezTo>
                    <a:pt x="1" y="87"/>
                    <a:pt x="1" y="87"/>
                    <a:pt x="1" y="87"/>
                  </a:cubicBezTo>
                  <a:cubicBezTo>
                    <a:pt x="2" y="97"/>
                    <a:pt x="5" y="106"/>
                    <a:pt x="11" y="115"/>
                  </a:cubicBezTo>
                  <a:close/>
                  <a:moveTo>
                    <a:pt x="67" y="161"/>
                  </a:moveTo>
                  <a:cubicBezTo>
                    <a:pt x="67" y="160"/>
                    <a:pt x="67" y="160"/>
                    <a:pt x="67" y="160"/>
                  </a:cubicBezTo>
                  <a:cubicBezTo>
                    <a:pt x="67" y="159"/>
                    <a:pt x="67" y="159"/>
                    <a:pt x="67" y="159"/>
                  </a:cubicBezTo>
                  <a:cubicBezTo>
                    <a:pt x="41" y="147"/>
                    <a:pt x="22" y="132"/>
                    <a:pt x="11" y="114"/>
                  </a:cubicBezTo>
                  <a:cubicBezTo>
                    <a:pt x="11" y="115"/>
                    <a:pt x="11" y="115"/>
                    <a:pt x="11" y="115"/>
                  </a:cubicBezTo>
                  <a:cubicBezTo>
                    <a:pt x="11" y="115"/>
                    <a:pt x="11" y="116"/>
                    <a:pt x="11" y="116"/>
                  </a:cubicBezTo>
                  <a:cubicBezTo>
                    <a:pt x="23" y="133"/>
                    <a:pt x="42" y="148"/>
                    <a:pt x="67" y="161"/>
                  </a:cubicBezTo>
                  <a:close/>
                  <a:moveTo>
                    <a:pt x="162" y="189"/>
                  </a:moveTo>
                  <a:cubicBezTo>
                    <a:pt x="162" y="188"/>
                    <a:pt x="162" y="188"/>
                    <a:pt x="162" y="188"/>
                  </a:cubicBezTo>
                  <a:cubicBezTo>
                    <a:pt x="161" y="187"/>
                    <a:pt x="161" y="187"/>
                    <a:pt x="161" y="187"/>
                  </a:cubicBezTo>
                  <a:cubicBezTo>
                    <a:pt x="125" y="181"/>
                    <a:pt x="93" y="172"/>
                    <a:pt x="68" y="160"/>
                  </a:cubicBezTo>
                  <a:cubicBezTo>
                    <a:pt x="68" y="160"/>
                    <a:pt x="68" y="160"/>
                    <a:pt x="68" y="160"/>
                  </a:cubicBezTo>
                  <a:cubicBezTo>
                    <a:pt x="68" y="160"/>
                    <a:pt x="68" y="161"/>
                    <a:pt x="68" y="161"/>
                  </a:cubicBezTo>
                  <a:cubicBezTo>
                    <a:pt x="93" y="173"/>
                    <a:pt x="125" y="183"/>
                    <a:pt x="162" y="189"/>
                  </a:cubicBezTo>
                  <a:close/>
                  <a:moveTo>
                    <a:pt x="286" y="195"/>
                  </a:moveTo>
                  <a:cubicBezTo>
                    <a:pt x="286" y="194"/>
                    <a:pt x="286" y="194"/>
                    <a:pt x="286" y="193"/>
                  </a:cubicBezTo>
                  <a:cubicBezTo>
                    <a:pt x="286" y="193"/>
                    <a:pt x="286" y="193"/>
                    <a:pt x="286" y="193"/>
                  </a:cubicBezTo>
                  <a:cubicBezTo>
                    <a:pt x="285" y="193"/>
                    <a:pt x="285" y="193"/>
                    <a:pt x="284" y="193"/>
                  </a:cubicBezTo>
                  <a:cubicBezTo>
                    <a:pt x="240" y="195"/>
                    <a:pt x="199" y="193"/>
                    <a:pt x="163" y="187"/>
                  </a:cubicBezTo>
                  <a:cubicBezTo>
                    <a:pt x="163" y="187"/>
                    <a:pt x="163" y="188"/>
                    <a:pt x="163" y="188"/>
                  </a:cubicBezTo>
                  <a:cubicBezTo>
                    <a:pt x="163" y="188"/>
                    <a:pt x="163" y="189"/>
                    <a:pt x="163" y="189"/>
                  </a:cubicBezTo>
                  <a:cubicBezTo>
                    <a:pt x="199" y="195"/>
                    <a:pt x="240" y="197"/>
                    <a:pt x="285" y="195"/>
                  </a:cubicBezTo>
                  <a:cubicBezTo>
                    <a:pt x="285" y="195"/>
                    <a:pt x="286" y="195"/>
                    <a:pt x="286" y="195"/>
                  </a:cubicBezTo>
                  <a:close/>
                  <a:moveTo>
                    <a:pt x="417" y="176"/>
                  </a:moveTo>
                  <a:cubicBezTo>
                    <a:pt x="417" y="176"/>
                    <a:pt x="417" y="176"/>
                    <a:pt x="416" y="175"/>
                  </a:cubicBezTo>
                  <a:cubicBezTo>
                    <a:pt x="416" y="175"/>
                    <a:pt x="416" y="175"/>
                    <a:pt x="416" y="175"/>
                  </a:cubicBezTo>
                  <a:cubicBezTo>
                    <a:pt x="376" y="184"/>
                    <a:pt x="332" y="191"/>
                    <a:pt x="288" y="193"/>
                  </a:cubicBezTo>
                  <a:cubicBezTo>
                    <a:pt x="288" y="193"/>
                    <a:pt x="288" y="193"/>
                    <a:pt x="288" y="193"/>
                  </a:cubicBezTo>
                  <a:cubicBezTo>
                    <a:pt x="288" y="194"/>
                    <a:pt x="288" y="194"/>
                    <a:pt x="288" y="195"/>
                  </a:cubicBezTo>
                  <a:cubicBezTo>
                    <a:pt x="332" y="192"/>
                    <a:pt x="376" y="186"/>
                    <a:pt x="417" y="176"/>
                  </a:cubicBezTo>
                  <a:close/>
                  <a:moveTo>
                    <a:pt x="529" y="138"/>
                  </a:moveTo>
                  <a:cubicBezTo>
                    <a:pt x="529" y="138"/>
                    <a:pt x="529" y="138"/>
                    <a:pt x="529" y="137"/>
                  </a:cubicBezTo>
                  <a:cubicBezTo>
                    <a:pt x="529" y="137"/>
                    <a:pt x="529" y="137"/>
                    <a:pt x="529" y="137"/>
                  </a:cubicBezTo>
                  <a:cubicBezTo>
                    <a:pt x="496" y="152"/>
                    <a:pt x="459" y="165"/>
                    <a:pt x="418" y="174"/>
                  </a:cubicBezTo>
                  <a:cubicBezTo>
                    <a:pt x="418" y="174"/>
                    <a:pt x="418" y="175"/>
                    <a:pt x="418" y="175"/>
                  </a:cubicBezTo>
                  <a:cubicBezTo>
                    <a:pt x="418" y="175"/>
                    <a:pt x="418" y="176"/>
                    <a:pt x="418" y="176"/>
                  </a:cubicBezTo>
                  <a:cubicBezTo>
                    <a:pt x="459" y="166"/>
                    <a:pt x="496" y="154"/>
                    <a:pt x="529" y="138"/>
                  </a:cubicBezTo>
                  <a:close/>
                  <a:moveTo>
                    <a:pt x="611" y="86"/>
                  </a:moveTo>
                  <a:cubicBezTo>
                    <a:pt x="611" y="86"/>
                    <a:pt x="611" y="86"/>
                    <a:pt x="611" y="85"/>
                  </a:cubicBezTo>
                  <a:cubicBezTo>
                    <a:pt x="611" y="85"/>
                    <a:pt x="611" y="85"/>
                    <a:pt x="611" y="85"/>
                  </a:cubicBezTo>
                  <a:cubicBezTo>
                    <a:pt x="590" y="104"/>
                    <a:pt x="563" y="121"/>
                    <a:pt x="530" y="136"/>
                  </a:cubicBezTo>
                  <a:cubicBezTo>
                    <a:pt x="530" y="136"/>
                    <a:pt x="530" y="137"/>
                    <a:pt x="530" y="137"/>
                  </a:cubicBezTo>
                  <a:cubicBezTo>
                    <a:pt x="530" y="137"/>
                    <a:pt x="530" y="137"/>
                    <a:pt x="530" y="138"/>
                  </a:cubicBezTo>
                  <a:cubicBezTo>
                    <a:pt x="563" y="123"/>
                    <a:pt x="590" y="105"/>
                    <a:pt x="611" y="86"/>
                  </a:cubicBezTo>
                  <a:close/>
                  <a:moveTo>
                    <a:pt x="649" y="28"/>
                  </a:moveTo>
                  <a:cubicBezTo>
                    <a:pt x="649" y="28"/>
                    <a:pt x="649" y="28"/>
                    <a:pt x="649" y="28"/>
                  </a:cubicBezTo>
                  <a:cubicBezTo>
                    <a:pt x="644" y="47"/>
                    <a:pt x="631" y="66"/>
                    <a:pt x="612" y="84"/>
                  </a:cubicBezTo>
                  <a:cubicBezTo>
                    <a:pt x="612" y="84"/>
                    <a:pt x="612" y="84"/>
                    <a:pt x="612" y="84"/>
                  </a:cubicBezTo>
                  <a:cubicBezTo>
                    <a:pt x="612" y="85"/>
                    <a:pt x="612" y="85"/>
                    <a:pt x="612" y="86"/>
                  </a:cubicBezTo>
                  <a:cubicBezTo>
                    <a:pt x="631" y="68"/>
                    <a:pt x="644" y="49"/>
                    <a:pt x="649" y="30"/>
                  </a:cubicBezTo>
                  <a:cubicBezTo>
                    <a:pt x="649" y="29"/>
                    <a:pt x="649" y="29"/>
                    <a:pt x="649" y="28"/>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37" name="Freeform 69">
              <a:extLst>
                <a:ext uri="{FF2B5EF4-FFF2-40B4-BE49-F238E27FC236}">
                  <a16:creationId xmlns:a16="http://schemas.microsoft.com/office/drawing/2014/main" id="{21E58A07-CA6A-45B9-8DFF-9D5D121A4578}"/>
                </a:ext>
              </a:extLst>
            </p:cNvPr>
            <p:cNvSpPr>
              <a:spLocks noEditPoints="1"/>
            </p:cNvSpPr>
            <p:nvPr/>
          </p:nvSpPr>
          <p:spPr bwMode="auto">
            <a:xfrm>
              <a:off x="4854133" y="3233288"/>
              <a:ext cx="1105281" cy="374335"/>
            </a:xfrm>
            <a:custGeom>
              <a:avLst/>
              <a:gdLst>
                <a:gd name="T0" fmla="*/ 250226 w 616"/>
                <a:gd name="T1" fmla="*/ 2047 h 209"/>
                <a:gd name="T2" fmla="*/ 249723 w 616"/>
                <a:gd name="T3" fmla="*/ 1547 h 209"/>
                <a:gd name="T4" fmla="*/ 251779 w 616"/>
                <a:gd name="T5" fmla="*/ 20687 h 209"/>
                <a:gd name="T6" fmla="*/ 251779 w 616"/>
                <a:gd name="T7" fmla="*/ 21171 h 209"/>
                <a:gd name="T8" fmla="*/ 250226 w 616"/>
                <a:gd name="T9" fmla="*/ 2047 h 209"/>
                <a:gd name="T10" fmla="*/ 249354 w 616"/>
                <a:gd name="T11" fmla="*/ 868 h 209"/>
                <a:gd name="T12" fmla="*/ 248981 w 616"/>
                <a:gd name="T13" fmla="*/ 0 h 209"/>
                <a:gd name="T14" fmla="*/ 249723 w 616"/>
                <a:gd name="T15" fmla="*/ 1236 h 209"/>
                <a:gd name="T16" fmla="*/ 249723 w 616"/>
                <a:gd name="T17" fmla="*/ 2047 h 209"/>
                <a:gd name="T18" fmla="*/ 249354 w 616"/>
                <a:gd name="T19" fmla="*/ 868 h 209"/>
                <a:gd name="T20" fmla="*/ 5403 w 616"/>
                <a:gd name="T21" fmla="*/ 53588 h 209"/>
                <a:gd name="T22" fmla="*/ 5744 w 616"/>
                <a:gd name="T23" fmla="*/ 53249 h 209"/>
                <a:gd name="T24" fmla="*/ 2430 w 616"/>
                <a:gd name="T25" fmla="*/ 32078 h 209"/>
                <a:gd name="T26" fmla="*/ 2430 w 616"/>
                <a:gd name="T27" fmla="*/ 31698 h 209"/>
                <a:gd name="T28" fmla="*/ 2430 w 616"/>
                <a:gd name="T29" fmla="*/ 32578 h 209"/>
                <a:gd name="T30" fmla="*/ 2430 w 616"/>
                <a:gd name="T31" fmla="*/ 32578 h 209"/>
                <a:gd name="T32" fmla="*/ 5403 w 616"/>
                <a:gd name="T33" fmla="*/ 53588 h 209"/>
                <a:gd name="T34" fmla="*/ 27213 w 616"/>
                <a:gd name="T35" fmla="*/ 71150 h 209"/>
                <a:gd name="T36" fmla="*/ 27213 w 616"/>
                <a:gd name="T37" fmla="*/ 70249 h 209"/>
                <a:gd name="T38" fmla="*/ 5744 w 616"/>
                <a:gd name="T39" fmla="*/ 53249 h 209"/>
                <a:gd name="T40" fmla="*/ 5744 w 616"/>
                <a:gd name="T41" fmla="*/ 54117 h 209"/>
                <a:gd name="T42" fmla="*/ 27213 w 616"/>
                <a:gd name="T43" fmla="*/ 71150 h 209"/>
                <a:gd name="T44" fmla="*/ 63835 w 616"/>
                <a:gd name="T45" fmla="*/ 81637 h 209"/>
                <a:gd name="T46" fmla="*/ 63835 w 616"/>
                <a:gd name="T47" fmla="*/ 80769 h 209"/>
                <a:gd name="T48" fmla="*/ 27532 w 616"/>
                <a:gd name="T49" fmla="*/ 70626 h 209"/>
                <a:gd name="T50" fmla="*/ 27532 w 616"/>
                <a:gd name="T51" fmla="*/ 71150 h 209"/>
                <a:gd name="T52" fmla="*/ 63835 w 616"/>
                <a:gd name="T53" fmla="*/ 81637 h 209"/>
                <a:gd name="T54" fmla="*/ 111769 w 616"/>
                <a:gd name="T55" fmla="*/ 84053 h 209"/>
                <a:gd name="T56" fmla="*/ 111769 w 616"/>
                <a:gd name="T57" fmla="*/ 83414 h 209"/>
                <a:gd name="T58" fmla="*/ 111237 w 616"/>
                <a:gd name="T59" fmla="*/ 83414 h 209"/>
                <a:gd name="T60" fmla="*/ 64322 w 616"/>
                <a:gd name="T61" fmla="*/ 81270 h 209"/>
                <a:gd name="T62" fmla="*/ 64322 w 616"/>
                <a:gd name="T63" fmla="*/ 81637 h 209"/>
                <a:gd name="T64" fmla="*/ 111237 w 616"/>
                <a:gd name="T65" fmla="*/ 84053 h 209"/>
                <a:gd name="T66" fmla="*/ 111769 w 616"/>
                <a:gd name="T67" fmla="*/ 84053 h 209"/>
                <a:gd name="T68" fmla="*/ 162368 w 616"/>
                <a:gd name="T69" fmla="*/ 77186 h 209"/>
                <a:gd name="T70" fmla="*/ 162027 w 616"/>
                <a:gd name="T71" fmla="*/ 76323 h 209"/>
                <a:gd name="T72" fmla="*/ 112523 w 616"/>
                <a:gd name="T73" fmla="*/ 83414 h 209"/>
                <a:gd name="T74" fmla="*/ 112523 w 616"/>
                <a:gd name="T75" fmla="*/ 84053 h 209"/>
                <a:gd name="T76" fmla="*/ 162368 w 616"/>
                <a:gd name="T77" fmla="*/ 77186 h 209"/>
                <a:gd name="T78" fmla="*/ 205587 w 616"/>
                <a:gd name="T79" fmla="*/ 62514 h 209"/>
                <a:gd name="T80" fmla="*/ 205246 w 616"/>
                <a:gd name="T81" fmla="*/ 61856 h 209"/>
                <a:gd name="T82" fmla="*/ 162899 w 616"/>
                <a:gd name="T83" fmla="*/ 76323 h 209"/>
                <a:gd name="T84" fmla="*/ 162899 w 616"/>
                <a:gd name="T85" fmla="*/ 76847 h 209"/>
                <a:gd name="T86" fmla="*/ 205587 w 616"/>
                <a:gd name="T87" fmla="*/ 62514 h 209"/>
                <a:gd name="T88" fmla="*/ 237337 w 616"/>
                <a:gd name="T89" fmla="*/ 42721 h 209"/>
                <a:gd name="T90" fmla="*/ 236964 w 616"/>
                <a:gd name="T91" fmla="*/ 42200 h 209"/>
                <a:gd name="T92" fmla="*/ 205587 w 616"/>
                <a:gd name="T93" fmla="*/ 61856 h 209"/>
                <a:gd name="T94" fmla="*/ 206119 w 616"/>
                <a:gd name="T95" fmla="*/ 62514 h 209"/>
                <a:gd name="T96" fmla="*/ 237337 w 616"/>
                <a:gd name="T97" fmla="*/ 42721 h 209"/>
                <a:gd name="T98" fmla="*/ 251779 w 616"/>
                <a:gd name="T99" fmla="*/ 21171 h 209"/>
                <a:gd name="T100" fmla="*/ 251779 w 616"/>
                <a:gd name="T101" fmla="*/ 20687 h 209"/>
                <a:gd name="T102" fmla="*/ 237337 w 616"/>
                <a:gd name="T103" fmla="*/ 41853 h 209"/>
                <a:gd name="T104" fmla="*/ 237337 w 616"/>
                <a:gd name="T105" fmla="*/ 42721 h 209"/>
                <a:gd name="T106" fmla="*/ 251779 w 616"/>
                <a:gd name="T107" fmla="*/ 21171 h 209"/>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16" h="209">
                  <a:moveTo>
                    <a:pt x="607" y="5"/>
                  </a:moveTo>
                  <a:cubicBezTo>
                    <a:pt x="607" y="5"/>
                    <a:pt x="606" y="4"/>
                    <a:pt x="606" y="4"/>
                  </a:cubicBezTo>
                  <a:cubicBezTo>
                    <a:pt x="613" y="18"/>
                    <a:pt x="615" y="34"/>
                    <a:pt x="611" y="51"/>
                  </a:cubicBezTo>
                  <a:cubicBezTo>
                    <a:pt x="611" y="51"/>
                    <a:pt x="611" y="52"/>
                    <a:pt x="611" y="52"/>
                  </a:cubicBezTo>
                  <a:cubicBezTo>
                    <a:pt x="616" y="35"/>
                    <a:pt x="614" y="20"/>
                    <a:pt x="607" y="5"/>
                  </a:cubicBezTo>
                  <a:close/>
                  <a:moveTo>
                    <a:pt x="605" y="2"/>
                  </a:moveTo>
                  <a:cubicBezTo>
                    <a:pt x="604" y="0"/>
                    <a:pt x="604" y="0"/>
                    <a:pt x="604" y="0"/>
                  </a:cubicBezTo>
                  <a:cubicBezTo>
                    <a:pt x="604" y="1"/>
                    <a:pt x="605" y="2"/>
                    <a:pt x="606" y="3"/>
                  </a:cubicBezTo>
                  <a:cubicBezTo>
                    <a:pt x="606" y="4"/>
                    <a:pt x="606" y="4"/>
                    <a:pt x="606" y="5"/>
                  </a:cubicBezTo>
                  <a:cubicBezTo>
                    <a:pt x="606" y="4"/>
                    <a:pt x="605" y="3"/>
                    <a:pt x="605" y="2"/>
                  </a:cubicBezTo>
                  <a:close/>
                  <a:moveTo>
                    <a:pt x="13" y="132"/>
                  </a:moveTo>
                  <a:cubicBezTo>
                    <a:pt x="14" y="132"/>
                    <a:pt x="14" y="131"/>
                    <a:pt x="14" y="131"/>
                  </a:cubicBezTo>
                  <a:cubicBezTo>
                    <a:pt x="4" y="115"/>
                    <a:pt x="1" y="98"/>
                    <a:pt x="6" y="79"/>
                  </a:cubicBezTo>
                  <a:cubicBezTo>
                    <a:pt x="6" y="79"/>
                    <a:pt x="6" y="78"/>
                    <a:pt x="6" y="78"/>
                  </a:cubicBezTo>
                  <a:cubicBezTo>
                    <a:pt x="6" y="80"/>
                    <a:pt x="6" y="80"/>
                    <a:pt x="6" y="80"/>
                  </a:cubicBezTo>
                  <a:cubicBezTo>
                    <a:pt x="6" y="80"/>
                    <a:pt x="6" y="80"/>
                    <a:pt x="6" y="80"/>
                  </a:cubicBezTo>
                  <a:cubicBezTo>
                    <a:pt x="0" y="99"/>
                    <a:pt x="4" y="117"/>
                    <a:pt x="13" y="132"/>
                  </a:cubicBezTo>
                  <a:close/>
                  <a:moveTo>
                    <a:pt x="66" y="175"/>
                  </a:moveTo>
                  <a:cubicBezTo>
                    <a:pt x="66" y="174"/>
                    <a:pt x="66" y="174"/>
                    <a:pt x="66" y="173"/>
                  </a:cubicBezTo>
                  <a:cubicBezTo>
                    <a:pt x="42" y="162"/>
                    <a:pt x="25" y="148"/>
                    <a:pt x="14" y="131"/>
                  </a:cubicBezTo>
                  <a:cubicBezTo>
                    <a:pt x="14" y="132"/>
                    <a:pt x="14" y="133"/>
                    <a:pt x="14" y="133"/>
                  </a:cubicBezTo>
                  <a:cubicBezTo>
                    <a:pt x="24" y="149"/>
                    <a:pt x="42" y="163"/>
                    <a:pt x="66" y="175"/>
                  </a:cubicBezTo>
                  <a:close/>
                  <a:moveTo>
                    <a:pt x="155" y="201"/>
                  </a:moveTo>
                  <a:cubicBezTo>
                    <a:pt x="155" y="201"/>
                    <a:pt x="155" y="200"/>
                    <a:pt x="155" y="199"/>
                  </a:cubicBezTo>
                  <a:cubicBezTo>
                    <a:pt x="121" y="194"/>
                    <a:pt x="91" y="185"/>
                    <a:pt x="67" y="174"/>
                  </a:cubicBezTo>
                  <a:cubicBezTo>
                    <a:pt x="67" y="174"/>
                    <a:pt x="67" y="175"/>
                    <a:pt x="67" y="175"/>
                  </a:cubicBezTo>
                  <a:cubicBezTo>
                    <a:pt x="91" y="187"/>
                    <a:pt x="120" y="196"/>
                    <a:pt x="155" y="201"/>
                  </a:cubicBezTo>
                  <a:close/>
                  <a:moveTo>
                    <a:pt x="271" y="207"/>
                  </a:moveTo>
                  <a:cubicBezTo>
                    <a:pt x="271" y="206"/>
                    <a:pt x="271" y="206"/>
                    <a:pt x="271" y="205"/>
                  </a:cubicBezTo>
                  <a:cubicBezTo>
                    <a:pt x="271" y="205"/>
                    <a:pt x="270" y="205"/>
                    <a:pt x="270" y="205"/>
                  </a:cubicBezTo>
                  <a:cubicBezTo>
                    <a:pt x="228" y="207"/>
                    <a:pt x="190" y="205"/>
                    <a:pt x="156" y="200"/>
                  </a:cubicBezTo>
                  <a:cubicBezTo>
                    <a:pt x="156" y="200"/>
                    <a:pt x="156" y="201"/>
                    <a:pt x="156" y="201"/>
                  </a:cubicBezTo>
                  <a:cubicBezTo>
                    <a:pt x="190" y="207"/>
                    <a:pt x="228" y="209"/>
                    <a:pt x="270" y="207"/>
                  </a:cubicBezTo>
                  <a:cubicBezTo>
                    <a:pt x="270" y="207"/>
                    <a:pt x="271" y="207"/>
                    <a:pt x="271" y="207"/>
                  </a:cubicBezTo>
                  <a:close/>
                  <a:moveTo>
                    <a:pt x="394" y="190"/>
                  </a:moveTo>
                  <a:cubicBezTo>
                    <a:pt x="393" y="189"/>
                    <a:pt x="393" y="188"/>
                    <a:pt x="393" y="188"/>
                  </a:cubicBezTo>
                  <a:cubicBezTo>
                    <a:pt x="355" y="197"/>
                    <a:pt x="314" y="203"/>
                    <a:pt x="273" y="205"/>
                  </a:cubicBezTo>
                  <a:cubicBezTo>
                    <a:pt x="273" y="205"/>
                    <a:pt x="273" y="206"/>
                    <a:pt x="273" y="207"/>
                  </a:cubicBezTo>
                  <a:cubicBezTo>
                    <a:pt x="315" y="205"/>
                    <a:pt x="355" y="199"/>
                    <a:pt x="394" y="190"/>
                  </a:cubicBezTo>
                  <a:close/>
                  <a:moveTo>
                    <a:pt x="499" y="154"/>
                  </a:moveTo>
                  <a:cubicBezTo>
                    <a:pt x="499" y="154"/>
                    <a:pt x="498" y="153"/>
                    <a:pt x="498" y="152"/>
                  </a:cubicBezTo>
                  <a:cubicBezTo>
                    <a:pt x="468" y="167"/>
                    <a:pt x="433" y="179"/>
                    <a:pt x="395" y="188"/>
                  </a:cubicBezTo>
                  <a:cubicBezTo>
                    <a:pt x="395" y="188"/>
                    <a:pt x="395" y="189"/>
                    <a:pt x="395" y="189"/>
                  </a:cubicBezTo>
                  <a:cubicBezTo>
                    <a:pt x="433" y="180"/>
                    <a:pt x="468" y="168"/>
                    <a:pt x="499" y="154"/>
                  </a:cubicBezTo>
                  <a:close/>
                  <a:moveTo>
                    <a:pt x="576" y="105"/>
                  </a:moveTo>
                  <a:cubicBezTo>
                    <a:pt x="575" y="105"/>
                    <a:pt x="575" y="104"/>
                    <a:pt x="575" y="104"/>
                  </a:cubicBezTo>
                  <a:cubicBezTo>
                    <a:pt x="556" y="121"/>
                    <a:pt x="530" y="138"/>
                    <a:pt x="499" y="152"/>
                  </a:cubicBezTo>
                  <a:cubicBezTo>
                    <a:pt x="500" y="152"/>
                    <a:pt x="500" y="153"/>
                    <a:pt x="500" y="154"/>
                  </a:cubicBezTo>
                  <a:cubicBezTo>
                    <a:pt x="530" y="139"/>
                    <a:pt x="556" y="123"/>
                    <a:pt x="576" y="105"/>
                  </a:cubicBezTo>
                  <a:close/>
                  <a:moveTo>
                    <a:pt x="611" y="52"/>
                  </a:moveTo>
                  <a:cubicBezTo>
                    <a:pt x="611" y="52"/>
                    <a:pt x="611" y="51"/>
                    <a:pt x="611" y="51"/>
                  </a:cubicBezTo>
                  <a:cubicBezTo>
                    <a:pt x="606" y="69"/>
                    <a:pt x="594" y="87"/>
                    <a:pt x="576" y="103"/>
                  </a:cubicBezTo>
                  <a:cubicBezTo>
                    <a:pt x="576" y="104"/>
                    <a:pt x="576" y="104"/>
                    <a:pt x="576" y="105"/>
                  </a:cubicBezTo>
                  <a:cubicBezTo>
                    <a:pt x="594" y="88"/>
                    <a:pt x="607" y="70"/>
                    <a:pt x="611" y="52"/>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38" name="Freeform 70">
              <a:extLst>
                <a:ext uri="{FF2B5EF4-FFF2-40B4-BE49-F238E27FC236}">
                  <a16:creationId xmlns:a16="http://schemas.microsoft.com/office/drawing/2014/main" id="{A7A0DF61-7831-4B59-8177-8A6A49BCFFFF}"/>
                </a:ext>
              </a:extLst>
            </p:cNvPr>
            <p:cNvSpPr>
              <a:spLocks noEditPoints="1"/>
            </p:cNvSpPr>
            <p:nvPr/>
          </p:nvSpPr>
          <p:spPr bwMode="auto">
            <a:xfrm>
              <a:off x="4938396" y="3057130"/>
              <a:ext cx="897282" cy="346241"/>
            </a:xfrm>
            <a:custGeom>
              <a:avLst/>
              <a:gdLst>
                <a:gd name="T0" fmla="*/ 202973 w 500"/>
                <a:gd name="T1" fmla="*/ 11119 h 193"/>
                <a:gd name="T2" fmla="*/ 202661 w 500"/>
                <a:gd name="T3" fmla="*/ 11119 h 193"/>
                <a:gd name="T4" fmla="*/ 204221 w 500"/>
                <a:gd name="T5" fmla="*/ 26271 h 193"/>
                <a:gd name="T6" fmla="*/ 204722 w 500"/>
                <a:gd name="T7" fmla="*/ 26800 h 193"/>
                <a:gd name="T8" fmla="*/ 202973 w 500"/>
                <a:gd name="T9" fmla="*/ 11119 h 193"/>
                <a:gd name="T10" fmla="*/ 193066 w 500"/>
                <a:gd name="T11" fmla="*/ 369 h 193"/>
                <a:gd name="T12" fmla="*/ 192328 w 500"/>
                <a:gd name="T13" fmla="*/ 0 h 193"/>
                <a:gd name="T14" fmla="*/ 202661 w 500"/>
                <a:gd name="T15" fmla="*/ 10590 h 193"/>
                <a:gd name="T16" fmla="*/ 202973 w 500"/>
                <a:gd name="T17" fmla="*/ 11119 h 193"/>
                <a:gd name="T18" fmla="*/ 193066 w 500"/>
                <a:gd name="T19" fmla="*/ 369 h 193"/>
                <a:gd name="T20" fmla="*/ 2061 w 500"/>
                <a:gd name="T21" fmla="*/ 35336 h 193"/>
                <a:gd name="T22" fmla="*/ 2430 w 500"/>
                <a:gd name="T23" fmla="*/ 34968 h 193"/>
                <a:gd name="T24" fmla="*/ 9087 w 500"/>
                <a:gd name="T25" fmla="*/ 23490 h 193"/>
                <a:gd name="T26" fmla="*/ 8718 w 500"/>
                <a:gd name="T27" fmla="*/ 23870 h 193"/>
                <a:gd name="T28" fmla="*/ 2061 w 500"/>
                <a:gd name="T29" fmla="*/ 35336 h 193"/>
                <a:gd name="T30" fmla="*/ 4494 w 500"/>
                <a:gd name="T31" fmla="*/ 53881 h 193"/>
                <a:gd name="T32" fmla="*/ 4872 w 500"/>
                <a:gd name="T33" fmla="*/ 53099 h 193"/>
                <a:gd name="T34" fmla="*/ 2061 w 500"/>
                <a:gd name="T35" fmla="*/ 35861 h 193"/>
                <a:gd name="T36" fmla="*/ 2430 w 500"/>
                <a:gd name="T37" fmla="*/ 35336 h 193"/>
                <a:gd name="T38" fmla="*/ 2061 w 500"/>
                <a:gd name="T39" fmla="*/ 35861 h 193"/>
                <a:gd name="T40" fmla="*/ 1560 w 500"/>
                <a:gd name="T41" fmla="*/ 36152 h 193"/>
                <a:gd name="T42" fmla="*/ 4494 w 500"/>
                <a:gd name="T43" fmla="*/ 53881 h 193"/>
                <a:gd name="T44" fmla="*/ 21862 w 500"/>
                <a:gd name="T45" fmla="*/ 67809 h 193"/>
                <a:gd name="T46" fmla="*/ 22366 w 500"/>
                <a:gd name="T47" fmla="*/ 67306 h 193"/>
                <a:gd name="T48" fmla="*/ 4872 w 500"/>
                <a:gd name="T49" fmla="*/ 53378 h 193"/>
                <a:gd name="T50" fmla="*/ 4494 w 500"/>
                <a:gd name="T51" fmla="*/ 53881 h 193"/>
                <a:gd name="T52" fmla="*/ 21862 w 500"/>
                <a:gd name="T53" fmla="*/ 67809 h 193"/>
                <a:gd name="T54" fmla="*/ 51682 w 500"/>
                <a:gd name="T55" fmla="*/ 76355 h 193"/>
                <a:gd name="T56" fmla="*/ 51973 w 500"/>
                <a:gd name="T57" fmla="*/ 75970 h 193"/>
                <a:gd name="T58" fmla="*/ 22673 w 500"/>
                <a:gd name="T59" fmla="*/ 67306 h 193"/>
                <a:gd name="T60" fmla="*/ 22366 w 500"/>
                <a:gd name="T61" fmla="*/ 68187 h 193"/>
                <a:gd name="T62" fmla="*/ 51682 w 500"/>
                <a:gd name="T63" fmla="*/ 76355 h 193"/>
                <a:gd name="T64" fmla="*/ 90723 w 500"/>
                <a:gd name="T65" fmla="*/ 78505 h 193"/>
                <a:gd name="T66" fmla="*/ 90723 w 500"/>
                <a:gd name="T67" fmla="*/ 77752 h 193"/>
                <a:gd name="T68" fmla="*/ 90444 w 500"/>
                <a:gd name="T69" fmla="*/ 77752 h 193"/>
                <a:gd name="T70" fmla="*/ 52341 w 500"/>
                <a:gd name="T71" fmla="*/ 75970 h 193"/>
                <a:gd name="T72" fmla="*/ 51973 w 500"/>
                <a:gd name="T73" fmla="*/ 76880 h 193"/>
                <a:gd name="T74" fmla="*/ 90444 w 500"/>
                <a:gd name="T75" fmla="*/ 78505 h 193"/>
                <a:gd name="T76" fmla="*/ 90723 w 500"/>
                <a:gd name="T77" fmla="*/ 78505 h 193"/>
                <a:gd name="T78" fmla="*/ 131580 w 500"/>
                <a:gd name="T79" fmla="*/ 72738 h 193"/>
                <a:gd name="T80" fmla="*/ 131580 w 500"/>
                <a:gd name="T81" fmla="*/ 71857 h 193"/>
                <a:gd name="T82" fmla="*/ 91104 w 500"/>
                <a:gd name="T83" fmla="*/ 77752 h 193"/>
                <a:gd name="T84" fmla="*/ 91104 w 500"/>
                <a:gd name="T85" fmla="*/ 78505 h 193"/>
                <a:gd name="T86" fmla="*/ 131580 w 500"/>
                <a:gd name="T87" fmla="*/ 72738 h 193"/>
                <a:gd name="T88" fmla="*/ 166991 w 500"/>
                <a:gd name="T89" fmla="*/ 60898 h 193"/>
                <a:gd name="T90" fmla="*/ 166709 w 500"/>
                <a:gd name="T91" fmla="*/ 60367 h 193"/>
                <a:gd name="T92" fmla="*/ 131928 w 500"/>
                <a:gd name="T93" fmla="*/ 71857 h 193"/>
                <a:gd name="T94" fmla="*/ 131928 w 500"/>
                <a:gd name="T95" fmla="*/ 72738 h 193"/>
                <a:gd name="T96" fmla="*/ 166991 w 500"/>
                <a:gd name="T97" fmla="*/ 60898 h 193"/>
                <a:gd name="T98" fmla="*/ 192697 w 500"/>
                <a:gd name="T99" fmla="*/ 44910 h 193"/>
                <a:gd name="T100" fmla="*/ 192328 w 500"/>
                <a:gd name="T101" fmla="*/ 44029 h 193"/>
                <a:gd name="T102" fmla="*/ 166991 w 500"/>
                <a:gd name="T103" fmla="*/ 60027 h 193"/>
                <a:gd name="T104" fmla="*/ 167520 w 500"/>
                <a:gd name="T105" fmla="*/ 60898 h 193"/>
                <a:gd name="T106" fmla="*/ 192697 w 500"/>
                <a:gd name="T107" fmla="*/ 44910 h 193"/>
                <a:gd name="T108" fmla="*/ 204722 w 500"/>
                <a:gd name="T109" fmla="*/ 26800 h 193"/>
                <a:gd name="T110" fmla="*/ 204221 w 500"/>
                <a:gd name="T111" fmla="*/ 26271 h 193"/>
                <a:gd name="T112" fmla="*/ 192328 w 500"/>
                <a:gd name="T113" fmla="*/ 44029 h 193"/>
                <a:gd name="T114" fmla="*/ 193066 w 500"/>
                <a:gd name="T115" fmla="*/ 44317 h 193"/>
                <a:gd name="T116" fmla="*/ 204722 w 500"/>
                <a:gd name="T117" fmla="*/ 26800 h 193"/>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500" h="193">
                  <a:moveTo>
                    <a:pt x="492" y="27"/>
                  </a:moveTo>
                  <a:cubicBezTo>
                    <a:pt x="492" y="27"/>
                    <a:pt x="491" y="27"/>
                    <a:pt x="491" y="27"/>
                  </a:cubicBezTo>
                  <a:cubicBezTo>
                    <a:pt x="497" y="38"/>
                    <a:pt x="499" y="51"/>
                    <a:pt x="495" y="64"/>
                  </a:cubicBezTo>
                  <a:cubicBezTo>
                    <a:pt x="495" y="65"/>
                    <a:pt x="496" y="65"/>
                    <a:pt x="496" y="65"/>
                  </a:cubicBezTo>
                  <a:cubicBezTo>
                    <a:pt x="500" y="52"/>
                    <a:pt x="498" y="39"/>
                    <a:pt x="492" y="27"/>
                  </a:cubicBezTo>
                  <a:close/>
                  <a:moveTo>
                    <a:pt x="468" y="1"/>
                  </a:moveTo>
                  <a:cubicBezTo>
                    <a:pt x="466" y="0"/>
                    <a:pt x="466" y="0"/>
                    <a:pt x="466" y="0"/>
                  </a:cubicBezTo>
                  <a:cubicBezTo>
                    <a:pt x="477" y="7"/>
                    <a:pt x="486" y="16"/>
                    <a:pt x="491" y="26"/>
                  </a:cubicBezTo>
                  <a:cubicBezTo>
                    <a:pt x="491" y="26"/>
                    <a:pt x="492" y="27"/>
                    <a:pt x="492" y="27"/>
                  </a:cubicBezTo>
                  <a:cubicBezTo>
                    <a:pt x="487" y="17"/>
                    <a:pt x="479" y="9"/>
                    <a:pt x="468" y="1"/>
                  </a:cubicBezTo>
                  <a:close/>
                  <a:moveTo>
                    <a:pt x="5" y="86"/>
                  </a:moveTo>
                  <a:cubicBezTo>
                    <a:pt x="5" y="86"/>
                    <a:pt x="6" y="85"/>
                    <a:pt x="6" y="85"/>
                  </a:cubicBezTo>
                  <a:cubicBezTo>
                    <a:pt x="9" y="75"/>
                    <a:pt x="15" y="66"/>
                    <a:pt x="22" y="57"/>
                  </a:cubicBezTo>
                  <a:cubicBezTo>
                    <a:pt x="21" y="58"/>
                    <a:pt x="21" y="58"/>
                    <a:pt x="21" y="58"/>
                  </a:cubicBezTo>
                  <a:cubicBezTo>
                    <a:pt x="13" y="67"/>
                    <a:pt x="8" y="77"/>
                    <a:pt x="5" y="86"/>
                  </a:cubicBezTo>
                  <a:close/>
                  <a:moveTo>
                    <a:pt x="11" y="131"/>
                  </a:moveTo>
                  <a:cubicBezTo>
                    <a:pt x="11" y="130"/>
                    <a:pt x="11" y="130"/>
                    <a:pt x="12" y="129"/>
                  </a:cubicBezTo>
                  <a:cubicBezTo>
                    <a:pt x="4" y="117"/>
                    <a:pt x="1" y="102"/>
                    <a:pt x="5" y="87"/>
                  </a:cubicBezTo>
                  <a:cubicBezTo>
                    <a:pt x="6" y="87"/>
                    <a:pt x="6" y="86"/>
                    <a:pt x="6" y="86"/>
                  </a:cubicBezTo>
                  <a:cubicBezTo>
                    <a:pt x="6" y="86"/>
                    <a:pt x="5" y="87"/>
                    <a:pt x="5" y="87"/>
                  </a:cubicBezTo>
                  <a:cubicBezTo>
                    <a:pt x="5" y="87"/>
                    <a:pt x="5" y="88"/>
                    <a:pt x="4" y="88"/>
                  </a:cubicBezTo>
                  <a:cubicBezTo>
                    <a:pt x="0" y="104"/>
                    <a:pt x="3" y="118"/>
                    <a:pt x="11" y="131"/>
                  </a:cubicBezTo>
                  <a:close/>
                  <a:moveTo>
                    <a:pt x="53" y="165"/>
                  </a:moveTo>
                  <a:cubicBezTo>
                    <a:pt x="53" y="165"/>
                    <a:pt x="54" y="164"/>
                    <a:pt x="54" y="164"/>
                  </a:cubicBezTo>
                  <a:cubicBezTo>
                    <a:pt x="35" y="154"/>
                    <a:pt x="20" y="143"/>
                    <a:pt x="12" y="130"/>
                  </a:cubicBezTo>
                  <a:cubicBezTo>
                    <a:pt x="12" y="130"/>
                    <a:pt x="11" y="131"/>
                    <a:pt x="11" y="131"/>
                  </a:cubicBezTo>
                  <a:cubicBezTo>
                    <a:pt x="20" y="144"/>
                    <a:pt x="34" y="156"/>
                    <a:pt x="53" y="165"/>
                  </a:cubicBezTo>
                  <a:close/>
                  <a:moveTo>
                    <a:pt x="125" y="186"/>
                  </a:moveTo>
                  <a:cubicBezTo>
                    <a:pt x="125" y="186"/>
                    <a:pt x="126" y="185"/>
                    <a:pt x="126" y="185"/>
                  </a:cubicBezTo>
                  <a:cubicBezTo>
                    <a:pt x="98" y="180"/>
                    <a:pt x="74" y="173"/>
                    <a:pt x="55" y="164"/>
                  </a:cubicBezTo>
                  <a:cubicBezTo>
                    <a:pt x="55" y="165"/>
                    <a:pt x="54" y="165"/>
                    <a:pt x="54" y="166"/>
                  </a:cubicBezTo>
                  <a:cubicBezTo>
                    <a:pt x="73" y="175"/>
                    <a:pt x="98" y="182"/>
                    <a:pt x="125" y="186"/>
                  </a:cubicBezTo>
                  <a:close/>
                  <a:moveTo>
                    <a:pt x="220" y="191"/>
                  </a:moveTo>
                  <a:cubicBezTo>
                    <a:pt x="220" y="190"/>
                    <a:pt x="220" y="190"/>
                    <a:pt x="220" y="189"/>
                  </a:cubicBezTo>
                  <a:cubicBezTo>
                    <a:pt x="220" y="189"/>
                    <a:pt x="219" y="189"/>
                    <a:pt x="219" y="189"/>
                  </a:cubicBezTo>
                  <a:cubicBezTo>
                    <a:pt x="185" y="191"/>
                    <a:pt x="154" y="189"/>
                    <a:pt x="127" y="185"/>
                  </a:cubicBezTo>
                  <a:cubicBezTo>
                    <a:pt x="127" y="186"/>
                    <a:pt x="127" y="186"/>
                    <a:pt x="126" y="187"/>
                  </a:cubicBezTo>
                  <a:cubicBezTo>
                    <a:pt x="154" y="191"/>
                    <a:pt x="185" y="193"/>
                    <a:pt x="219" y="191"/>
                  </a:cubicBezTo>
                  <a:cubicBezTo>
                    <a:pt x="219" y="191"/>
                    <a:pt x="219" y="191"/>
                    <a:pt x="220" y="191"/>
                  </a:cubicBezTo>
                  <a:close/>
                  <a:moveTo>
                    <a:pt x="319" y="177"/>
                  </a:moveTo>
                  <a:cubicBezTo>
                    <a:pt x="319" y="177"/>
                    <a:pt x="319" y="176"/>
                    <a:pt x="319" y="175"/>
                  </a:cubicBezTo>
                  <a:cubicBezTo>
                    <a:pt x="288" y="183"/>
                    <a:pt x="255" y="188"/>
                    <a:pt x="221" y="189"/>
                  </a:cubicBezTo>
                  <a:cubicBezTo>
                    <a:pt x="221" y="190"/>
                    <a:pt x="221" y="190"/>
                    <a:pt x="221" y="191"/>
                  </a:cubicBezTo>
                  <a:cubicBezTo>
                    <a:pt x="255" y="189"/>
                    <a:pt x="288" y="184"/>
                    <a:pt x="319" y="177"/>
                  </a:cubicBezTo>
                  <a:close/>
                  <a:moveTo>
                    <a:pt x="405" y="148"/>
                  </a:moveTo>
                  <a:cubicBezTo>
                    <a:pt x="404" y="148"/>
                    <a:pt x="404" y="147"/>
                    <a:pt x="404" y="147"/>
                  </a:cubicBezTo>
                  <a:cubicBezTo>
                    <a:pt x="379" y="158"/>
                    <a:pt x="351" y="168"/>
                    <a:pt x="320" y="175"/>
                  </a:cubicBezTo>
                  <a:cubicBezTo>
                    <a:pt x="320" y="176"/>
                    <a:pt x="320" y="176"/>
                    <a:pt x="320" y="177"/>
                  </a:cubicBezTo>
                  <a:cubicBezTo>
                    <a:pt x="351" y="170"/>
                    <a:pt x="380" y="160"/>
                    <a:pt x="405" y="148"/>
                  </a:cubicBezTo>
                  <a:close/>
                  <a:moveTo>
                    <a:pt x="467" y="109"/>
                  </a:moveTo>
                  <a:cubicBezTo>
                    <a:pt x="467" y="108"/>
                    <a:pt x="466" y="108"/>
                    <a:pt x="466" y="107"/>
                  </a:cubicBezTo>
                  <a:cubicBezTo>
                    <a:pt x="450" y="122"/>
                    <a:pt x="429" y="135"/>
                    <a:pt x="405" y="146"/>
                  </a:cubicBezTo>
                  <a:cubicBezTo>
                    <a:pt x="405" y="147"/>
                    <a:pt x="405" y="147"/>
                    <a:pt x="406" y="148"/>
                  </a:cubicBezTo>
                  <a:cubicBezTo>
                    <a:pt x="430" y="136"/>
                    <a:pt x="451" y="123"/>
                    <a:pt x="467" y="109"/>
                  </a:cubicBezTo>
                  <a:close/>
                  <a:moveTo>
                    <a:pt x="496" y="65"/>
                  </a:moveTo>
                  <a:cubicBezTo>
                    <a:pt x="496" y="65"/>
                    <a:pt x="495" y="65"/>
                    <a:pt x="495" y="64"/>
                  </a:cubicBezTo>
                  <a:cubicBezTo>
                    <a:pt x="491" y="79"/>
                    <a:pt x="481" y="93"/>
                    <a:pt x="466" y="107"/>
                  </a:cubicBezTo>
                  <a:cubicBezTo>
                    <a:pt x="467" y="107"/>
                    <a:pt x="467" y="108"/>
                    <a:pt x="468" y="108"/>
                  </a:cubicBezTo>
                  <a:cubicBezTo>
                    <a:pt x="482" y="95"/>
                    <a:pt x="492" y="80"/>
                    <a:pt x="496" y="65"/>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39" name="Freeform 71">
              <a:extLst>
                <a:ext uri="{FF2B5EF4-FFF2-40B4-BE49-F238E27FC236}">
                  <a16:creationId xmlns:a16="http://schemas.microsoft.com/office/drawing/2014/main" id="{1C153998-906D-4799-BF90-DBC37D440C03}"/>
                </a:ext>
              </a:extLst>
            </p:cNvPr>
            <p:cNvSpPr>
              <a:spLocks noEditPoints="1"/>
            </p:cNvSpPr>
            <p:nvPr/>
          </p:nvSpPr>
          <p:spPr bwMode="auto">
            <a:xfrm>
              <a:off x="5080351" y="2950069"/>
              <a:ext cx="583005" cy="264996"/>
            </a:xfrm>
            <a:custGeom>
              <a:avLst/>
              <a:gdLst>
                <a:gd name="T0" fmla="*/ 131311 w 325"/>
                <a:gd name="T1" fmla="*/ 16210 h 148"/>
                <a:gd name="T2" fmla="*/ 132869 w 325"/>
                <a:gd name="T3" fmla="*/ 26319 h 148"/>
                <a:gd name="T4" fmla="*/ 121361 w 325"/>
                <a:gd name="T5" fmla="*/ 7202 h 148"/>
                <a:gd name="T6" fmla="*/ 130780 w 325"/>
                <a:gd name="T7" fmla="*/ 16210 h 148"/>
                <a:gd name="T8" fmla="*/ 121361 w 325"/>
                <a:gd name="T9" fmla="*/ 7202 h 148"/>
                <a:gd name="T10" fmla="*/ 102345 w 325"/>
                <a:gd name="T11" fmla="*/ 1236 h 148"/>
                <a:gd name="T12" fmla="*/ 120992 w 325"/>
                <a:gd name="T13" fmla="*/ 6874 h 148"/>
                <a:gd name="T14" fmla="*/ 94166 w 325"/>
                <a:gd name="T15" fmla="*/ 0 h 148"/>
                <a:gd name="T16" fmla="*/ 102057 w 325"/>
                <a:gd name="T17" fmla="*/ 868 h 148"/>
                <a:gd name="T18" fmla="*/ 95416 w 325"/>
                <a:gd name="T19" fmla="*/ 0 h 148"/>
                <a:gd name="T20" fmla="*/ 27998 w 325"/>
                <a:gd name="T21" fmla="*/ 9770 h 148"/>
                <a:gd name="T22" fmla="*/ 33740 w 325"/>
                <a:gd name="T23" fmla="*/ 7735 h 148"/>
                <a:gd name="T24" fmla="*/ 27998 w 325"/>
                <a:gd name="T25" fmla="*/ 9770 h 148"/>
                <a:gd name="T26" fmla="*/ 11135 w 325"/>
                <a:gd name="T27" fmla="*/ 19968 h 148"/>
                <a:gd name="T28" fmla="*/ 27473 w 325"/>
                <a:gd name="T29" fmla="*/ 9770 h 148"/>
                <a:gd name="T30" fmla="*/ 1557 w 325"/>
                <a:gd name="T31" fmla="*/ 32007 h 148"/>
                <a:gd name="T32" fmla="*/ 10598 w 325"/>
                <a:gd name="T33" fmla="*/ 19968 h 148"/>
                <a:gd name="T34" fmla="*/ 1557 w 325"/>
                <a:gd name="T35" fmla="*/ 32007 h 148"/>
                <a:gd name="T36" fmla="*/ 3679 w 325"/>
                <a:gd name="T37" fmla="*/ 43323 h 148"/>
                <a:gd name="T38" fmla="*/ 2061 w 325"/>
                <a:gd name="T39" fmla="*/ 32007 h 148"/>
                <a:gd name="T40" fmla="*/ 1250 w 325"/>
                <a:gd name="T41" fmla="*/ 32530 h 148"/>
                <a:gd name="T42" fmla="*/ 14436 w 325"/>
                <a:gd name="T43" fmla="*/ 52777 h 148"/>
                <a:gd name="T44" fmla="*/ 3679 w 325"/>
                <a:gd name="T45" fmla="*/ 43323 h 148"/>
                <a:gd name="T46" fmla="*/ 14436 w 325"/>
                <a:gd name="T47" fmla="*/ 52777 h 148"/>
                <a:gd name="T48" fmla="*/ 33740 w 325"/>
                <a:gd name="T49" fmla="*/ 57969 h 148"/>
                <a:gd name="T50" fmla="*/ 14436 w 325"/>
                <a:gd name="T51" fmla="*/ 53161 h 148"/>
                <a:gd name="T52" fmla="*/ 58869 w 325"/>
                <a:gd name="T53" fmla="*/ 59648 h 148"/>
                <a:gd name="T54" fmla="*/ 58869 w 325"/>
                <a:gd name="T55" fmla="*/ 59127 h 148"/>
                <a:gd name="T56" fmla="*/ 34113 w 325"/>
                <a:gd name="T57" fmla="*/ 58472 h 148"/>
                <a:gd name="T58" fmla="*/ 58869 w 325"/>
                <a:gd name="T59" fmla="*/ 59648 h 148"/>
                <a:gd name="T60" fmla="*/ 85191 w 325"/>
                <a:gd name="T61" fmla="*/ 55574 h 148"/>
                <a:gd name="T62" fmla="*/ 59181 w 325"/>
                <a:gd name="T63" fmla="*/ 59648 h 148"/>
                <a:gd name="T64" fmla="*/ 108115 w 325"/>
                <a:gd name="T65" fmla="*/ 48334 h 148"/>
                <a:gd name="T66" fmla="*/ 85695 w 325"/>
                <a:gd name="T67" fmla="*/ 55189 h 148"/>
                <a:gd name="T68" fmla="*/ 108115 w 325"/>
                <a:gd name="T69" fmla="*/ 48334 h 148"/>
                <a:gd name="T70" fmla="*/ 124331 w 325"/>
                <a:gd name="T71" fmla="*/ 37635 h 148"/>
                <a:gd name="T72" fmla="*/ 108706 w 325"/>
                <a:gd name="T73" fmla="*/ 48334 h 148"/>
                <a:gd name="T74" fmla="*/ 132869 w 325"/>
                <a:gd name="T75" fmla="*/ 26319 h 148"/>
                <a:gd name="T76" fmla="*/ 124671 w 325"/>
                <a:gd name="T77" fmla="*/ 37317 h 148"/>
                <a:gd name="T78" fmla="*/ 132869 w 325"/>
                <a:gd name="T79" fmla="*/ 26319 h 148"/>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325" h="148">
                  <a:moveTo>
                    <a:pt x="320" y="41"/>
                  </a:moveTo>
                  <a:cubicBezTo>
                    <a:pt x="320" y="41"/>
                    <a:pt x="319" y="40"/>
                    <a:pt x="319" y="40"/>
                  </a:cubicBezTo>
                  <a:cubicBezTo>
                    <a:pt x="323" y="48"/>
                    <a:pt x="324" y="56"/>
                    <a:pt x="321" y="65"/>
                  </a:cubicBezTo>
                  <a:cubicBezTo>
                    <a:pt x="322" y="65"/>
                    <a:pt x="322" y="65"/>
                    <a:pt x="323" y="65"/>
                  </a:cubicBezTo>
                  <a:cubicBezTo>
                    <a:pt x="325" y="57"/>
                    <a:pt x="324" y="48"/>
                    <a:pt x="320" y="41"/>
                  </a:cubicBezTo>
                  <a:close/>
                  <a:moveTo>
                    <a:pt x="295" y="18"/>
                  </a:moveTo>
                  <a:cubicBezTo>
                    <a:pt x="294" y="17"/>
                    <a:pt x="294" y="17"/>
                    <a:pt x="294" y="17"/>
                  </a:cubicBezTo>
                  <a:cubicBezTo>
                    <a:pt x="305" y="24"/>
                    <a:pt x="314" y="31"/>
                    <a:pt x="318" y="40"/>
                  </a:cubicBezTo>
                  <a:cubicBezTo>
                    <a:pt x="319" y="40"/>
                    <a:pt x="319" y="40"/>
                    <a:pt x="320" y="40"/>
                  </a:cubicBezTo>
                  <a:cubicBezTo>
                    <a:pt x="315" y="32"/>
                    <a:pt x="307" y="24"/>
                    <a:pt x="295" y="18"/>
                  </a:cubicBezTo>
                  <a:close/>
                  <a:moveTo>
                    <a:pt x="250" y="3"/>
                  </a:moveTo>
                  <a:cubicBezTo>
                    <a:pt x="250" y="3"/>
                    <a:pt x="249" y="3"/>
                    <a:pt x="249" y="3"/>
                  </a:cubicBezTo>
                  <a:cubicBezTo>
                    <a:pt x="266" y="6"/>
                    <a:pt x="281" y="11"/>
                    <a:pt x="293" y="17"/>
                  </a:cubicBezTo>
                  <a:cubicBezTo>
                    <a:pt x="294" y="17"/>
                    <a:pt x="294" y="17"/>
                    <a:pt x="294" y="17"/>
                  </a:cubicBezTo>
                  <a:cubicBezTo>
                    <a:pt x="283" y="11"/>
                    <a:pt x="267" y="6"/>
                    <a:pt x="250" y="3"/>
                  </a:cubicBezTo>
                  <a:close/>
                  <a:moveTo>
                    <a:pt x="229" y="0"/>
                  </a:moveTo>
                  <a:cubicBezTo>
                    <a:pt x="228" y="0"/>
                    <a:pt x="228" y="0"/>
                    <a:pt x="228" y="0"/>
                  </a:cubicBezTo>
                  <a:cubicBezTo>
                    <a:pt x="235" y="0"/>
                    <a:pt x="242" y="1"/>
                    <a:pt x="248" y="2"/>
                  </a:cubicBezTo>
                  <a:cubicBezTo>
                    <a:pt x="249" y="2"/>
                    <a:pt x="249" y="3"/>
                    <a:pt x="249" y="3"/>
                  </a:cubicBezTo>
                  <a:cubicBezTo>
                    <a:pt x="244" y="2"/>
                    <a:pt x="238" y="1"/>
                    <a:pt x="232" y="0"/>
                  </a:cubicBezTo>
                  <a:cubicBezTo>
                    <a:pt x="229" y="0"/>
                    <a:pt x="229" y="0"/>
                    <a:pt x="229" y="0"/>
                  </a:cubicBezTo>
                  <a:close/>
                  <a:moveTo>
                    <a:pt x="68" y="24"/>
                  </a:moveTo>
                  <a:cubicBezTo>
                    <a:pt x="68" y="24"/>
                    <a:pt x="68" y="24"/>
                    <a:pt x="69" y="24"/>
                  </a:cubicBezTo>
                  <a:cubicBezTo>
                    <a:pt x="73" y="22"/>
                    <a:pt x="77" y="20"/>
                    <a:pt x="82" y="19"/>
                  </a:cubicBezTo>
                  <a:cubicBezTo>
                    <a:pt x="78" y="20"/>
                    <a:pt x="78" y="20"/>
                    <a:pt x="78" y="20"/>
                  </a:cubicBezTo>
                  <a:cubicBezTo>
                    <a:pt x="75" y="21"/>
                    <a:pt x="71" y="23"/>
                    <a:pt x="68" y="24"/>
                  </a:cubicBezTo>
                  <a:close/>
                  <a:moveTo>
                    <a:pt x="26" y="49"/>
                  </a:moveTo>
                  <a:cubicBezTo>
                    <a:pt x="26" y="49"/>
                    <a:pt x="26" y="49"/>
                    <a:pt x="27" y="49"/>
                  </a:cubicBezTo>
                  <a:cubicBezTo>
                    <a:pt x="38" y="40"/>
                    <a:pt x="52" y="31"/>
                    <a:pt x="68" y="24"/>
                  </a:cubicBezTo>
                  <a:cubicBezTo>
                    <a:pt x="68" y="24"/>
                    <a:pt x="68" y="24"/>
                    <a:pt x="67" y="24"/>
                  </a:cubicBezTo>
                  <a:cubicBezTo>
                    <a:pt x="51" y="32"/>
                    <a:pt x="36" y="40"/>
                    <a:pt x="26" y="49"/>
                  </a:cubicBezTo>
                  <a:close/>
                  <a:moveTo>
                    <a:pt x="4" y="79"/>
                  </a:moveTo>
                  <a:cubicBezTo>
                    <a:pt x="4" y="79"/>
                    <a:pt x="5" y="78"/>
                    <a:pt x="5" y="78"/>
                  </a:cubicBezTo>
                  <a:cubicBezTo>
                    <a:pt x="8" y="68"/>
                    <a:pt x="16" y="58"/>
                    <a:pt x="26" y="49"/>
                  </a:cubicBezTo>
                  <a:cubicBezTo>
                    <a:pt x="26" y="49"/>
                    <a:pt x="26" y="49"/>
                    <a:pt x="25" y="50"/>
                  </a:cubicBezTo>
                  <a:cubicBezTo>
                    <a:pt x="14" y="59"/>
                    <a:pt x="7" y="69"/>
                    <a:pt x="4" y="79"/>
                  </a:cubicBezTo>
                  <a:close/>
                  <a:moveTo>
                    <a:pt x="7" y="108"/>
                  </a:moveTo>
                  <a:cubicBezTo>
                    <a:pt x="8" y="107"/>
                    <a:pt x="8" y="107"/>
                    <a:pt x="9" y="107"/>
                  </a:cubicBezTo>
                  <a:cubicBezTo>
                    <a:pt x="3" y="99"/>
                    <a:pt x="2" y="89"/>
                    <a:pt x="5" y="79"/>
                  </a:cubicBezTo>
                  <a:cubicBezTo>
                    <a:pt x="5" y="79"/>
                    <a:pt x="5" y="79"/>
                    <a:pt x="5" y="79"/>
                  </a:cubicBezTo>
                  <a:cubicBezTo>
                    <a:pt x="4" y="79"/>
                    <a:pt x="4" y="79"/>
                    <a:pt x="3" y="79"/>
                  </a:cubicBezTo>
                  <a:cubicBezTo>
                    <a:pt x="3" y="80"/>
                    <a:pt x="3" y="80"/>
                    <a:pt x="3" y="80"/>
                  </a:cubicBezTo>
                  <a:cubicBezTo>
                    <a:pt x="0" y="90"/>
                    <a:pt x="2" y="100"/>
                    <a:pt x="7" y="108"/>
                  </a:cubicBezTo>
                  <a:close/>
                  <a:moveTo>
                    <a:pt x="35" y="130"/>
                  </a:moveTo>
                  <a:cubicBezTo>
                    <a:pt x="35" y="130"/>
                    <a:pt x="36" y="129"/>
                    <a:pt x="36" y="129"/>
                  </a:cubicBezTo>
                  <a:cubicBezTo>
                    <a:pt x="24" y="123"/>
                    <a:pt x="14" y="116"/>
                    <a:pt x="9" y="107"/>
                  </a:cubicBezTo>
                  <a:cubicBezTo>
                    <a:pt x="8" y="108"/>
                    <a:pt x="8" y="108"/>
                    <a:pt x="8" y="108"/>
                  </a:cubicBezTo>
                  <a:cubicBezTo>
                    <a:pt x="13" y="117"/>
                    <a:pt x="22" y="124"/>
                    <a:pt x="35" y="130"/>
                  </a:cubicBezTo>
                  <a:close/>
                  <a:moveTo>
                    <a:pt x="82" y="144"/>
                  </a:moveTo>
                  <a:cubicBezTo>
                    <a:pt x="82" y="144"/>
                    <a:pt x="82" y="143"/>
                    <a:pt x="82" y="143"/>
                  </a:cubicBezTo>
                  <a:cubicBezTo>
                    <a:pt x="65" y="140"/>
                    <a:pt x="49" y="135"/>
                    <a:pt x="37" y="129"/>
                  </a:cubicBezTo>
                  <a:cubicBezTo>
                    <a:pt x="36" y="130"/>
                    <a:pt x="36" y="130"/>
                    <a:pt x="35" y="131"/>
                  </a:cubicBezTo>
                  <a:cubicBezTo>
                    <a:pt x="48" y="137"/>
                    <a:pt x="64" y="141"/>
                    <a:pt x="82" y="144"/>
                  </a:cubicBezTo>
                  <a:close/>
                  <a:moveTo>
                    <a:pt x="143" y="147"/>
                  </a:moveTo>
                  <a:cubicBezTo>
                    <a:pt x="143" y="147"/>
                    <a:pt x="143" y="146"/>
                    <a:pt x="143" y="146"/>
                  </a:cubicBezTo>
                  <a:cubicBezTo>
                    <a:pt x="143" y="146"/>
                    <a:pt x="143" y="146"/>
                    <a:pt x="143" y="146"/>
                  </a:cubicBezTo>
                  <a:cubicBezTo>
                    <a:pt x="121" y="147"/>
                    <a:pt x="101" y="146"/>
                    <a:pt x="83" y="143"/>
                  </a:cubicBezTo>
                  <a:cubicBezTo>
                    <a:pt x="83" y="143"/>
                    <a:pt x="83" y="144"/>
                    <a:pt x="83" y="144"/>
                  </a:cubicBezTo>
                  <a:cubicBezTo>
                    <a:pt x="100" y="147"/>
                    <a:pt x="121" y="148"/>
                    <a:pt x="143" y="147"/>
                  </a:cubicBezTo>
                  <a:cubicBezTo>
                    <a:pt x="143" y="147"/>
                    <a:pt x="143" y="147"/>
                    <a:pt x="143" y="147"/>
                  </a:cubicBezTo>
                  <a:close/>
                  <a:moveTo>
                    <a:pt x="208" y="138"/>
                  </a:moveTo>
                  <a:cubicBezTo>
                    <a:pt x="208" y="138"/>
                    <a:pt x="207" y="137"/>
                    <a:pt x="207" y="137"/>
                  </a:cubicBezTo>
                  <a:cubicBezTo>
                    <a:pt x="187" y="141"/>
                    <a:pt x="166" y="144"/>
                    <a:pt x="144" y="146"/>
                  </a:cubicBezTo>
                  <a:cubicBezTo>
                    <a:pt x="144" y="146"/>
                    <a:pt x="144" y="146"/>
                    <a:pt x="144" y="147"/>
                  </a:cubicBezTo>
                  <a:cubicBezTo>
                    <a:pt x="166" y="146"/>
                    <a:pt x="188" y="143"/>
                    <a:pt x="208" y="138"/>
                  </a:cubicBezTo>
                  <a:close/>
                  <a:moveTo>
                    <a:pt x="263" y="119"/>
                  </a:moveTo>
                  <a:cubicBezTo>
                    <a:pt x="263" y="119"/>
                    <a:pt x="263" y="118"/>
                    <a:pt x="262" y="118"/>
                  </a:cubicBezTo>
                  <a:cubicBezTo>
                    <a:pt x="246" y="125"/>
                    <a:pt x="228" y="132"/>
                    <a:pt x="208" y="136"/>
                  </a:cubicBezTo>
                  <a:cubicBezTo>
                    <a:pt x="208" y="137"/>
                    <a:pt x="208" y="137"/>
                    <a:pt x="209" y="138"/>
                  </a:cubicBezTo>
                  <a:cubicBezTo>
                    <a:pt x="229" y="133"/>
                    <a:pt x="247" y="127"/>
                    <a:pt x="263" y="119"/>
                  </a:cubicBezTo>
                  <a:close/>
                  <a:moveTo>
                    <a:pt x="304" y="94"/>
                  </a:moveTo>
                  <a:cubicBezTo>
                    <a:pt x="303" y="93"/>
                    <a:pt x="303" y="93"/>
                    <a:pt x="302" y="93"/>
                  </a:cubicBezTo>
                  <a:cubicBezTo>
                    <a:pt x="292" y="102"/>
                    <a:pt x="279" y="110"/>
                    <a:pt x="263" y="118"/>
                  </a:cubicBezTo>
                  <a:cubicBezTo>
                    <a:pt x="263" y="118"/>
                    <a:pt x="264" y="119"/>
                    <a:pt x="264" y="119"/>
                  </a:cubicBezTo>
                  <a:cubicBezTo>
                    <a:pt x="280" y="111"/>
                    <a:pt x="294" y="103"/>
                    <a:pt x="304" y="94"/>
                  </a:cubicBezTo>
                  <a:close/>
                  <a:moveTo>
                    <a:pt x="323" y="65"/>
                  </a:moveTo>
                  <a:cubicBezTo>
                    <a:pt x="322" y="65"/>
                    <a:pt x="322" y="65"/>
                    <a:pt x="321" y="65"/>
                  </a:cubicBezTo>
                  <a:cubicBezTo>
                    <a:pt x="319" y="74"/>
                    <a:pt x="312" y="84"/>
                    <a:pt x="303" y="92"/>
                  </a:cubicBezTo>
                  <a:cubicBezTo>
                    <a:pt x="303" y="93"/>
                    <a:pt x="304" y="93"/>
                    <a:pt x="304" y="93"/>
                  </a:cubicBezTo>
                  <a:cubicBezTo>
                    <a:pt x="314" y="84"/>
                    <a:pt x="320" y="75"/>
                    <a:pt x="323" y="65"/>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0" name="Freeform 72">
              <a:extLst>
                <a:ext uri="{FF2B5EF4-FFF2-40B4-BE49-F238E27FC236}">
                  <a16:creationId xmlns:a16="http://schemas.microsoft.com/office/drawing/2014/main" id="{305B5EB2-49A8-452C-8920-D8303434699A}"/>
                </a:ext>
              </a:extLst>
            </p:cNvPr>
            <p:cNvSpPr>
              <a:spLocks noEditPoints="1"/>
            </p:cNvSpPr>
            <p:nvPr/>
          </p:nvSpPr>
          <p:spPr bwMode="auto">
            <a:xfrm>
              <a:off x="5268613" y="2976644"/>
              <a:ext cx="192058" cy="88079"/>
            </a:xfrm>
            <a:custGeom>
              <a:avLst/>
              <a:gdLst>
                <a:gd name="T0" fmla="*/ 42629 w 107"/>
                <a:gd name="T1" fmla="*/ 5812 h 49"/>
                <a:gd name="T2" fmla="*/ 43821 w 107"/>
                <a:gd name="T3" fmla="*/ 9140 h 49"/>
                <a:gd name="T4" fmla="*/ 39974 w 107"/>
                <a:gd name="T5" fmla="*/ 2455 h 49"/>
                <a:gd name="T6" fmla="*/ 42629 w 107"/>
                <a:gd name="T7" fmla="*/ 5812 h 49"/>
                <a:gd name="T8" fmla="*/ 39974 w 107"/>
                <a:gd name="T9" fmla="*/ 2455 h 49"/>
                <a:gd name="T10" fmla="*/ 33540 w 107"/>
                <a:gd name="T11" fmla="*/ 874 h 49"/>
                <a:gd name="T12" fmla="*/ 39974 w 107"/>
                <a:gd name="T13" fmla="*/ 2455 h 49"/>
                <a:gd name="T14" fmla="*/ 25723 w 107"/>
                <a:gd name="T15" fmla="*/ 0 h 49"/>
                <a:gd name="T16" fmla="*/ 33540 w 107"/>
                <a:gd name="T17" fmla="*/ 874 h 49"/>
                <a:gd name="T18" fmla="*/ 25723 w 107"/>
                <a:gd name="T19" fmla="*/ 0 h 49"/>
                <a:gd name="T20" fmla="*/ 16906 w 107"/>
                <a:gd name="T21" fmla="*/ 1262 h 49"/>
                <a:gd name="T22" fmla="*/ 25723 w 107"/>
                <a:gd name="T23" fmla="*/ 0 h 49"/>
                <a:gd name="T24" fmla="*/ 24813 w 107"/>
                <a:gd name="T25" fmla="*/ 0 h 49"/>
                <a:gd name="T26" fmla="*/ 9096 w 107"/>
                <a:gd name="T27" fmla="*/ 3357 h 49"/>
                <a:gd name="T28" fmla="*/ 16906 w 107"/>
                <a:gd name="T29" fmla="*/ 1262 h 49"/>
                <a:gd name="T30" fmla="*/ 9096 w 107"/>
                <a:gd name="T31" fmla="*/ 3357 h 49"/>
                <a:gd name="T32" fmla="*/ 4216 w 107"/>
                <a:gd name="T33" fmla="*/ 6685 h 49"/>
                <a:gd name="T34" fmla="*/ 9096 w 107"/>
                <a:gd name="T35" fmla="*/ 3357 h 49"/>
                <a:gd name="T36" fmla="*/ 369 w 107"/>
                <a:gd name="T37" fmla="*/ 10935 h 49"/>
                <a:gd name="T38" fmla="*/ 4216 w 107"/>
                <a:gd name="T39" fmla="*/ 7074 h 49"/>
                <a:gd name="T40" fmla="*/ 369 w 107"/>
                <a:gd name="T41" fmla="*/ 10935 h 49"/>
                <a:gd name="T42" fmla="*/ 1561 w 107"/>
                <a:gd name="T43" fmla="*/ 14566 h 49"/>
                <a:gd name="T44" fmla="*/ 1258 w 107"/>
                <a:gd name="T45" fmla="*/ 10935 h 49"/>
                <a:gd name="T46" fmla="*/ 369 w 107"/>
                <a:gd name="T47" fmla="*/ 11304 h 49"/>
                <a:gd name="T48" fmla="*/ 4876 w 107"/>
                <a:gd name="T49" fmla="*/ 17940 h 49"/>
                <a:gd name="T50" fmla="*/ 1561 w 107"/>
                <a:gd name="T51" fmla="*/ 14566 h 49"/>
                <a:gd name="T52" fmla="*/ 4876 w 107"/>
                <a:gd name="T53" fmla="*/ 17940 h 49"/>
                <a:gd name="T54" fmla="*/ 11529 w 107"/>
                <a:gd name="T55" fmla="*/ 19183 h 49"/>
                <a:gd name="T56" fmla="*/ 4876 w 107"/>
                <a:gd name="T57" fmla="*/ 17940 h 49"/>
                <a:gd name="T58" fmla="*/ 19356 w 107"/>
                <a:gd name="T59" fmla="*/ 20075 h 49"/>
                <a:gd name="T60" fmla="*/ 19356 w 107"/>
                <a:gd name="T61" fmla="*/ 19571 h 49"/>
                <a:gd name="T62" fmla="*/ 11160 w 107"/>
                <a:gd name="T63" fmla="*/ 20075 h 49"/>
                <a:gd name="T64" fmla="*/ 19356 w 107"/>
                <a:gd name="T65" fmla="*/ 20075 h 49"/>
                <a:gd name="T66" fmla="*/ 28156 w 107"/>
                <a:gd name="T67" fmla="*/ 18813 h 49"/>
                <a:gd name="T68" fmla="*/ 19356 w 107"/>
                <a:gd name="T69" fmla="*/ 20075 h 49"/>
                <a:gd name="T70" fmla="*/ 36011 w 107"/>
                <a:gd name="T71" fmla="*/ 16214 h 49"/>
                <a:gd name="T72" fmla="*/ 28156 w 107"/>
                <a:gd name="T73" fmla="*/ 18813 h 49"/>
                <a:gd name="T74" fmla="*/ 36011 w 107"/>
                <a:gd name="T75" fmla="*/ 16214 h 49"/>
                <a:gd name="T76" fmla="*/ 40572 w 107"/>
                <a:gd name="T77" fmla="*/ 12497 h 49"/>
                <a:gd name="T78" fmla="*/ 36011 w 107"/>
                <a:gd name="T79" fmla="*/ 16214 h 49"/>
                <a:gd name="T80" fmla="*/ 43821 w 107"/>
                <a:gd name="T81" fmla="*/ 9140 h 49"/>
                <a:gd name="T82" fmla="*/ 40572 w 107"/>
                <a:gd name="T83" fmla="*/ 12497 h 49"/>
                <a:gd name="T84" fmla="*/ 43821 w 107"/>
                <a:gd name="T85" fmla="*/ 9140 h 4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07" h="49">
                  <a:moveTo>
                    <a:pt x="105" y="14"/>
                  </a:moveTo>
                  <a:cubicBezTo>
                    <a:pt x="105" y="14"/>
                    <a:pt x="104" y="14"/>
                    <a:pt x="103" y="14"/>
                  </a:cubicBezTo>
                  <a:cubicBezTo>
                    <a:pt x="105" y="16"/>
                    <a:pt x="105" y="19"/>
                    <a:pt x="104" y="22"/>
                  </a:cubicBezTo>
                  <a:cubicBezTo>
                    <a:pt x="105" y="22"/>
                    <a:pt x="105" y="22"/>
                    <a:pt x="106" y="22"/>
                  </a:cubicBezTo>
                  <a:cubicBezTo>
                    <a:pt x="107" y="19"/>
                    <a:pt x="106" y="16"/>
                    <a:pt x="105" y="14"/>
                  </a:cubicBezTo>
                  <a:close/>
                  <a:moveTo>
                    <a:pt x="97" y="6"/>
                  </a:moveTo>
                  <a:cubicBezTo>
                    <a:pt x="96" y="6"/>
                    <a:pt x="96" y="6"/>
                    <a:pt x="95" y="6"/>
                  </a:cubicBezTo>
                  <a:cubicBezTo>
                    <a:pt x="99" y="8"/>
                    <a:pt x="102" y="11"/>
                    <a:pt x="103" y="14"/>
                  </a:cubicBezTo>
                  <a:cubicBezTo>
                    <a:pt x="104" y="14"/>
                    <a:pt x="105" y="14"/>
                    <a:pt x="105" y="13"/>
                  </a:cubicBezTo>
                  <a:cubicBezTo>
                    <a:pt x="104" y="11"/>
                    <a:pt x="101" y="8"/>
                    <a:pt x="97" y="6"/>
                  </a:cubicBezTo>
                  <a:close/>
                  <a:moveTo>
                    <a:pt x="82" y="1"/>
                  </a:moveTo>
                  <a:cubicBezTo>
                    <a:pt x="82" y="1"/>
                    <a:pt x="81" y="1"/>
                    <a:pt x="81" y="2"/>
                  </a:cubicBezTo>
                  <a:cubicBezTo>
                    <a:pt x="87" y="3"/>
                    <a:pt x="91" y="4"/>
                    <a:pt x="95" y="6"/>
                  </a:cubicBezTo>
                  <a:cubicBezTo>
                    <a:pt x="96" y="6"/>
                    <a:pt x="96" y="6"/>
                    <a:pt x="97" y="6"/>
                  </a:cubicBezTo>
                  <a:cubicBezTo>
                    <a:pt x="93" y="4"/>
                    <a:pt x="88" y="2"/>
                    <a:pt x="82" y="1"/>
                  </a:cubicBezTo>
                  <a:close/>
                  <a:moveTo>
                    <a:pt x="62" y="0"/>
                  </a:moveTo>
                  <a:cubicBezTo>
                    <a:pt x="62" y="0"/>
                    <a:pt x="62" y="0"/>
                    <a:pt x="62" y="0"/>
                  </a:cubicBezTo>
                  <a:cubicBezTo>
                    <a:pt x="69" y="0"/>
                    <a:pt x="75" y="1"/>
                    <a:pt x="81" y="2"/>
                  </a:cubicBezTo>
                  <a:cubicBezTo>
                    <a:pt x="81" y="1"/>
                    <a:pt x="82" y="1"/>
                    <a:pt x="82" y="1"/>
                  </a:cubicBezTo>
                  <a:cubicBezTo>
                    <a:pt x="76" y="0"/>
                    <a:pt x="69" y="0"/>
                    <a:pt x="62" y="0"/>
                  </a:cubicBezTo>
                  <a:close/>
                  <a:moveTo>
                    <a:pt x="41" y="2"/>
                  </a:moveTo>
                  <a:cubicBezTo>
                    <a:pt x="41" y="3"/>
                    <a:pt x="41" y="3"/>
                    <a:pt x="41" y="3"/>
                  </a:cubicBezTo>
                  <a:cubicBezTo>
                    <a:pt x="47" y="2"/>
                    <a:pt x="54" y="1"/>
                    <a:pt x="60" y="0"/>
                  </a:cubicBezTo>
                  <a:cubicBezTo>
                    <a:pt x="61" y="0"/>
                    <a:pt x="61" y="0"/>
                    <a:pt x="62" y="0"/>
                  </a:cubicBezTo>
                  <a:cubicBezTo>
                    <a:pt x="62" y="0"/>
                    <a:pt x="62" y="0"/>
                    <a:pt x="62" y="0"/>
                  </a:cubicBezTo>
                  <a:cubicBezTo>
                    <a:pt x="61" y="0"/>
                    <a:pt x="61" y="0"/>
                    <a:pt x="60" y="0"/>
                  </a:cubicBezTo>
                  <a:cubicBezTo>
                    <a:pt x="54" y="0"/>
                    <a:pt x="47" y="1"/>
                    <a:pt x="41" y="2"/>
                  </a:cubicBezTo>
                  <a:close/>
                  <a:moveTo>
                    <a:pt x="22" y="8"/>
                  </a:moveTo>
                  <a:cubicBezTo>
                    <a:pt x="23" y="8"/>
                    <a:pt x="23" y="8"/>
                    <a:pt x="23" y="8"/>
                  </a:cubicBezTo>
                  <a:cubicBezTo>
                    <a:pt x="29" y="6"/>
                    <a:pt x="35" y="4"/>
                    <a:pt x="41" y="3"/>
                  </a:cubicBezTo>
                  <a:cubicBezTo>
                    <a:pt x="41" y="3"/>
                    <a:pt x="41" y="3"/>
                    <a:pt x="41" y="2"/>
                  </a:cubicBezTo>
                  <a:cubicBezTo>
                    <a:pt x="34" y="4"/>
                    <a:pt x="28" y="6"/>
                    <a:pt x="22" y="8"/>
                  </a:cubicBezTo>
                  <a:close/>
                  <a:moveTo>
                    <a:pt x="8" y="16"/>
                  </a:moveTo>
                  <a:cubicBezTo>
                    <a:pt x="9" y="16"/>
                    <a:pt x="9" y="16"/>
                    <a:pt x="10" y="16"/>
                  </a:cubicBezTo>
                  <a:cubicBezTo>
                    <a:pt x="13" y="14"/>
                    <a:pt x="18" y="11"/>
                    <a:pt x="23" y="9"/>
                  </a:cubicBezTo>
                  <a:cubicBezTo>
                    <a:pt x="23" y="8"/>
                    <a:pt x="23" y="8"/>
                    <a:pt x="22" y="8"/>
                  </a:cubicBezTo>
                  <a:cubicBezTo>
                    <a:pt x="17" y="11"/>
                    <a:pt x="12" y="13"/>
                    <a:pt x="8" y="16"/>
                  </a:cubicBezTo>
                  <a:close/>
                  <a:moveTo>
                    <a:pt x="1" y="26"/>
                  </a:moveTo>
                  <a:cubicBezTo>
                    <a:pt x="2" y="26"/>
                    <a:pt x="2" y="26"/>
                    <a:pt x="3" y="26"/>
                  </a:cubicBezTo>
                  <a:cubicBezTo>
                    <a:pt x="4" y="23"/>
                    <a:pt x="6" y="19"/>
                    <a:pt x="10" y="17"/>
                  </a:cubicBezTo>
                  <a:cubicBezTo>
                    <a:pt x="9" y="17"/>
                    <a:pt x="9" y="17"/>
                    <a:pt x="8" y="17"/>
                  </a:cubicBezTo>
                  <a:cubicBezTo>
                    <a:pt x="5" y="20"/>
                    <a:pt x="2" y="23"/>
                    <a:pt x="1" y="26"/>
                  </a:cubicBezTo>
                  <a:close/>
                  <a:moveTo>
                    <a:pt x="2" y="36"/>
                  </a:moveTo>
                  <a:cubicBezTo>
                    <a:pt x="3" y="35"/>
                    <a:pt x="4" y="35"/>
                    <a:pt x="4" y="35"/>
                  </a:cubicBezTo>
                  <a:cubicBezTo>
                    <a:pt x="3" y="32"/>
                    <a:pt x="2" y="29"/>
                    <a:pt x="3" y="26"/>
                  </a:cubicBezTo>
                  <a:cubicBezTo>
                    <a:pt x="3" y="26"/>
                    <a:pt x="3" y="26"/>
                    <a:pt x="3" y="26"/>
                  </a:cubicBezTo>
                  <a:cubicBezTo>
                    <a:pt x="2" y="26"/>
                    <a:pt x="2" y="26"/>
                    <a:pt x="1" y="26"/>
                  </a:cubicBezTo>
                  <a:cubicBezTo>
                    <a:pt x="1" y="26"/>
                    <a:pt x="1" y="26"/>
                    <a:pt x="1" y="27"/>
                  </a:cubicBezTo>
                  <a:cubicBezTo>
                    <a:pt x="0" y="30"/>
                    <a:pt x="1" y="33"/>
                    <a:pt x="2" y="36"/>
                  </a:cubicBezTo>
                  <a:close/>
                  <a:moveTo>
                    <a:pt x="12" y="43"/>
                  </a:moveTo>
                  <a:cubicBezTo>
                    <a:pt x="12" y="43"/>
                    <a:pt x="12" y="42"/>
                    <a:pt x="13" y="42"/>
                  </a:cubicBezTo>
                  <a:cubicBezTo>
                    <a:pt x="9" y="40"/>
                    <a:pt x="6" y="38"/>
                    <a:pt x="4" y="35"/>
                  </a:cubicBezTo>
                  <a:cubicBezTo>
                    <a:pt x="4" y="35"/>
                    <a:pt x="3" y="36"/>
                    <a:pt x="3" y="36"/>
                  </a:cubicBezTo>
                  <a:cubicBezTo>
                    <a:pt x="4" y="39"/>
                    <a:pt x="7" y="41"/>
                    <a:pt x="12" y="43"/>
                  </a:cubicBezTo>
                  <a:close/>
                  <a:moveTo>
                    <a:pt x="27" y="48"/>
                  </a:moveTo>
                  <a:cubicBezTo>
                    <a:pt x="27" y="47"/>
                    <a:pt x="28" y="47"/>
                    <a:pt x="28" y="46"/>
                  </a:cubicBezTo>
                  <a:cubicBezTo>
                    <a:pt x="22" y="46"/>
                    <a:pt x="17" y="44"/>
                    <a:pt x="13" y="42"/>
                  </a:cubicBezTo>
                  <a:cubicBezTo>
                    <a:pt x="13" y="42"/>
                    <a:pt x="12" y="43"/>
                    <a:pt x="12" y="43"/>
                  </a:cubicBezTo>
                  <a:cubicBezTo>
                    <a:pt x="16" y="45"/>
                    <a:pt x="21" y="47"/>
                    <a:pt x="27" y="48"/>
                  </a:cubicBezTo>
                  <a:close/>
                  <a:moveTo>
                    <a:pt x="47" y="48"/>
                  </a:moveTo>
                  <a:cubicBezTo>
                    <a:pt x="47" y="48"/>
                    <a:pt x="47" y="48"/>
                    <a:pt x="47" y="47"/>
                  </a:cubicBezTo>
                  <a:cubicBezTo>
                    <a:pt x="47" y="47"/>
                    <a:pt x="47" y="47"/>
                    <a:pt x="47" y="47"/>
                  </a:cubicBezTo>
                  <a:cubicBezTo>
                    <a:pt x="40" y="48"/>
                    <a:pt x="34" y="47"/>
                    <a:pt x="28" y="47"/>
                  </a:cubicBezTo>
                  <a:cubicBezTo>
                    <a:pt x="28" y="47"/>
                    <a:pt x="27" y="47"/>
                    <a:pt x="27" y="48"/>
                  </a:cubicBezTo>
                  <a:cubicBezTo>
                    <a:pt x="33" y="48"/>
                    <a:pt x="40" y="49"/>
                    <a:pt x="47" y="49"/>
                  </a:cubicBezTo>
                  <a:cubicBezTo>
                    <a:pt x="47" y="49"/>
                    <a:pt x="47" y="48"/>
                    <a:pt x="47" y="48"/>
                  </a:cubicBezTo>
                  <a:close/>
                  <a:moveTo>
                    <a:pt x="68" y="46"/>
                  </a:moveTo>
                  <a:cubicBezTo>
                    <a:pt x="68" y="45"/>
                    <a:pt x="68" y="45"/>
                    <a:pt x="68" y="45"/>
                  </a:cubicBezTo>
                  <a:cubicBezTo>
                    <a:pt x="61" y="46"/>
                    <a:pt x="55" y="47"/>
                    <a:pt x="48" y="47"/>
                  </a:cubicBezTo>
                  <a:cubicBezTo>
                    <a:pt x="48" y="48"/>
                    <a:pt x="47" y="48"/>
                    <a:pt x="47" y="48"/>
                  </a:cubicBezTo>
                  <a:cubicBezTo>
                    <a:pt x="55" y="48"/>
                    <a:pt x="62" y="47"/>
                    <a:pt x="68" y="46"/>
                  </a:cubicBezTo>
                  <a:close/>
                  <a:moveTo>
                    <a:pt x="87" y="39"/>
                  </a:moveTo>
                  <a:cubicBezTo>
                    <a:pt x="86" y="39"/>
                    <a:pt x="86" y="39"/>
                    <a:pt x="85" y="39"/>
                  </a:cubicBezTo>
                  <a:cubicBezTo>
                    <a:pt x="80" y="41"/>
                    <a:pt x="74" y="43"/>
                    <a:pt x="68" y="45"/>
                  </a:cubicBezTo>
                  <a:cubicBezTo>
                    <a:pt x="68" y="45"/>
                    <a:pt x="68" y="45"/>
                    <a:pt x="69" y="45"/>
                  </a:cubicBezTo>
                  <a:cubicBezTo>
                    <a:pt x="75" y="44"/>
                    <a:pt x="81" y="42"/>
                    <a:pt x="87" y="39"/>
                  </a:cubicBezTo>
                  <a:close/>
                  <a:moveTo>
                    <a:pt x="100" y="31"/>
                  </a:moveTo>
                  <a:cubicBezTo>
                    <a:pt x="99" y="31"/>
                    <a:pt x="99" y="31"/>
                    <a:pt x="98" y="30"/>
                  </a:cubicBezTo>
                  <a:cubicBezTo>
                    <a:pt x="95" y="33"/>
                    <a:pt x="91" y="36"/>
                    <a:pt x="86" y="39"/>
                  </a:cubicBezTo>
                  <a:cubicBezTo>
                    <a:pt x="86" y="39"/>
                    <a:pt x="86" y="39"/>
                    <a:pt x="87" y="39"/>
                  </a:cubicBezTo>
                  <a:cubicBezTo>
                    <a:pt x="92" y="37"/>
                    <a:pt x="96" y="34"/>
                    <a:pt x="100" y="31"/>
                  </a:cubicBezTo>
                  <a:close/>
                  <a:moveTo>
                    <a:pt x="106" y="22"/>
                  </a:moveTo>
                  <a:cubicBezTo>
                    <a:pt x="105" y="22"/>
                    <a:pt x="105" y="22"/>
                    <a:pt x="104" y="22"/>
                  </a:cubicBezTo>
                  <a:cubicBezTo>
                    <a:pt x="103" y="25"/>
                    <a:pt x="101" y="28"/>
                    <a:pt x="98" y="30"/>
                  </a:cubicBezTo>
                  <a:cubicBezTo>
                    <a:pt x="99" y="31"/>
                    <a:pt x="99" y="31"/>
                    <a:pt x="100" y="31"/>
                  </a:cubicBezTo>
                  <a:cubicBezTo>
                    <a:pt x="103" y="28"/>
                    <a:pt x="105" y="25"/>
                    <a:pt x="106" y="22"/>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1" name="Freeform 73">
              <a:extLst>
                <a:ext uri="{FF2B5EF4-FFF2-40B4-BE49-F238E27FC236}">
                  <a16:creationId xmlns:a16="http://schemas.microsoft.com/office/drawing/2014/main" id="{ADE1A2DC-C4BA-4AA5-AAC5-6B853D813900}"/>
                </a:ext>
              </a:extLst>
            </p:cNvPr>
            <p:cNvSpPr/>
            <p:nvPr/>
          </p:nvSpPr>
          <p:spPr bwMode="auto">
            <a:xfrm>
              <a:off x="5363504" y="3014609"/>
              <a:ext cx="588319" cy="953682"/>
            </a:xfrm>
            <a:custGeom>
              <a:avLst/>
              <a:gdLst>
                <a:gd name="T0" fmla="*/ 18413 w 328"/>
                <a:gd name="T1" fmla="*/ 3674 h 532"/>
                <a:gd name="T2" fmla="*/ 19299 w 328"/>
                <a:gd name="T3" fmla="*/ 4198 h 532"/>
                <a:gd name="T4" fmla="*/ 59654 w 328"/>
                <a:gd name="T5" fmla="*/ 22898 h 532"/>
                <a:gd name="T6" fmla="*/ 60032 w 328"/>
                <a:gd name="T7" fmla="*/ 23399 h 532"/>
                <a:gd name="T8" fmla="*/ 94132 w 328"/>
                <a:gd name="T9" fmla="*/ 53531 h 532"/>
                <a:gd name="T10" fmla="*/ 95004 w 328"/>
                <a:gd name="T11" fmla="*/ 54060 h 532"/>
                <a:gd name="T12" fmla="*/ 120026 w 328"/>
                <a:gd name="T13" fmla="*/ 91997 h 532"/>
                <a:gd name="T14" fmla="*/ 120026 w 328"/>
                <a:gd name="T15" fmla="*/ 92800 h 532"/>
                <a:gd name="T16" fmla="*/ 133312 w 328"/>
                <a:gd name="T17" fmla="*/ 135266 h 532"/>
                <a:gd name="T18" fmla="*/ 133312 w 328"/>
                <a:gd name="T19" fmla="*/ 135266 h 532"/>
                <a:gd name="T20" fmla="*/ 133312 w 328"/>
                <a:gd name="T21" fmla="*/ 136137 h 532"/>
                <a:gd name="T22" fmla="*/ 131254 w 328"/>
                <a:gd name="T23" fmla="*/ 176624 h 532"/>
                <a:gd name="T24" fmla="*/ 130661 w 328"/>
                <a:gd name="T25" fmla="*/ 176992 h 532"/>
                <a:gd name="T26" fmla="*/ 115175 w 328"/>
                <a:gd name="T27" fmla="*/ 208812 h 532"/>
                <a:gd name="T28" fmla="*/ 114672 w 328"/>
                <a:gd name="T29" fmla="*/ 209705 h 532"/>
                <a:gd name="T30" fmla="*/ 107375 w 328"/>
                <a:gd name="T31" fmla="*/ 217196 h 532"/>
                <a:gd name="T32" fmla="*/ 106851 w 328"/>
                <a:gd name="T33" fmla="*/ 217470 h 532"/>
                <a:gd name="T34" fmla="*/ 114287 w 328"/>
                <a:gd name="T35" fmla="*/ 209705 h 532"/>
                <a:gd name="T36" fmla="*/ 114672 w 328"/>
                <a:gd name="T37" fmla="*/ 209336 h 532"/>
                <a:gd name="T38" fmla="*/ 130661 w 328"/>
                <a:gd name="T39" fmla="*/ 177495 h 532"/>
                <a:gd name="T40" fmla="*/ 130661 w 328"/>
                <a:gd name="T41" fmla="*/ 176624 h 532"/>
                <a:gd name="T42" fmla="*/ 132783 w 328"/>
                <a:gd name="T43" fmla="*/ 136137 h 532"/>
                <a:gd name="T44" fmla="*/ 132783 w 328"/>
                <a:gd name="T45" fmla="*/ 135761 h 532"/>
                <a:gd name="T46" fmla="*/ 132783 w 328"/>
                <a:gd name="T47" fmla="*/ 135761 h 532"/>
                <a:gd name="T48" fmla="*/ 120026 w 328"/>
                <a:gd name="T49" fmla="*/ 92800 h 532"/>
                <a:gd name="T50" fmla="*/ 119752 w 328"/>
                <a:gd name="T51" fmla="*/ 92481 h 532"/>
                <a:gd name="T52" fmla="*/ 94472 w 328"/>
                <a:gd name="T53" fmla="*/ 54334 h 532"/>
                <a:gd name="T54" fmla="*/ 94132 w 328"/>
                <a:gd name="T55" fmla="*/ 53531 h 532"/>
                <a:gd name="T56" fmla="*/ 60032 w 328"/>
                <a:gd name="T57" fmla="*/ 23701 h 532"/>
                <a:gd name="T58" fmla="*/ 59122 w 328"/>
                <a:gd name="T59" fmla="*/ 23399 h 532"/>
                <a:gd name="T60" fmla="*/ 19299 w 328"/>
                <a:gd name="T61" fmla="*/ 4198 h 532"/>
                <a:gd name="T62" fmla="*/ 18413 w 328"/>
                <a:gd name="T63" fmla="*/ 3674 h 532"/>
                <a:gd name="T64" fmla="*/ 0 w 328"/>
                <a:gd name="T65" fmla="*/ 0 h 532"/>
                <a:gd name="T66" fmla="*/ 18413 w 328"/>
                <a:gd name="T67" fmla="*/ 3674 h 53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328" h="532">
                  <a:moveTo>
                    <a:pt x="45" y="9"/>
                  </a:moveTo>
                  <a:cubicBezTo>
                    <a:pt x="46" y="10"/>
                    <a:pt x="46" y="10"/>
                    <a:pt x="47" y="10"/>
                  </a:cubicBezTo>
                  <a:cubicBezTo>
                    <a:pt x="81" y="20"/>
                    <a:pt x="114" y="36"/>
                    <a:pt x="145" y="56"/>
                  </a:cubicBezTo>
                  <a:cubicBezTo>
                    <a:pt x="145" y="57"/>
                    <a:pt x="146" y="57"/>
                    <a:pt x="146" y="57"/>
                  </a:cubicBezTo>
                  <a:cubicBezTo>
                    <a:pt x="177" y="78"/>
                    <a:pt x="205" y="103"/>
                    <a:pt x="229" y="131"/>
                  </a:cubicBezTo>
                  <a:cubicBezTo>
                    <a:pt x="230" y="131"/>
                    <a:pt x="230" y="132"/>
                    <a:pt x="231" y="132"/>
                  </a:cubicBezTo>
                  <a:cubicBezTo>
                    <a:pt x="255" y="160"/>
                    <a:pt x="276" y="192"/>
                    <a:pt x="292" y="225"/>
                  </a:cubicBezTo>
                  <a:cubicBezTo>
                    <a:pt x="292" y="226"/>
                    <a:pt x="292" y="226"/>
                    <a:pt x="292" y="227"/>
                  </a:cubicBezTo>
                  <a:cubicBezTo>
                    <a:pt x="308" y="260"/>
                    <a:pt x="319" y="295"/>
                    <a:pt x="324" y="331"/>
                  </a:cubicBezTo>
                  <a:cubicBezTo>
                    <a:pt x="324" y="331"/>
                    <a:pt x="324" y="331"/>
                    <a:pt x="324" y="331"/>
                  </a:cubicBezTo>
                  <a:cubicBezTo>
                    <a:pt x="324" y="332"/>
                    <a:pt x="324" y="332"/>
                    <a:pt x="324" y="333"/>
                  </a:cubicBezTo>
                  <a:cubicBezTo>
                    <a:pt x="328" y="368"/>
                    <a:pt x="326" y="402"/>
                    <a:pt x="319" y="432"/>
                  </a:cubicBezTo>
                  <a:cubicBezTo>
                    <a:pt x="319" y="432"/>
                    <a:pt x="319" y="433"/>
                    <a:pt x="318" y="433"/>
                  </a:cubicBezTo>
                  <a:cubicBezTo>
                    <a:pt x="311" y="463"/>
                    <a:pt x="297" y="489"/>
                    <a:pt x="280" y="511"/>
                  </a:cubicBezTo>
                  <a:cubicBezTo>
                    <a:pt x="279" y="512"/>
                    <a:pt x="279" y="512"/>
                    <a:pt x="279" y="513"/>
                  </a:cubicBezTo>
                  <a:cubicBezTo>
                    <a:pt x="273" y="519"/>
                    <a:pt x="268" y="525"/>
                    <a:pt x="261" y="531"/>
                  </a:cubicBezTo>
                  <a:cubicBezTo>
                    <a:pt x="260" y="532"/>
                    <a:pt x="260" y="532"/>
                    <a:pt x="260" y="532"/>
                  </a:cubicBezTo>
                  <a:cubicBezTo>
                    <a:pt x="267" y="526"/>
                    <a:pt x="273" y="520"/>
                    <a:pt x="278" y="513"/>
                  </a:cubicBezTo>
                  <a:cubicBezTo>
                    <a:pt x="278" y="513"/>
                    <a:pt x="279" y="512"/>
                    <a:pt x="279" y="512"/>
                  </a:cubicBezTo>
                  <a:cubicBezTo>
                    <a:pt x="297" y="490"/>
                    <a:pt x="310" y="463"/>
                    <a:pt x="318" y="434"/>
                  </a:cubicBezTo>
                  <a:cubicBezTo>
                    <a:pt x="318" y="433"/>
                    <a:pt x="318" y="433"/>
                    <a:pt x="318" y="432"/>
                  </a:cubicBezTo>
                  <a:cubicBezTo>
                    <a:pt x="326" y="402"/>
                    <a:pt x="328" y="369"/>
                    <a:pt x="323" y="333"/>
                  </a:cubicBezTo>
                  <a:cubicBezTo>
                    <a:pt x="323" y="333"/>
                    <a:pt x="323" y="333"/>
                    <a:pt x="323" y="332"/>
                  </a:cubicBezTo>
                  <a:cubicBezTo>
                    <a:pt x="323" y="332"/>
                    <a:pt x="323" y="332"/>
                    <a:pt x="323" y="332"/>
                  </a:cubicBezTo>
                  <a:cubicBezTo>
                    <a:pt x="318" y="296"/>
                    <a:pt x="307" y="261"/>
                    <a:pt x="292" y="227"/>
                  </a:cubicBezTo>
                  <a:cubicBezTo>
                    <a:pt x="291" y="227"/>
                    <a:pt x="291" y="226"/>
                    <a:pt x="291" y="226"/>
                  </a:cubicBezTo>
                  <a:cubicBezTo>
                    <a:pt x="275" y="192"/>
                    <a:pt x="254" y="161"/>
                    <a:pt x="230" y="133"/>
                  </a:cubicBezTo>
                  <a:cubicBezTo>
                    <a:pt x="230" y="132"/>
                    <a:pt x="229" y="132"/>
                    <a:pt x="229" y="131"/>
                  </a:cubicBezTo>
                  <a:cubicBezTo>
                    <a:pt x="204" y="103"/>
                    <a:pt x="176" y="78"/>
                    <a:pt x="146" y="58"/>
                  </a:cubicBezTo>
                  <a:cubicBezTo>
                    <a:pt x="145" y="57"/>
                    <a:pt x="145" y="57"/>
                    <a:pt x="144" y="57"/>
                  </a:cubicBezTo>
                  <a:cubicBezTo>
                    <a:pt x="114" y="36"/>
                    <a:pt x="81" y="20"/>
                    <a:pt x="47" y="10"/>
                  </a:cubicBezTo>
                  <a:cubicBezTo>
                    <a:pt x="46" y="10"/>
                    <a:pt x="46" y="10"/>
                    <a:pt x="45" y="9"/>
                  </a:cubicBezTo>
                  <a:cubicBezTo>
                    <a:pt x="30" y="5"/>
                    <a:pt x="15" y="2"/>
                    <a:pt x="0" y="0"/>
                  </a:cubicBezTo>
                  <a:cubicBezTo>
                    <a:pt x="15" y="2"/>
                    <a:pt x="30" y="5"/>
                    <a:pt x="45" y="9"/>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2" name="Freeform 74">
              <a:extLst>
                <a:ext uri="{FF2B5EF4-FFF2-40B4-BE49-F238E27FC236}">
                  <a16:creationId xmlns:a16="http://schemas.microsoft.com/office/drawing/2014/main" id="{38FBB776-4021-4946-AB9E-78E01EBB0245}"/>
                </a:ext>
              </a:extLst>
            </p:cNvPr>
            <p:cNvSpPr/>
            <p:nvPr/>
          </p:nvSpPr>
          <p:spPr bwMode="auto">
            <a:xfrm>
              <a:off x="5363504" y="3014609"/>
              <a:ext cx="443327" cy="1056187"/>
            </a:xfrm>
            <a:custGeom>
              <a:avLst/>
              <a:gdLst>
                <a:gd name="T0" fmla="*/ 13602 w 247"/>
                <a:gd name="T1" fmla="*/ 7496 h 589"/>
                <a:gd name="T2" fmla="*/ 13971 w 247"/>
                <a:gd name="T3" fmla="*/ 7496 h 589"/>
                <a:gd name="T4" fmla="*/ 43313 w 247"/>
                <a:gd name="T5" fmla="*/ 33653 h 589"/>
                <a:gd name="T6" fmla="*/ 43817 w 247"/>
                <a:gd name="T7" fmla="*/ 33993 h 589"/>
                <a:gd name="T8" fmla="*/ 69380 w 247"/>
                <a:gd name="T9" fmla="*/ 69559 h 589"/>
                <a:gd name="T10" fmla="*/ 69905 w 247"/>
                <a:gd name="T11" fmla="*/ 70452 h 589"/>
                <a:gd name="T12" fmla="*/ 88756 w 247"/>
                <a:gd name="T13" fmla="*/ 112260 h 589"/>
                <a:gd name="T14" fmla="*/ 89260 w 247"/>
                <a:gd name="T15" fmla="*/ 113129 h 589"/>
                <a:gd name="T16" fmla="*/ 99909 w 247"/>
                <a:gd name="T17" fmla="*/ 156989 h 589"/>
                <a:gd name="T18" fmla="*/ 99909 w 247"/>
                <a:gd name="T19" fmla="*/ 157358 h 589"/>
                <a:gd name="T20" fmla="*/ 99909 w 247"/>
                <a:gd name="T21" fmla="*/ 157703 h 589"/>
                <a:gd name="T22" fmla="*/ 100507 w 247"/>
                <a:gd name="T23" fmla="*/ 196717 h 589"/>
                <a:gd name="T24" fmla="*/ 99909 w 247"/>
                <a:gd name="T25" fmla="*/ 197470 h 589"/>
                <a:gd name="T26" fmla="*/ 89997 w 247"/>
                <a:gd name="T27" fmla="*/ 225680 h 589"/>
                <a:gd name="T28" fmla="*/ 89629 w 247"/>
                <a:gd name="T29" fmla="*/ 226261 h 589"/>
                <a:gd name="T30" fmla="*/ 72723 w 247"/>
                <a:gd name="T31" fmla="*/ 241330 h 589"/>
                <a:gd name="T32" fmla="*/ 72355 w 247"/>
                <a:gd name="T33" fmla="*/ 241330 h 589"/>
                <a:gd name="T34" fmla="*/ 89260 w 247"/>
                <a:gd name="T35" fmla="*/ 226261 h 589"/>
                <a:gd name="T36" fmla="*/ 89629 w 247"/>
                <a:gd name="T37" fmla="*/ 226261 h 589"/>
                <a:gd name="T38" fmla="*/ 99597 w 247"/>
                <a:gd name="T39" fmla="*/ 197470 h 589"/>
                <a:gd name="T40" fmla="*/ 99597 w 247"/>
                <a:gd name="T41" fmla="*/ 197085 h 589"/>
                <a:gd name="T42" fmla="*/ 99597 w 247"/>
                <a:gd name="T43" fmla="*/ 157703 h 589"/>
                <a:gd name="T44" fmla="*/ 99597 w 247"/>
                <a:gd name="T45" fmla="*/ 157358 h 589"/>
                <a:gd name="T46" fmla="*/ 99597 w 247"/>
                <a:gd name="T47" fmla="*/ 157358 h 589"/>
                <a:gd name="T48" fmla="*/ 88756 w 247"/>
                <a:gd name="T49" fmla="*/ 113129 h 589"/>
                <a:gd name="T50" fmla="*/ 88371 w 247"/>
                <a:gd name="T51" fmla="*/ 112260 h 589"/>
                <a:gd name="T52" fmla="*/ 69380 w 247"/>
                <a:gd name="T53" fmla="*/ 70452 h 589"/>
                <a:gd name="T54" fmla="*/ 69007 w 247"/>
                <a:gd name="T55" fmla="*/ 70084 h 589"/>
                <a:gd name="T56" fmla="*/ 43313 w 247"/>
                <a:gd name="T57" fmla="*/ 33993 h 589"/>
                <a:gd name="T58" fmla="*/ 42994 w 247"/>
                <a:gd name="T59" fmla="*/ 33653 h 589"/>
                <a:gd name="T60" fmla="*/ 13971 w 247"/>
                <a:gd name="T61" fmla="*/ 7496 h 589"/>
                <a:gd name="T62" fmla="*/ 13311 w 247"/>
                <a:gd name="T63" fmla="*/ 7496 h 589"/>
                <a:gd name="T64" fmla="*/ 0 w 247"/>
                <a:gd name="T65" fmla="*/ 0 h 589"/>
                <a:gd name="T66" fmla="*/ 13602 w 247"/>
                <a:gd name="T67" fmla="*/ 7496 h 58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47" h="589">
                  <a:moveTo>
                    <a:pt x="33" y="18"/>
                  </a:moveTo>
                  <a:cubicBezTo>
                    <a:pt x="33" y="18"/>
                    <a:pt x="33" y="18"/>
                    <a:pt x="34" y="18"/>
                  </a:cubicBezTo>
                  <a:cubicBezTo>
                    <a:pt x="58" y="35"/>
                    <a:pt x="82" y="56"/>
                    <a:pt x="105" y="82"/>
                  </a:cubicBezTo>
                  <a:cubicBezTo>
                    <a:pt x="105" y="82"/>
                    <a:pt x="106" y="83"/>
                    <a:pt x="106" y="83"/>
                  </a:cubicBezTo>
                  <a:cubicBezTo>
                    <a:pt x="128" y="109"/>
                    <a:pt x="149" y="138"/>
                    <a:pt x="168" y="170"/>
                  </a:cubicBezTo>
                  <a:cubicBezTo>
                    <a:pt x="168" y="171"/>
                    <a:pt x="168" y="171"/>
                    <a:pt x="169" y="172"/>
                  </a:cubicBezTo>
                  <a:cubicBezTo>
                    <a:pt x="187" y="204"/>
                    <a:pt x="203" y="238"/>
                    <a:pt x="215" y="274"/>
                  </a:cubicBezTo>
                  <a:cubicBezTo>
                    <a:pt x="216" y="274"/>
                    <a:pt x="216" y="275"/>
                    <a:pt x="216" y="276"/>
                  </a:cubicBezTo>
                  <a:cubicBezTo>
                    <a:pt x="228" y="311"/>
                    <a:pt x="237" y="347"/>
                    <a:pt x="242" y="383"/>
                  </a:cubicBezTo>
                  <a:cubicBezTo>
                    <a:pt x="242" y="383"/>
                    <a:pt x="242" y="384"/>
                    <a:pt x="242" y="384"/>
                  </a:cubicBezTo>
                  <a:cubicBezTo>
                    <a:pt x="242" y="384"/>
                    <a:pt x="242" y="384"/>
                    <a:pt x="242" y="385"/>
                  </a:cubicBezTo>
                  <a:cubicBezTo>
                    <a:pt x="247" y="421"/>
                    <a:pt x="247" y="453"/>
                    <a:pt x="243" y="480"/>
                  </a:cubicBezTo>
                  <a:cubicBezTo>
                    <a:pt x="242" y="481"/>
                    <a:pt x="242" y="481"/>
                    <a:pt x="242" y="482"/>
                  </a:cubicBezTo>
                  <a:cubicBezTo>
                    <a:pt x="238" y="509"/>
                    <a:pt x="230" y="533"/>
                    <a:pt x="218" y="551"/>
                  </a:cubicBezTo>
                  <a:cubicBezTo>
                    <a:pt x="218" y="551"/>
                    <a:pt x="217" y="552"/>
                    <a:pt x="217" y="552"/>
                  </a:cubicBezTo>
                  <a:cubicBezTo>
                    <a:pt x="206" y="569"/>
                    <a:pt x="193" y="581"/>
                    <a:pt x="176" y="589"/>
                  </a:cubicBezTo>
                  <a:cubicBezTo>
                    <a:pt x="175" y="589"/>
                    <a:pt x="175" y="589"/>
                    <a:pt x="175" y="589"/>
                  </a:cubicBezTo>
                  <a:cubicBezTo>
                    <a:pt x="192" y="582"/>
                    <a:pt x="205" y="569"/>
                    <a:pt x="216" y="552"/>
                  </a:cubicBezTo>
                  <a:cubicBezTo>
                    <a:pt x="216" y="552"/>
                    <a:pt x="217" y="552"/>
                    <a:pt x="217" y="552"/>
                  </a:cubicBezTo>
                  <a:cubicBezTo>
                    <a:pt x="228" y="533"/>
                    <a:pt x="237" y="510"/>
                    <a:pt x="241" y="482"/>
                  </a:cubicBezTo>
                  <a:cubicBezTo>
                    <a:pt x="241" y="482"/>
                    <a:pt x="241" y="481"/>
                    <a:pt x="241" y="481"/>
                  </a:cubicBezTo>
                  <a:cubicBezTo>
                    <a:pt x="245" y="453"/>
                    <a:pt x="246" y="421"/>
                    <a:pt x="241" y="385"/>
                  </a:cubicBezTo>
                  <a:cubicBezTo>
                    <a:pt x="241" y="385"/>
                    <a:pt x="241" y="385"/>
                    <a:pt x="241" y="384"/>
                  </a:cubicBezTo>
                  <a:cubicBezTo>
                    <a:pt x="241" y="384"/>
                    <a:pt x="241" y="384"/>
                    <a:pt x="241" y="384"/>
                  </a:cubicBezTo>
                  <a:cubicBezTo>
                    <a:pt x="236" y="348"/>
                    <a:pt x="227" y="312"/>
                    <a:pt x="215" y="276"/>
                  </a:cubicBezTo>
                  <a:cubicBezTo>
                    <a:pt x="215" y="276"/>
                    <a:pt x="214" y="275"/>
                    <a:pt x="214" y="274"/>
                  </a:cubicBezTo>
                  <a:cubicBezTo>
                    <a:pt x="202" y="239"/>
                    <a:pt x="186" y="204"/>
                    <a:pt x="168" y="172"/>
                  </a:cubicBezTo>
                  <a:cubicBezTo>
                    <a:pt x="167" y="172"/>
                    <a:pt x="167" y="171"/>
                    <a:pt x="167" y="171"/>
                  </a:cubicBezTo>
                  <a:cubicBezTo>
                    <a:pt x="148" y="139"/>
                    <a:pt x="128" y="109"/>
                    <a:pt x="105" y="83"/>
                  </a:cubicBezTo>
                  <a:cubicBezTo>
                    <a:pt x="105" y="83"/>
                    <a:pt x="105" y="82"/>
                    <a:pt x="104" y="82"/>
                  </a:cubicBezTo>
                  <a:cubicBezTo>
                    <a:pt x="82" y="56"/>
                    <a:pt x="58" y="35"/>
                    <a:pt x="34" y="18"/>
                  </a:cubicBezTo>
                  <a:cubicBezTo>
                    <a:pt x="33" y="18"/>
                    <a:pt x="33" y="18"/>
                    <a:pt x="32" y="18"/>
                  </a:cubicBezTo>
                  <a:cubicBezTo>
                    <a:pt x="22" y="11"/>
                    <a:pt x="11" y="5"/>
                    <a:pt x="0" y="0"/>
                  </a:cubicBezTo>
                  <a:cubicBezTo>
                    <a:pt x="11" y="5"/>
                    <a:pt x="22" y="11"/>
                    <a:pt x="33" y="18"/>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3" name="Freeform 75">
              <a:extLst>
                <a:ext uri="{FF2B5EF4-FFF2-40B4-BE49-F238E27FC236}">
                  <a16:creationId xmlns:a16="http://schemas.microsoft.com/office/drawing/2014/main" id="{E471895D-3AB4-45D6-AAE5-8F58C4E201BD}"/>
                </a:ext>
              </a:extLst>
            </p:cNvPr>
            <p:cNvSpPr/>
            <p:nvPr/>
          </p:nvSpPr>
          <p:spPr bwMode="auto">
            <a:xfrm>
              <a:off x="5363504" y="3014609"/>
              <a:ext cx="247474" cy="1095671"/>
            </a:xfrm>
            <a:custGeom>
              <a:avLst/>
              <a:gdLst>
                <a:gd name="T0" fmla="*/ 6104 w 138"/>
                <a:gd name="T1" fmla="*/ 9917 h 611"/>
                <a:gd name="T2" fmla="*/ 6629 w 138"/>
                <a:gd name="T3" fmla="*/ 9917 h 611"/>
                <a:gd name="T4" fmla="*/ 20526 w 138"/>
                <a:gd name="T5" fmla="*/ 40912 h 611"/>
                <a:gd name="T6" fmla="*/ 20826 w 138"/>
                <a:gd name="T7" fmla="*/ 41809 h 611"/>
                <a:gd name="T8" fmla="*/ 34065 w 138"/>
                <a:gd name="T9" fmla="*/ 81540 h 611"/>
                <a:gd name="T10" fmla="*/ 34065 w 138"/>
                <a:gd name="T11" fmla="*/ 82449 h 611"/>
                <a:gd name="T12" fmla="*/ 45531 w 138"/>
                <a:gd name="T13" fmla="*/ 127024 h 611"/>
                <a:gd name="T14" fmla="*/ 45531 w 138"/>
                <a:gd name="T15" fmla="*/ 127326 h 611"/>
                <a:gd name="T16" fmla="*/ 53351 w 138"/>
                <a:gd name="T17" fmla="*/ 172511 h 611"/>
                <a:gd name="T18" fmla="*/ 53351 w 138"/>
                <a:gd name="T19" fmla="*/ 173035 h 611"/>
                <a:gd name="T20" fmla="*/ 53351 w 138"/>
                <a:gd name="T21" fmla="*/ 173314 h 611"/>
                <a:gd name="T22" fmla="*/ 56648 w 138"/>
                <a:gd name="T23" fmla="*/ 211514 h 611"/>
                <a:gd name="T24" fmla="*/ 56648 w 138"/>
                <a:gd name="T25" fmla="*/ 211894 h 611"/>
                <a:gd name="T26" fmla="*/ 54588 w 138"/>
                <a:gd name="T27" fmla="*/ 237741 h 611"/>
                <a:gd name="T28" fmla="*/ 54220 w 138"/>
                <a:gd name="T29" fmla="*/ 238060 h 611"/>
                <a:gd name="T30" fmla="*/ 47591 w 138"/>
                <a:gd name="T31" fmla="*/ 249504 h 611"/>
                <a:gd name="T32" fmla="*/ 47591 w 138"/>
                <a:gd name="T33" fmla="*/ 250029 h 611"/>
                <a:gd name="T34" fmla="*/ 46429 w 138"/>
                <a:gd name="T35" fmla="*/ 250402 h 611"/>
                <a:gd name="T36" fmla="*/ 46429 w 138"/>
                <a:gd name="T37" fmla="*/ 250402 h 611"/>
                <a:gd name="T38" fmla="*/ 47301 w 138"/>
                <a:gd name="T39" fmla="*/ 250029 h 611"/>
                <a:gd name="T40" fmla="*/ 47591 w 138"/>
                <a:gd name="T41" fmla="*/ 250029 h 611"/>
                <a:gd name="T42" fmla="*/ 53696 w 138"/>
                <a:gd name="T43" fmla="*/ 238060 h 611"/>
                <a:gd name="T44" fmla="*/ 53696 w 138"/>
                <a:gd name="T45" fmla="*/ 237741 h 611"/>
                <a:gd name="T46" fmla="*/ 55777 w 138"/>
                <a:gd name="T47" fmla="*/ 212201 h 611"/>
                <a:gd name="T48" fmla="*/ 55777 w 138"/>
                <a:gd name="T49" fmla="*/ 211894 h 611"/>
                <a:gd name="T50" fmla="*/ 53036 w 138"/>
                <a:gd name="T51" fmla="*/ 173314 h 611"/>
                <a:gd name="T52" fmla="*/ 52441 w 138"/>
                <a:gd name="T53" fmla="*/ 173035 h 611"/>
                <a:gd name="T54" fmla="*/ 52441 w 138"/>
                <a:gd name="T55" fmla="*/ 173035 h 611"/>
                <a:gd name="T56" fmla="*/ 45153 w 138"/>
                <a:gd name="T57" fmla="*/ 127917 h 611"/>
                <a:gd name="T58" fmla="*/ 44667 w 138"/>
                <a:gd name="T59" fmla="*/ 127024 h 611"/>
                <a:gd name="T60" fmla="*/ 33696 w 138"/>
                <a:gd name="T61" fmla="*/ 82449 h 611"/>
                <a:gd name="T62" fmla="*/ 33696 w 138"/>
                <a:gd name="T63" fmla="*/ 81540 h 611"/>
                <a:gd name="T64" fmla="*/ 20526 w 138"/>
                <a:gd name="T65" fmla="*/ 41809 h 611"/>
                <a:gd name="T66" fmla="*/ 20146 w 138"/>
                <a:gd name="T67" fmla="*/ 41441 h 611"/>
                <a:gd name="T68" fmla="*/ 6104 w 138"/>
                <a:gd name="T69" fmla="*/ 10207 h 611"/>
                <a:gd name="T70" fmla="*/ 6104 w 138"/>
                <a:gd name="T71" fmla="*/ 9917 h 611"/>
                <a:gd name="T72" fmla="*/ 0 w 138"/>
                <a:gd name="T73" fmla="*/ 0 h 611"/>
                <a:gd name="T74" fmla="*/ 0 w 138"/>
                <a:gd name="T75" fmla="*/ 0 h 611"/>
                <a:gd name="T76" fmla="*/ 6104 w 138"/>
                <a:gd name="T77" fmla="*/ 9917 h 611"/>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38" h="611">
                  <a:moveTo>
                    <a:pt x="15" y="24"/>
                  </a:moveTo>
                  <a:cubicBezTo>
                    <a:pt x="15" y="24"/>
                    <a:pt x="15" y="24"/>
                    <a:pt x="16" y="24"/>
                  </a:cubicBezTo>
                  <a:cubicBezTo>
                    <a:pt x="27" y="45"/>
                    <a:pt x="39" y="71"/>
                    <a:pt x="50" y="100"/>
                  </a:cubicBezTo>
                  <a:cubicBezTo>
                    <a:pt x="50" y="101"/>
                    <a:pt x="50" y="101"/>
                    <a:pt x="51" y="102"/>
                  </a:cubicBezTo>
                  <a:cubicBezTo>
                    <a:pt x="62" y="131"/>
                    <a:pt x="73" y="164"/>
                    <a:pt x="83" y="199"/>
                  </a:cubicBezTo>
                  <a:cubicBezTo>
                    <a:pt x="83" y="200"/>
                    <a:pt x="83" y="200"/>
                    <a:pt x="83" y="201"/>
                  </a:cubicBezTo>
                  <a:cubicBezTo>
                    <a:pt x="93" y="236"/>
                    <a:pt x="103" y="273"/>
                    <a:pt x="111" y="310"/>
                  </a:cubicBezTo>
                  <a:cubicBezTo>
                    <a:pt x="111" y="310"/>
                    <a:pt x="111" y="311"/>
                    <a:pt x="111" y="311"/>
                  </a:cubicBezTo>
                  <a:cubicBezTo>
                    <a:pt x="119" y="348"/>
                    <a:pt x="125" y="386"/>
                    <a:pt x="130" y="421"/>
                  </a:cubicBezTo>
                  <a:cubicBezTo>
                    <a:pt x="130" y="421"/>
                    <a:pt x="130" y="422"/>
                    <a:pt x="130" y="422"/>
                  </a:cubicBezTo>
                  <a:cubicBezTo>
                    <a:pt x="130" y="422"/>
                    <a:pt x="130" y="423"/>
                    <a:pt x="130" y="423"/>
                  </a:cubicBezTo>
                  <a:cubicBezTo>
                    <a:pt x="135" y="459"/>
                    <a:pt x="137" y="490"/>
                    <a:pt x="138" y="516"/>
                  </a:cubicBezTo>
                  <a:cubicBezTo>
                    <a:pt x="138" y="517"/>
                    <a:pt x="138" y="517"/>
                    <a:pt x="138" y="517"/>
                  </a:cubicBezTo>
                  <a:cubicBezTo>
                    <a:pt x="138" y="544"/>
                    <a:pt x="136" y="565"/>
                    <a:pt x="133" y="580"/>
                  </a:cubicBezTo>
                  <a:cubicBezTo>
                    <a:pt x="133" y="580"/>
                    <a:pt x="132" y="581"/>
                    <a:pt x="132" y="581"/>
                  </a:cubicBezTo>
                  <a:cubicBezTo>
                    <a:pt x="129" y="596"/>
                    <a:pt x="123" y="606"/>
                    <a:pt x="116" y="609"/>
                  </a:cubicBezTo>
                  <a:cubicBezTo>
                    <a:pt x="116" y="609"/>
                    <a:pt x="116" y="610"/>
                    <a:pt x="116" y="610"/>
                  </a:cubicBezTo>
                  <a:cubicBezTo>
                    <a:pt x="115" y="610"/>
                    <a:pt x="114" y="610"/>
                    <a:pt x="113" y="611"/>
                  </a:cubicBezTo>
                  <a:cubicBezTo>
                    <a:pt x="113" y="611"/>
                    <a:pt x="113" y="611"/>
                    <a:pt x="113" y="611"/>
                  </a:cubicBezTo>
                  <a:cubicBezTo>
                    <a:pt x="114" y="610"/>
                    <a:pt x="114" y="610"/>
                    <a:pt x="115" y="610"/>
                  </a:cubicBezTo>
                  <a:cubicBezTo>
                    <a:pt x="115" y="610"/>
                    <a:pt x="115" y="610"/>
                    <a:pt x="116" y="610"/>
                  </a:cubicBezTo>
                  <a:cubicBezTo>
                    <a:pt x="122" y="606"/>
                    <a:pt x="128" y="596"/>
                    <a:pt x="131" y="581"/>
                  </a:cubicBezTo>
                  <a:cubicBezTo>
                    <a:pt x="131" y="581"/>
                    <a:pt x="131" y="581"/>
                    <a:pt x="131" y="580"/>
                  </a:cubicBezTo>
                  <a:cubicBezTo>
                    <a:pt x="135" y="565"/>
                    <a:pt x="136" y="544"/>
                    <a:pt x="136" y="518"/>
                  </a:cubicBezTo>
                  <a:cubicBezTo>
                    <a:pt x="136" y="517"/>
                    <a:pt x="136" y="517"/>
                    <a:pt x="136" y="517"/>
                  </a:cubicBezTo>
                  <a:cubicBezTo>
                    <a:pt x="136" y="490"/>
                    <a:pt x="133" y="459"/>
                    <a:pt x="129" y="423"/>
                  </a:cubicBezTo>
                  <a:cubicBezTo>
                    <a:pt x="129" y="423"/>
                    <a:pt x="129" y="423"/>
                    <a:pt x="128" y="422"/>
                  </a:cubicBezTo>
                  <a:cubicBezTo>
                    <a:pt x="128" y="422"/>
                    <a:pt x="128" y="422"/>
                    <a:pt x="128" y="422"/>
                  </a:cubicBezTo>
                  <a:cubicBezTo>
                    <a:pt x="124" y="386"/>
                    <a:pt x="117" y="349"/>
                    <a:pt x="110" y="312"/>
                  </a:cubicBezTo>
                  <a:cubicBezTo>
                    <a:pt x="109" y="311"/>
                    <a:pt x="109" y="310"/>
                    <a:pt x="109" y="310"/>
                  </a:cubicBezTo>
                  <a:cubicBezTo>
                    <a:pt x="101" y="273"/>
                    <a:pt x="92" y="236"/>
                    <a:pt x="82" y="201"/>
                  </a:cubicBezTo>
                  <a:cubicBezTo>
                    <a:pt x="82" y="201"/>
                    <a:pt x="82" y="200"/>
                    <a:pt x="82" y="199"/>
                  </a:cubicBezTo>
                  <a:cubicBezTo>
                    <a:pt x="72" y="165"/>
                    <a:pt x="61" y="132"/>
                    <a:pt x="50" y="102"/>
                  </a:cubicBezTo>
                  <a:cubicBezTo>
                    <a:pt x="50" y="102"/>
                    <a:pt x="49" y="101"/>
                    <a:pt x="49" y="101"/>
                  </a:cubicBezTo>
                  <a:cubicBezTo>
                    <a:pt x="38" y="71"/>
                    <a:pt x="27" y="45"/>
                    <a:pt x="15" y="25"/>
                  </a:cubicBezTo>
                  <a:cubicBezTo>
                    <a:pt x="15" y="24"/>
                    <a:pt x="15" y="24"/>
                    <a:pt x="15" y="24"/>
                  </a:cubicBezTo>
                  <a:cubicBezTo>
                    <a:pt x="10" y="15"/>
                    <a:pt x="5" y="7"/>
                    <a:pt x="0" y="0"/>
                  </a:cubicBezTo>
                  <a:cubicBezTo>
                    <a:pt x="0" y="0"/>
                    <a:pt x="0" y="0"/>
                    <a:pt x="0" y="0"/>
                  </a:cubicBezTo>
                  <a:cubicBezTo>
                    <a:pt x="5" y="7"/>
                    <a:pt x="10" y="15"/>
                    <a:pt x="15" y="24"/>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4" name="Freeform 76">
              <a:extLst>
                <a:ext uri="{FF2B5EF4-FFF2-40B4-BE49-F238E27FC236}">
                  <a16:creationId xmlns:a16="http://schemas.microsoft.com/office/drawing/2014/main" id="{DA9603B5-CE58-4245-BB37-C65B6B092D38}"/>
                </a:ext>
              </a:extLst>
            </p:cNvPr>
            <p:cNvSpPr/>
            <p:nvPr/>
          </p:nvSpPr>
          <p:spPr bwMode="auto">
            <a:xfrm>
              <a:off x="5333139" y="3014609"/>
              <a:ext cx="129051" cy="1110098"/>
            </a:xfrm>
            <a:custGeom>
              <a:avLst/>
              <a:gdLst>
                <a:gd name="T0" fmla="*/ 4845 w 72"/>
                <a:gd name="T1" fmla="*/ 10581 h 619"/>
                <a:gd name="T2" fmla="*/ 4477 w 72"/>
                <a:gd name="T3" fmla="*/ 11106 h 619"/>
                <a:gd name="T4" fmla="*/ 1237 w 72"/>
                <a:gd name="T5" fmla="*/ 45124 h 619"/>
                <a:gd name="T6" fmla="*/ 1237 w 72"/>
                <a:gd name="T7" fmla="*/ 45497 h 619"/>
                <a:gd name="T8" fmla="*/ 368 w 72"/>
                <a:gd name="T9" fmla="*/ 87314 h 619"/>
                <a:gd name="T10" fmla="*/ 368 w 72"/>
                <a:gd name="T11" fmla="*/ 88195 h 619"/>
                <a:gd name="T12" fmla="*/ 2420 w 72"/>
                <a:gd name="T13" fmla="*/ 133994 h 619"/>
                <a:gd name="T14" fmla="*/ 2420 w 72"/>
                <a:gd name="T15" fmla="*/ 134865 h 619"/>
                <a:gd name="T16" fmla="*/ 6897 w 72"/>
                <a:gd name="T17" fmla="*/ 180362 h 619"/>
                <a:gd name="T18" fmla="*/ 6897 w 72"/>
                <a:gd name="T19" fmla="*/ 180362 h 619"/>
                <a:gd name="T20" fmla="*/ 6897 w 72"/>
                <a:gd name="T21" fmla="*/ 181243 h 619"/>
                <a:gd name="T22" fmla="*/ 13151 w 72"/>
                <a:gd name="T23" fmla="*/ 218887 h 619"/>
                <a:gd name="T24" fmla="*/ 13491 w 72"/>
                <a:gd name="T25" fmla="*/ 219390 h 619"/>
                <a:gd name="T26" fmla="*/ 20754 w 72"/>
                <a:gd name="T27" fmla="*/ 243566 h 619"/>
                <a:gd name="T28" fmla="*/ 20754 w 72"/>
                <a:gd name="T29" fmla="*/ 243878 h 619"/>
                <a:gd name="T30" fmla="*/ 28248 w 72"/>
                <a:gd name="T31" fmla="*/ 253802 h 619"/>
                <a:gd name="T32" fmla="*/ 28248 w 72"/>
                <a:gd name="T33" fmla="*/ 253802 h 619"/>
                <a:gd name="T34" fmla="*/ 29429 w 72"/>
                <a:gd name="T35" fmla="*/ 253802 h 619"/>
                <a:gd name="T36" fmla="*/ 29117 w 72"/>
                <a:gd name="T37" fmla="*/ 253802 h 619"/>
                <a:gd name="T38" fmla="*/ 27880 w 72"/>
                <a:gd name="T39" fmla="*/ 253802 h 619"/>
                <a:gd name="T40" fmla="*/ 27880 w 72"/>
                <a:gd name="T41" fmla="*/ 253802 h 619"/>
                <a:gd name="T42" fmla="*/ 20114 w 72"/>
                <a:gd name="T43" fmla="*/ 243878 h 619"/>
                <a:gd name="T44" fmla="*/ 20114 w 72"/>
                <a:gd name="T45" fmla="*/ 243566 h 619"/>
                <a:gd name="T46" fmla="*/ 12623 w 72"/>
                <a:gd name="T47" fmla="*/ 219390 h 619"/>
                <a:gd name="T48" fmla="*/ 12623 w 72"/>
                <a:gd name="T49" fmla="*/ 218887 h 619"/>
                <a:gd name="T50" fmla="*/ 6094 w 72"/>
                <a:gd name="T51" fmla="*/ 181243 h 619"/>
                <a:gd name="T52" fmla="*/ 6094 w 72"/>
                <a:gd name="T53" fmla="*/ 180362 h 619"/>
                <a:gd name="T54" fmla="*/ 6094 w 72"/>
                <a:gd name="T55" fmla="*/ 180362 h 619"/>
                <a:gd name="T56" fmla="*/ 1556 w 72"/>
                <a:gd name="T57" fmla="*/ 134865 h 619"/>
                <a:gd name="T58" fmla="*/ 1556 w 72"/>
                <a:gd name="T59" fmla="*/ 133994 h 619"/>
                <a:gd name="T60" fmla="*/ 0 w 72"/>
                <a:gd name="T61" fmla="*/ 88195 h 619"/>
                <a:gd name="T62" fmla="*/ 0 w 72"/>
                <a:gd name="T63" fmla="*/ 87314 h 619"/>
                <a:gd name="T64" fmla="*/ 869 w 72"/>
                <a:gd name="T65" fmla="*/ 45497 h 619"/>
                <a:gd name="T66" fmla="*/ 869 w 72"/>
                <a:gd name="T67" fmla="*/ 45124 h 619"/>
                <a:gd name="T68" fmla="*/ 4477 w 72"/>
                <a:gd name="T69" fmla="*/ 11106 h 619"/>
                <a:gd name="T70" fmla="*/ 4477 w 72"/>
                <a:gd name="T71" fmla="*/ 10581 h 619"/>
                <a:gd name="T72" fmla="*/ 6897 w 72"/>
                <a:gd name="T73" fmla="*/ 0 h 619"/>
                <a:gd name="T74" fmla="*/ 4845 w 72"/>
                <a:gd name="T75" fmla="*/ 10581 h 61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72" h="619">
                  <a:moveTo>
                    <a:pt x="12" y="26"/>
                  </a:moveTo>
                  <a:cubicBezTo>
                    <a:pt x="12" y="27"/>
                    <a:pt x="11" y="27"/>
                    <a:pt x="11" y="27"/>
                  </a:cubicBezTo>
                  <a:cubicBezTo>
                    <a:pt x="8" y="50"/>
                    <a:pt x="5" y="78"/>
                    <a:pt x="3" y="110"/>
                  </a:cubicBezTo>
                  <a:cubicBezTo>
                    <a:pt x="3" y="110"/>
                    <a:pt x="3" y="110"/>
                    <a:pt x="3" y="111"/>
                  </a:cubicBezTo>
                  <a:cubicBezTo>
                    <a:pt x="1" y="142"/>
                    <a:pt x="1" y="177"/>
                    <a:pt x="1" y="213"/>
                  </a:cubicBezTo>
                  <a:cubicBezTo>
                    <a:pt x="1" y="214"/>
                    <a:pt x="1" y="214"/>
                    <a:pt x="1" y="215"/>
                  </a:cubicBezTo>
                  <a:cubicBezTo>
                    <a:pt x="2" y="251"/>
                    <a:pt x="3" y="289"/>
                    <a:pt x="6" y="327"/>
                  </a:cubicBezTo>
                  <a:cubicBezTo>
                    <a:pt x="6" y="327"/>
                    <a:pt x="6" y="328"/>
                    <a:pt x="6" y="329"/>
                  </a:cubicBezTo>
                  <a:cubicBezTo>
                    <a:pt x="8" y="366"/>
                    <a:pt x="12" y="404"/>
                    <a:pt x="17" y="440"/>
                  </a:cubicBezTo>
                  <a:cubicBezTo>
                    <a:pt x="17" y="440"/>
                    <a:pt x="17" y="440"/>
                    <a:pt x="17" y="440"/>
                  </a:cubicBezTo>
                  <a:cubicBezTo>
                    <a:pt x="17" y="441"/>
                    <a:pt x="17" y="441"/>
                    <a:pt x="17" y="442"/>
                  </a:cubicBezTo>
                  <a:cubicBezTo>
                    <a:pt x="21" y="477"/>
                    <a:pt x="27" y="508"/>
                    <a:pt x="32" y="534"/>
                  </a:cubicBezTo>
                  <a:cubicBezTo>
                    <a:pt x="33" y="534"/>
                    <a:pt x="33" y="534"/>
                    <a:pt x="33" y="535"/>
                  </a:cubicBezTo>
                  <a:cubicBezTo>
                    <a:pt x="38" y="560"/>
                    <a:pt x="44" y="580"/>
                    <a:pt x="51" y="594"/>
                  </a:cubicBezTo>
                  <a:cubicBezTo>
                    <a:pt x="51" y="594"/>
                    <a:pt x="51" y="595"/>
                    <a:pt x="51" y="595"/>
                  </a:cubicBezTo>
                  <a:cubicBezTo>
                    <a:pt x="57" y="609"/>
                    <a:pt x="63" y="617"/>
                    <a:pt x="69" y="619"/>
                  </a:cubicBezTo>
                  <a:cubicBezTo>
                    <a:pt x="69" y="619"/>
                    <a:pt x="69" y="619"/>
                    <a:pt x="69" y="619"/>
                  </a:cubicBezTo>
                  <a:cubicBezTo>
                    <a:pt x="70" y="619"/>
                    <a:pt x="71" y="619"/>
                    <a:pt x="72" y="619"/>
                  </a:cubicBezTo>
                  <a:cubicBezTo>
                    <a:pt x="71" y="619"/>
                    <a:pt x="71" y="619"/>
                    <a:pt x="71" y="619"/>
                  </a:cubicBezTo>
                  <a:cubicBezTo>
                    <a:pt x="70" y="619"/>
                    <a:pt x="69" y="619"/>
                    <a:pt x="68" y="619"/>
                  </a:cubicBezTo>
                  <a:cubicBezTo>
                    <a:pt x="68" y="619"/>
                    <a:pt x="68" y="619"/>
                    <a:pt x="68" y="619"/>
                  </a:cubicBezTo>
                  <a:cubicBezTo>
                    <a:pt x="62" y="617"/>
                    <a:pt x="56" y="609"/>
                    <a:pt x="49" y="595"/>
                  </a:cubicBezTo>
                  <a:cubicBezTo>
                    <a:pt x="49" y="595"/>
                    <a:pt x="49" y="595"/>
                    <a:pt x="49" y="594"/>
                  </a:cubicBezTo>
                  <a:cubicBezTo>
                    <a:pt x="43" y="580"/>
                    <a:pt x="37" y="560"/>
                    <a:pt x="31" y="535"/>
                  </a:cubicBezTo>
                  <a:cubicBezTo>
                    <a:pt x="31" y="534"/>
                    <a:pt x="31" y="534"/>
                    <a:pt x="31" y="534"/>
                  </a:cubicBezTo>
                  <a:cubicBezTo>
                    <a:pt x="25" y="508"/>
                    <a:pt x="20" y="477"/>
                    <a:pt x="15" y="442"/>
                  </a:cubicBezTo>
                  <a:cubicBezTo>
                    <a:pt x="15" y="441"/>
                    <a:pt x="15" y="441"/>
                    <a:pt x="15" y="440"/>
                  </a:cubicBezTo>
                  <a:cubicBezTo>
                    <a:pt x="15" y="440"/>
                    <a:pt x="15" y="440"/>
                    <a:pt x="15" y="440"/>
                  </a:cubicBezTo>
                  <a:cubicBezTo>
                    <a:pt x="10" y="404"/>
                    <a:pt x="7" y="366"/>
                    <a:pt x="4" y="329"/>
                  </a:cubicBezTo>
                  <a:cubicBezTo>
                    <a:pt x="4" y="328"/>
                    <a:pt x="4" y="328"/>
                    <a:pt x="4" y="327"/>
                  </a:cubicBezTo>
                  <a:cubicBezTo>
                    <a:pt x="2" y="289"/>
                    <a:pt x="0" y="251"/>
                    <a:pt x="0" y="215"/>
                  </a:cubicBezTo>
                  <a:cubicBezTo>
                    <a:pt x="0" y="214"/>
                    <a:pt x="0" y="214"/>
                    <a:pt x="0" y="213"/>
                  </a:cubicBezTo>
                  <a:cubicBezTo>
                    <a:pt x="0" y="177"/>
                    <a:pt x="0" y="142"/>
                    <a:pt x="2" y="111"/>
                  </a:cubicBezTo>
                  <a:cubicBezTo>
                    <a:pt x="2" y="111"/>
                    <a:pt x="2" y="110"/>
                    <a:pt x="2" y="110"/>
                  </a:cubicBezTo>
                  <a:cubicBezTo>
                    <a:pt x="4" y="78"/>
                    <a:pt x="7" y="50"/>
                    <a:pt x="11" y="27"/>
                  </a:cubicBezTo>
                  <a:cubicBezTo>
                    <a:pt x="11" y="27"/>
                    <a:pt x="11" y="27"/>
                    <a:pt x="11" y="26"/>
                  </a:cubicBezTo>
                  <a:cubicBezTo>
                    <a:pt x="13" y="17"/>
                    <a:pt x="15" y="8"/>
                    <a:pt x="17" y="0"/>
                  </a:cubicBezTo>
                  <a:cubicBezTo>
                    <a:pt x="15" y="8"/>
                    <a:pt x="13" y="17"/>
                    <a:pt x="12" y="26"/>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5" name="Freeform 77">
              <a:extLst>
                <a:ext uri="{FF2B5EF4-FFF2-40B4-BE49-F238E27FC236}">
                  <a16:creationId xmlns:a16="http://schemas.microsoft.com/office/drawing/2014/main" id="{5A619508-B138-4DA4-9F35-7E62FDBA9CB1}"/>
                </a:ext>
              </a:extLst>
            </p:cNvPr>
            <p:cNvSpPr/>
            <p:nvPr/>
          </p:nvSpPr>
          <p:spPr bwMode="auto">
            <a:xfrm>
              <a:off x="5126658" y="3014609"/>
              <a:ext cx="236846" cy="1102505"/>
            </a:xfrm>
            <a:custGeom>
              <a:avLst/>
              <a:gdLst>
                <a:gd name="T0" fmla="*/ 44108 w 132"/>
                <a:gd name="T1" fmla="*/ 10568 h 615"/>
                <a:gd name="T2" fmla="*/ 43760 w 132"/>
                <a:gd name="T3" fmla="*/ 11092 h 615"/>
                <a:gd name="T4" fmla="*/ 23532 w 132"/>
                <a:gd name="T5" fmla="*/ 43813 h 615"/>
                <a:gd name="T6" fmla="*/ 23532 w 132"/>
                <a:gd name="T7" fmla="*/ 44153 h 615"/>
                <a:gd name="T8" fmla="*/ 9083 w 132"/>
                <a:gd name="T9" fmla="*/ 85385 h 615"/>
                <a:gd name="T10" fmla="*/ 8705 w 132"/>
                <a:gd name="T11" fmla="*/ 86284 h 615"/>
                <a:gd name="T12" fmla="*/ 1558 w 132"/>
                <a:gd name="T13" fmla="*/ 131617 h 615"/>
                <a:gd name="T14" fmla="*/ 1558 w 132"/>
                <a:gd name="T15" fmla="*/ 132120 h 615"/>
                <a:gd name="T16" fmla="*/ 2971 w 132"/>
                <a:gd name="T17" fmla="*/ 177550 h 615"/>
                <a:gd name="T18" fmla="*/ 2971 w 132"/>
                <a:gd name="T19" fmla="*/ 177890 h 615"/>
                <a:gd name="T20" fmla="*/ 2971 w 132"/>
                <a:gd name="T21" fmla="*/ 178197 h 615"/>
                <a:gd name="T22" fmla="*/ 12771 w 132"/>
                <a:gd name="T23" fmla="*/ 215977 h 615"/>
                <a:gd name="T24" fmla="*/ 12771 w 132"/>
                <a:gd name="T25" fmla="*/ 216346 h 615"/>
                <a:gd name="T26" fmla="*/ 29274 w 132"/>
                <a:gd name="T27" fmla="*/ 241273 h 615"/>
                <a:gd name="T28" fmla="*/ 29642 w 132"/>
                <a:gd name="T29" fmla="*/ 241641 h 615"/>
                <a:gd name="T30" fmla="*/ 48979 w 132"/>
                <a:gd name="T31" fmla="*/ 251458 h 615"/>
                <a:gd name="T32" fmla="*/ 48632 w 132"/>
                <a:gd name="T33" fmla="*/ 251458 h 615"/>
                <a:gd name="T34" fmla="*/ 28773 w 132"/>
                <a:gd name="T35" fmla="*/ 241273 h 615"/>
                <a:gd name="T36" fmla="*/ 28773 w 132"/>
                <a:gd name="T37" fmla="*/ 241273 h 615"/>
                <a:gd name="T38" fmla="*/ 12385 w 132"/>
                <a:gd name="T39" fmla="*/ 216346 h 615"/>
                <a:gd name="T40" fmla="*/ 12017 w 132"/>
                <a:gd name="T41" fmla="*/ 215977 h 615"/>
                <a:gd name="T42" fmla="*/ 2430 w 132"/>
                <a:gd name="T43" fmla="*/ 178197 h 615"/>
                <a:gd name="T44" fmla="*/ 2430 w 132"/>
                <a:gd name="T45" fmla="*/ 177890 h 615"/>
                <a:gd name="T46" fmla="*/ 2061 w 132"/>
                <a:gd name="T47" fmla="*/ 177550 h 615"/>
                <a:gd name="T48" fmla="*/ 1257 w 132"/>
                <a:gd name="T49" fmla="*/ 132120 h 615"/>
                <a:gd name="T50" fmla="*/ 1257 w 132"/>
                <a:gd name="T51" fmla="*/ 131301 h 615"/>
                <a:gd name="T52" fmla="*/ 8173 w 132"/>
                <a:gd name="T53" fmla="*/ 85909 h 615"/>
                <a:gd name="T54" fmla="*/ 8705 w 132"/>
                <a:gd name="T55" fmla="*/ 85385 h 615"/>
                <a:gd name="T56" fmla="*/ 23001 w 132"/>
                <a:gd name="T57" fmla="*/ 44153 h 615"/>
                <a:gd name="T58" fmla="*/ 23001 w 132"/>
                <a:gd name="T59" fmla="*/ 43813 h 615"/>
                <a:gd name="T60" fmla="*/ 43760 w 132"/>
                <a:gd name="T61" fmla="*/ 11092 h 615"/>
                <a:gd name="T62" fmla="*/ 44108 w 132"/>
                <a:gd name="T63" fmla="*/ 10185 h 615"/>
                <a:gd name="T64" fmla="*/ 54366 w 132"/>
                <a:gd name="T65" fmla="*/ 0 h 615"/>
                <a:gd name="T66" fmla="*/ 54366 w 132"/>
                <a:gd name="T67" fmla="*/ 0 h 615"/>
                <a:gd name="T68" fmla="*/ 44108 w 132"/>
                <a:gd name="T69" fmla="*/ 10568 h 61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32" h="615">
                  <a:moveTo>
                    <a:pt x="107" y="26"/>
                  </a:moveTo>
                  <a:cubicBezTo>
                    <a:pt x="107" y="26"/>
                    <a:pt x="106" y="26"/>
                    <a:pt x="106" y="27"/>
                  </a:cubicBezTo>
                  <a:cubicBezTo>
                    <a:pt x="88" y="49"/>
                    <a:pt x="71" y="76"/>
                    <a:pt x="57" y="107"/>
                  </a:cubicBezTo>
                  <a:cubicBezTo>
                    <a:pt x="57" y="107"/>
                    <a:pt x="57" y="108"/>
                    <a:pt x="57" y="108"/>
                  </a:cubicBezTo>
                  <a:cubicBezTo>
                    <a:pt x="42" y="139"/>
                    <a:pt x="31" y="173"/>
                    <a:pt x="22" y="209"/>
                  </a:cubicBezTo>
                  <a:cubicBezTo>
                    <a:pt x="22" y="210"/>
                    <a:pt x="22" y="210"/>
                    <a:pt x="21" y="211"/>
                  </a:cubicBezTo>
                  <a:cubicBezTo>
                    <a:pt x="13" y="247"/>
                    <a:pt x="7" y="284"/>
                    <a:pt x="4" y="322"/>
                  </a:cubicBezTo>
                  <a:cubicBezTo>
                    <a:pt x="4" y="322"/>
                    <a:pt x="4" y="323"/>
                    <a:pt x="4" y="323"/>
                  </a:cubicBezTo>
                  <a:cubicBezTo>
                    <a:pt x="2" y="361"/>
                    <a:pt x="2" y="398"/>
                    <a:pt x="7" y="434"/>
                  </a:cubicBezTo>
                  <a:cubicBezTo>
                    <a:pt x="7" y="434"/>
                    <a:pt x="7" y="435"/>
                    <a:pt x="7" y="435"/>
                  </a:cubicBezTo>
                  <a:cubicBezTo>
                    <a:pt x="7" y="435"/>
                    <a:pt x="7" y="436"/>
                    <a:pt x="7" y="436"/>
                  </a:cubicBezTo>
                  <a:cubicBezTo>
                    <a:pt x="12" y="472"/>
                    <a:pt x="20" y="503"/>
                    <a:pt x="31" y="528"/>
                  </a:cubicBezTo>
                  <a:cubicBezTo>
                    <a:pt x="31" y="529"/>
                    <a:pt x="31" y="529"/>
                    <a:pt x="31" y="529"/>
                  </a:cubicBezTo>
                  <a:cubicBezTo>
                    <a:pt x="42" y="555"/>
                    <a:pt x="55" y="575"/>
                    <a:pt x="71" y="590"/>
                  </a:cubicBezTo>
                  <a:cubicBezTo>
                    <a:pt x="71" y="590"/>
                    <a:pt x="71" y="590"/>
                    <a:pt x="72" y="591"/>
                  </a:cubicBezTo>
                  <a:cubicBezTo>
                    <a:pt x="86" y="604"/>
                    <a:pt x="102" y="613"/>
                    <a:pt x="119" y="615"/>
                  </a:cubicBezTo>
                  <a:cubicBezTo>
                    <a:pt x="118" y="615"/>
                    <a:pt x="118" y="615"/>
                    <a:pt x="118" y="615"/>
                  </a:cubicBezTo>
                  <a:cubicBezTo>
                    <a:pt x="101" y="612"/>
                    <a:pt x="85" y="604"/>
                    <a:pt x="70" y="590"/>
                  </a:cubicBezTo>
                  <a:cubicBezTo>
                    <a:pt x="70" y="590"/>
                    <a:pt x="70" y="590"/>
                    <a:pt x="70" y="590"/>
                  </a:cubicBezTo>
                  <a:cubicBezTo>
                    <a:pt x="54" y="575"/>
                    <a:pt x="41" y="555"/>
                    <a:pt x="30" y="529"/>
                  </a:cubicBezTo>
                  <a:cubicBezTo>
                    <a:pt x="30" y="529"/>
                    <a:pt x="29" y="528"/>
                    <a:pt x="29" y="528"/>
                  </a:cubicBezTo>
                  <a:cubicBezTo>
                    <a:pt x="19" y="502"/>
                    <a:pt x="10" y="471"/>
                    <a:pt x="6" y="436"/>
                  </a:cubicBezTo>
                  <a:cubicBezTo>
                    <a:pt x="6" y="435"/>
                    <a:pt x="6" y="435"/>
                    <a:pt x="6" y="435"/>
                  </a:cubicBezTo>
                  <a:cubicBezTo>
                    <a:pt x="5" y="434"/>
                    <a:pt x="5" y="434"/>
                    <a:pt x="5" y="434"/>
                  </a:cubicBezTo>
                  <a:cubicBezTo>
                    <a:pt x="1" y="398"/>
                    <a:pt x="0" y="361"/>
                    <a:pt x="3" y="323"/>
                  </a:cubicBezTo>
                  <a:cubicBezTo>
                    <a:pt x="3" y="323"/>
                    <a:pt x="3" y="322"/>
                    <a:pt x="3" y="321"/>
                  </a:cubicBezTo>
                  <a:cubicBezTo>
                    <a:pt x="5" y="284"/>
                    <a:pt x="11" y="246"/>
                    <a:pt x="20" y="210"/>
                  </a:cubicBezTo>
                  <a:cubicBezTo>
                    <a:pt x="20" y="210"/>
                    <a:pt x="21" y="209"/>
                    <a:pt x="21" y="209"/>
                  </a:cubicBezTo>
                  <a:cubicBezTo>
                    <a:pt x="30" y="173"/>
                    <a:pt x="42" y="139"/>
                    <a:pt x="56" y="108"/>
                  </a:cubicBezTo>
                  <a:cubicBezTo>
                    <a:pt x="56" y="108"/>
                    <a:pt x="56" y="107"/>
                    <a:pt x="56" y="107"/>
                  </a:cubicBezTo>
                  <a:cubicBezTo>
                    <a:pt x="71" y="76"/>
                    <a:pt x="87" y="49"/>
                    <a:pt x="106" y="27"/>
                  </a:cubicBezTo>
                  <a:cubicBezTo>
                    <a:pt x="106" y="26"/>
                    <a:pt x="107" y="26"/>
                    <a:pt x="107" y="25"/>
                  </a:cubicBezTo>
                  <a:cubicBezTo>
                    <a:pt x="115" y="16"/>
                    <a:pt x="123" y="7"/>
                    <a:pt x="132" y="0"/>
                  </a:cubicBezTo>
                  <a:cubicBezTo>
                    <a:pt x="132" y="0"/>
                    <a:pt x="132" y="0"/>
                    <a:pt x="132" y="0"/>
                  </a:cubicBezTo>
                  <a:cubicBezTo>
                    <a:pt x="123" y="7"/>
                    <a:pt x="115" y="16"/>
                    <a:pt x="107" y="26"/>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6" name="Freeform 78">
              <a:extLst>
                <a:ext uri="{FF2B5EF4-FFF2-40B4-BE49-F238E27FC236}">
                  <a16:creationId xmlns:a16="http://schemas.microsoft.com/office/drawing/2014/main" id="{588A1BEA-E422-4A4F-87F0-D94731157E16}"/>
                </a:ext>
              </a:extLst>
            </p:cNvPr>
            <p:cNvSpPr/>
            <p:nvPr/>
          </p:nvSpPr>
          <p:spPr bwMode="auto">
            <a:xfrm>
              <a:off x="4958133" y="3014609"/>
              <a:ext cx="405371" cy="1052391"/>
            </a:xfrm>
            <a:custGeom>
              <a:avLst/>
              <a:gdLst>
                <a:gd name="T0" fmla="*/ 76364 w 226"/>
                <a:gd name="T1" fmla="*/ 8675 h 587"/>
                <a:gd name="T2" fmla="*/ 76090 w 226"/>
                <a:gd name="T3" fmla="*/ 9015 h 587"/>
                <a:gd name="T4" fmla="*/ 43178 w 226"/>
                <a:gd name="T5" fmla="*/ 38067 h 587"/>
                <a:gd name="T6" fmla="*/ 42269 w 226"/>
                <a:gd name="T7" fmla="*/ 38820 h 587"/>
                <a:gd name="T8" fmla="*/ 18111 w 226"/>
                <a:gd name="T9" fmla="*/ 76903 h 587"/>
                <a:gd name="T10" fmla="*/ 17731 w 226"/>
                <a:gd name="T11" fmla="*/ 77795 h 587"/>
                <a:gd name="T12" fmla="*/ 3679 w 226"/>
                <a:gd name="T13" fmla="*/ 121090 h 587"/>
                <a:gd name="T14" fmla="*/ 3679 w 226"/>
                <a:gd name="T15" fmla="*/ 121458 h 587"/>
                <a:gd name="T16" fmla="*/ 2429 w 226"/>
                <a:gd name="T17" fmla="*/ 166504 h 587"/>
                <a:gd name="T18" fmla="*/ 2429 w 226"/>
                <a:gd name="T19" fmla="*/ 166504 h 587"/>
                <a:gd name="T20" fmla="*/ 2429 w 226"/>
                <a:gd name="T21" fmla="*/ 166873 h 587"/>
                <a:gd name="T22" fmla="*/ 14801 w 226"/>
                <a:gd name="T23" fmla="*/ 205352 h 587"/>
                <a:gd name="T24" fmla="*/ 14801 w 226"/>
                <a:gd name="T25" fmla="*/ 206221 h 587"/>
                <a:gd name="T26" fmla="*/ 37779 w 226"/>
                <a:gd name="T27" fmla="*/ 232709 h 587"/>
                <a:gd name="T28" fmla="*/ 38311 w 226"/>
                <a:gd name="T29" fmla="*/ 233233 h 587"/>
                <a:gd name="T30" fmla="*/ 50090 w 226"/>
                <a:gd name="T31" fmla="*/ 240196 h 587"/>
                <a:gd name="T32" fmla="*/ 49404 w 226"/>
                <a:gd name="T33" fmla="*/ 239828 h 587"/>
                <a:gd name="T34" fmla="*/ 38311 w 226"/>
                <a:gd name="T35" fmla="*/ 232709 h 587"/>
                <a:gd name="T36" fmla="*/ 37779 w 226"/>
                <a:gd name="T37" fmla="*/ 232709 h 587"/>
                <a:gd name="T38" fmla="*/ 14432 w 226"/>
                <a:gd name="T39" fmla="*/ 205853 h 587"/>
                <a:gd name="T40" fmla="*/ 14432 w 226"/>
                <a:gd name="T41" fmla="*/ 205352 h 587"/>
                <a:gd name="T42" fmla="*/ 2060 w 226"/>
                <a:gd name="T43" fmla="*/ 166873 h 587"/>
                <a:gd name="T44" fmla="*/ 2060 w 226"/>
                <a:gd name="T45" fmla="*/ 166504 h 587"/>
                <a:gd name="T46" fmla="*/ 2060 w 226"/>
                <a:gd name="T47" fmla="*/ 166164 h 587"/>
                <a:gd name="T48" fmla="*/ 3299 w 226"/>
                <a:gd name="T49" fmla="*/ 121458 h 587"/>
                <a:gd name="T50" fmla="*/ 3299 w 226"/>
                <a:gd name="T51" fmla="*/ 120778 h 587"/>
                <a:gd name="T52" fmla="*/ 17239 w 226"/>
                <a:gd name="T53" fmla="*/ 77271 h 587"/>
                <a:gd name="T54" fmla="*/ 17731 w 226"/>
                <a:gd name="T55" fmla="*/ 76903 h 587"/>
                <a:gd name="T56" fmla="*/ 42269 w 226"/>
                <a:gd name="T57" fmla="*/ 38451 h 587"/>
                <a:gd name="T58" fmla="*/ 42793 w 226"/>
                <a:gd name="T59" fmla="*/ 38067 h 587"/>
                <a:gd name="T60" fmla="*/ 76090 w 226"/>
                <a:gd name="T61" fmla="*/ 9015 h 587"/>
                <a:gd name="T62" fmla="*/ 76364 w 226"/>
                <a:gd name="T63" fmla="*/ 8675 h 587"/>
                <a:gd name="T64" fmla="*/ 92951 w 226"/>
                <a:gd name="T65" fmla="*/ 0 h 587"/>
                <a:gd name="T66" fmla="*/ 76364 w 226"/>
                <a:gd name="T67" fmla="*/ 8675 h 58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26" h="587">
                  <a:moveTo>
                    <a:pt x="186" y="21"/>
                  </a:moveTo>
                  <a:cubicBezTo>
                    <a:pt x="186" y="21"/>
                    <a:pt x="185" y="22"/>
                    <a:pt x="185" y="22"/>
                  </a:cubicBezTo>
                  <a:cubicBezTo>
                    <a:pt x="155" y="41"/>
                    <a:pt x="128" y="65"/>
                    <a:pt x="105" y="93"/>
                  </a:cubicBezTo>
                  <a:cubicBezTo>
                    <a:pt x="104" y="94"/>
                    <a:pt x="104" y="94"/>
                    <a:pt x="103" y="95"/>
                  </a:cubicBezTo>
                  <a:cubicBezTo>
                    <a:pt x="80" y="123"/>
                    <a:pt x="60" y="154"/>
                    <a:pt x="44" y="188"/>
                  </a:cubicBezTo>
                  <a:cubicBezTo>
                    <a:pt x="44" y="189"/>
                    <a:pt x="43" y="189"/>
                    <a:pt x="43" y="190"/>
                  </a:cubicBezTo>
                  <a:cubicBezTo>
                    <a:pt x="27" y="223"/>
                    <a:pt x="16" y="259"/>
                    <a:pt x="9" y="296"/>
                  </a:cubicBezTo>
                  <a:cubicBezTo>
                    <a:pt x="9" y="296"/>
                    <a:pt x="9" y="297"/>
                    <a:pt x="9" y="297"/>
                  </a:cubicBezTo>
                  <a:cubicBezTo>
                    <a:pt x="2" y="334"/>
                    <a:pt x="1" y="371"/>
                    <a:pt x="6" y="407"/>
                  </a:cubicBezTo>
                  <a:cubicBezTo>
                    <a:pt x="6" y="407"/>
                    <a:pt x="6" y="407"/>
                    <a:pt x="6" y="407"/>
                  </a:cubicBezTo>
                  <a:cubicBezTo>
                    <a:pt x="6" y="407"/>
                    <a:pt x="6" y="408"/>
                    <a:pt x="6" y="408"/>
                  </a:cubicBezTo>
                  <a:cubicBezTo>
                    <a:pt x="11" y="444"/>
                    <a:pt x="21" y="476"/>
                    <a:pt x="36" y="502"/>
                  </a:cubicBezTo>
                  <a:cubicBezTo>
                    <a:pt x="36" y="503"/>
                    <a:pt x="36" y="503"/>
                    <a:pt x="36" y="504"/>
                  </a:cubicBezTo>
                  <a:cubicBezTo>
                    <a:pt x="51" y="530"/>
                    <a:pt x="70" y="552"/>
                    <a:pt x="92" y="569"/>
                  </a:cubicBezTo>
                  <a:cubicBezTo>
                    <a:pt x="93" y="569"/>
                    <a:pt x="93" y="569"/>
                    <a:pt x="93" y="570"/>
                  </a:cubicBezTo>
                  <a:cubicBezTo>
                    <a:pt x="102" y="576"/>
                    <a:pt x="112" y="582"/>
                    <a:pt x="122" y="587"/>
                  </a:cubicBezTo>
                  <a:cubicBezTo>
                    <a:pt x="120" y="586"/>
                    <a:pt x="120" y="586"/>
                    <a:pt x="120" y="586"/>
                  </a:cubicBezTo>
                  <a:cubicBezTo>
                    <a:pt x="110" y="581"/>
                    <a:pt x="101" y="576"/>
                    <a:pt x="93" y="569"/>
                  </a:cubicBezTo>
                  <a:cubicBezTo>
                    <a:pt x="92" y="569"/>
                    <a:pt x="92" y="569"/>
                    <a:pt x="92" y="569"/>
                  </a:cubicBezTo>
                  <a:cubicBezTo>
                    <a:pt x="69" y="552"/>
                    <a:pt x="50" y="530"/>
                    <a:pt x="35" y="503"/>
                  </a:cubicBezTo>
                  <a:cubicBezTo>
                    <a:pt x="35" y="503"/>
                    <a:pt x="35" y="502"/>
                    <a:pt x="35" y="502"/>
                  </a:cubicBezTo>
                  <a:cubicBezTo>
                    <a:pt x="20" y="475"/>
                    <a:pt x="10" y="443"/>
                    <a:pt x="5" y="408"/>
                  </a:cubicBezTo>
                  <a:cubicBezTo>
                    <a:pt x="5" y="407"/>
                    <a:pt x="5" y="407"/>
                    <a:pt x="5" y="407"/>
                  </a:cubicBezTo>
                  <a:cubicBezTo>
                    <a:pt x="5" y="406"/>
                    <a:pt x="5" y="406"/>
                    <a:pt x="5" y="406"/>
                  </a:cubicBezTo>
                  <a:cubicBezTo>
                    <a:pt x="0" y="370"/>
                    <a:pt x="1" y="333"/>
                    <a:pt x="8" y="297"/>
                  </a:cubicBezTo>
                  <a:cubicBezTo>
                    <a:pt x="8" y="296"/>
                    <a:pt x="8" y="296"/>
                    <a:pt x="8" y="295"/>
                  </a:cubicBezTo>
                  <a:cubicBezTo>
                    <a:pt x="15" y="259"/>
                    <a:pt x="26" y="223"/>
                    <a:pt x="42" y="189"/>
                  </a:cubicBezTo>
                  <a:cubicBezTo>
                    <a:pt x="42" y="189"/>
                    <a:pt x="43" y="188"/>
                    <a:pt x="43" y="188"/>
                  </a:cubicBezTo>
                  <a:cubicBezTo>
                    <a:pt x="59" y="154"/>
                    <a:pt x="79" y="122"/>
                    <a:pt x="103" y="94"/>
                  </a:cubicBezTo>
                  <a:cubicBezTo>
                    <a:pt x="103" y="94"/>
                    <a:pt x="104" y="93"/>
                    <a:pt x="104" y="93"/>
                  </a:cubicBezTo>
                  <a:cubicBezTo>
                    <a:pt x="128" y="65"/>
                    <a:pt x="155" y="41"/>
                    <a:pt x="185" y="22"/>
                  </a:cubicBezTo>
                  <a:cubicBezTo>
                    <a:pt x="185" y="22"/>
                    <a:pt x="185" y="21"/>
                    <a:pt x="186" y="21"/>
                  </a:cubicBezTo>
                  <a:cubicBezTo>
                    <a:pt x="199" y="13"/>
                    <a:pt x="212" y="6"/>
                    <a:pt x="226" y="0"/>
                  </a:cubicBezTo>
                  <a:cubicBezTo>
                    <a:pt x="212" y="6"/>
                    <a:pt x="199" y="13"/>
                    <a:pt x="186" y="21"/>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7" name="Freeform 79">
              <a:extLst>
                <a:ext uri="{FF2B5EF4-FFF2-40B4-BE49-F238E27FC236}">
                  <a16:creationId xmlns:a16="http://schemas.microsoft.com/office/drawing/2014/main" id="{1FD6550F-AC29-44C7-9585-42680F314B1A}"/>
                </a:ext>
              </a:extLst>
            </p:cNvPr>
            <p:cNvSpPr/>
            <p:nvPr/>
          </p:nvSpPr>
          <p:spPr bwMode="auto">
            <a:xfrm>
              <a:off x="4857929" y="3014609"/>
              <a:ext cx="505575" cy="837509"/>
            </a:xfrm>
            <a:custGeom>
              <a:avLst/>
              <a:gdLst>
                <a:gd name="T0" fmla="*/ 95451 w 282"/>
                <a:gd name="T1" fmla="*/ 5730 h 467"/>
                <a:gd name="T2" fmla="*/ 95066 w 282"/>
                <a:gd name="T3" fmla="*/ 6103 h 467"/>
                <a:gd name="T4" fmla="*/ 54510 w 282"/>
                <a:gd name="T5" fmla="*/ 29186 h 467"/>
                <a:gd name="T6" fmla="*/ 54163 w 282"/>
                <a:gd name="T7" fmla="*/ 29526 h 467"/>
                <a:gd name="T8" fmla="*/ 23421 w 282"/>
                <a:gd name="T9" fmla="*/ 63204 h 467"/>
                <a:gd name="T10" fmla="*/ 22934 w 282"/>
                <a:gd name="T11" fmla="*/ 63523 h 467"/>
                <a:gd name="T12" fmla="*/ 4846 w 282"/>
                <a:gd name="T13" fmla="*/ 103788 h 467"/>
                <a:gd name="T14" fmla="*/ 4846 w 282"/>
                <a:gd name="T15" fmla="*/ 104535 h 467"/>
                <a:gd name="T16" fmla="*/ 2052 w 282"/>
                <a:gd name="T17" fmla="*/ 148097 h 467"/>
                <a:gd name="T18" fmla="*/ 2052 w 282"/>
                <a:gd name="T19" fmla="*/ 148411 h 467"/>
                <a:gd name="T20" fmla="*/ 2052 w 282"/>
                <a:gd name="T21" fmla="*/ 148756 h 467"/>
                <a:gd name="T22" fmla="*/ 15925 w 282"/>
                <a:gd name="T23" fmla="*/ 188521 h 467"/>
                <a:gd name="T24" fmla="*/ 15925 w 282"/>
                <a:gd name="T25" fmla="*/ 189045 h 467"/>
                <a:gd name="T26" fmla="*/ 17703 w 282"/>
                <a:gd name="T27" fmla="*/ 191483 h 467"/>
                <a:gd name="T28" fmla="*/ 16834 w 282"/>
                <a:gd name="T29" fmla="*/ 190299 h 467"/>
                <a:gd name="T30" fmla="*/ 15925 w 282"/>
                <a:gd name="T31" fmla="*/ 189045 h 467"/>
                <a:gd name="T32" fmla="*/ 15651 w 282"/>
                <a:gd name="T33" fmla="*/ 188152 h 467"/>
                <a:gd name="T34" fmla="*/ 2052 w 282"/>
                <a:gd name="T35" fmla="*/ 148411 h 467"/>
                <a:gd name="T36" fmla="*/ 2052 w 282"/>
                <a:gd name="T37" fmla="*/ 148097 h 467"/>
                <a:gd name="T38" fmla="*/ 2052 w 282"/>
                <a:gd name="T39" fmla="*/ 148097 h 467"/>
                <a:gd name="T40" fmla="*/ 4478 w 282"/>
                <a:gd name="T41" fmla="*/ 104157 h 467"/>
                <a:gd name="T42" fmla="*/ 4846 w 282"/>
                <a:gd name="T43" fmla="*/ 103788 h 467"/>
                <a:gd name="T44" fmla="*/ 22934 w 282"/>
                <a:gd name="T45" fmla="*/ 63523 h 467"/>
                <a:gd name="T46" fmla="*/ 23421 w 282"/>
                <a:gd name="T47" fmla="*/ 62703 h 467"/>
                <a:gd name="T48" fmla="*/ 53639 w 282"/>
                <a:gd name="T49" fmla="*/ 29526 h 467"/>
                <a:gd name="T50" fmla="*/ 54510 w 282"/>
                <a:gd name="T51" fmla="*/ 29186 h 467"/>
                <a:gd name="T52" fmla="*/ 94697 w 282"/>
                <a:gd name="T53" fmla="*/ 6103 h 467"/>
                <a:gd name="T54" fmla="*/ 95451 w 282"/>
                <a:gd name="T55" fmla="*/ 5730 h 467"/>
                <a:gd name="T56" fmla="*/ 115579 w 282"/>
                <a:gd name="T57" fmla="*/ 0 h 467"/>
                <a:gd name="T58" fmla="*/ 95451 w 282"/>
                <a:gd name="T59" fmla="*/ 5730 h 46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282" h="467">
                  <a:moveTo>
                    <a:pt x="233" y="14"/>
                  </a:moveTo>
                  <a:cubicBezTo>
                    <a:pt x="233" y="14"/>
                    <a:pt x="232" y="15"/>
                    <a:pt x="232" y="15"/>
                  </a:cubicBezTo>
                  <a:cubicBezTo>
                    <a:pt x="195" y="28"/>
                    <a:pt x="162" y="48"/>
                    <a:pt x="133" y="71"/>
                  </a:cubicBezTo>
                  <a:cubicBezTo>
                    <a:pt x="132" y="72"/>
                    <a:pt x="132" y="72"/>
                    <a:pt x="132" y="72"/>
                  </a:cubicBezTo>
                  <a:cubicBezTo>
                    <a:pt x="102" y="96"/>
                    <a:pt x="77" y="123"/>
                    <a:pt x="57" y="154"/>
                  </a:cubicBezTo>
                  <a:cubicBezTo>
                    <a:pt x="57" y="154"/>
                    <a:pt x="56" y="155"/>
                    <a:pt x="56" y="155"/>
                  </a:cubicBezTo>
                  <a:cubicBezTo>
                    <a:pt x="36" y="186"/>
                    <a:pt x="21" y="219"/>
                    <a:pt x="12" y="253"/>
                  </a:cubicBezTo>
                  <a:cubicBezTo>
                    <a:pt x="12" y="254"/>
                    <a:pt x="12" y="255"/>
                    <a:pt x="12" y="255"/>
                  </a:cubicBezTo>
                  <a:cubicBezTo>
                    <a:pt x="3" y="290"/>
                    <a:pt x="1" y="326"/>
                    <a:pt x="5" y="361"/>
                  </a:cubicBezTo>
                  <a:cubicBezTo>
                    <a:pt x="5" y="362"/>
                    <a:pt x="5" y="362"/>
                    <a:pt x="5" y="362"/>
                  </a:cubicBezTo>
                  <a:cubicBezTo>
                    <a:pt x="5" y="362"/>
                    <a:pt x="5" y="363"/>
                    <a:pt x="5" y="363"/>
                  </a:cubicBezTo>
                  <a:cubicBezTo>
                    <a:pt x="10" y="399"/>
                    <a:pt x="22" y="431"/>
                    <a:pt x="39" y="460"/>
                  </a:cubicBezTo>
                  <a:cubicBezTo>
                    <a:pt x="39" y="460"/>
                    <a:pt x="39" y="461"/>
                    <a:pt x="39" y="461"/>
                  </a:cubicBezTo>
                  <a:cubicBezTo>
                    <a:pt x="41" y="463"/>
                    <a:pt x="42" y="465"/>
                    <a:pt x="43" y="467"/>
                  </a:cubicBezTo>
                  <a:cubicBezTo>
                    <a:pt x="41" y="464"/>
                    <a:pt x="41" y="464"/>
                    <a:pt x="41" y="464"/>
                  </a:cubicBezTo>
                  <a:cubicBezTo>
                    <a:pt x="41" y="463"/>
                    <a:pt x="40" y="462"/>
                    <a:pt x="39" y="461"/>
                  </a:cubicBezTo>
                  <a:cubicBezTo>
                    <a:pt x="39" y="460"/>
                    <a:pt x="38" y="460"/>
                    <a:pt x="38" y="459"/>
                  </a:cubicBezTo>
                  <a:cubicBezTo>
                    <a:pt x="21" y="431"/>
                    <a:pt x="10" y="398"/>
                    <a:pt x="5" y="362"/>
                  </a:cubicBezTo>
                  <a:cubicBezTo>
                    <a:pt x="5" y="362"/>
                    <a:pt x="5" y="362"/>
                    <a:pt x="5" y="361"/>
                  </a:cubicBezTo>
                  <a:cubicBezTo>
                    <a:pt x="5" y="361"/>
                    <a:pt x="5" y="361"/>
                    <a:pt x="5" y="361"/>
                  </a:cubicBezTo>
                  <a:cubicBezTo>
                    <a:pt x="0" y="325"/>
                    <a:pt x="3" y="289"/>
                    <a:pt x="11" y="254"/>
                  </a:cubicBezTo>
                  <a:cubicBezTo>
                    <a:pt x="12" y="254"/>
                    <a:pt x="12" y="253"/>
                    <a:pt x="12" y="253"/>
                  </a:cubicBezTo>
                  <a:cubicBezTo>
                    <a:pt x="21" y="218"/>
                    <a:pt x="36" y="185"/>
                    <a:pt x="56" y="155"/>
                  </a:cubicBezTo>
                  <a:cubicBezTo>
                    <a:pt x="56" y="154"/>
                    <a:pt x="56" y="154"/>
                    <a:pt x="57" y="153"/>
                  </a:cubicBezTo>
                  <a:cubicBezTo>
                    <a:pt x="77" y="123"/>
                    <a:pt x="102" y="95"/>
                    <a:pt x="131" y="72"/>
                  </a:cubicBezTo>
                  <a:cubicBezTo>
                    <a:pt x="132" y="71"/>
                    <a:pt x="132" y="71"/>
                    <a:pt x="133" y="71"/>
                  </a:cubicBezTo>
                  <a:cubicBezTo>
                    <a:pt x="162" y="47"/>
                    <a:pt x="195" y="28"/>
                    <a:pt x="231" y="15"/>
                  </a:cubicBezTo>
                  <a:cubicBezTo>
                    <a:pt x="232" y="14"/>
                    <a:pt x="233" y="14"/>
                    <a:pt x="233" y="14"/>
                  </a:cubicBezTo>
                  <a:cubicBezTo>
                    <a:pt x="249" y="8"/>
                    <a:pt x="265" y="3"/>
                    <a:pt x="282" y="0"/>
                  </a:cubicBezTo>
                  <a:cubicBezTo>
                    <a:pt x="265" y="3"/>
                    <a:pt x="249" y="8"/>
                    <a:pt x="233" y="14"/>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8" name="Freeform 80">
              <a:extLst>
                <a:ext uri="{FF2B5EF4-FFF2-40B4-BE49-F238E27FC236}">
                  <a16:creationId xmlns:a16="http://schemas.microsoft.com/office/drawing/2014/main" id="{DF7FDF90-6472-4D3D-9ED3-EAF380B0A537}"/>
                </a:ext>
              </a:extLst>
            </p:cNvPr>
            <p:cNvSpPr/>
            <p:nvPr/>
          </p:nvSpPr>
          <p:spPr bwMode="auto">
            <a:xfrm>
              <a:off x="4866279" y="3014609"/>
              <a:ext cx="497225" cy="351556"/>
            </a:xfrm>
            <a:custGeom>
              <a:avLst/>
              <a:gdLst>
                <a:gd name="T0" fmla="*/ 93885 w 277"/>
                <a:gd name="T1" fmla="*/ 2060 h 196"/>
                <a:gd name="T2" fmla="*/ 93012 w 277"/>
                <a:gd name="T3" fmla="*/ 2060 h 196"/>
                <a:gd name="T4" fmla="*/ 51246 w 277"/>
                <a:gd name="T5" fmla="*/ 17717 h 196"/>
                <a:gd name="T6" fmla="*/ 50333 w 277"/>
                <a:gd name="T7" fmla="*/ 17717 h 196"/>
                <a:gd name="T8" fmla="*/ 19066 w 277"/>
                <a:gd name="T9" fmla="*/ 45150 h 196"/>
                <a:gd name="T10" fmla="*/ 18574 w 277"/>
                <a:gd name="T11" fmla="*/ 45530 h 196"/>
                <a:gd name="T12" fmla="*/ 0 w 277"/>
                <a:gd name="T13" fmla="*/ 80460 h 196"/>
                <a:gd name="T14" fmla="*/ 369 w 277"/>
                <a:gd name="T15" fmla="*/ 79223 h 196"/>
                <a:gd name="T16" fmla="*/ 18574 w 277"/>
                <a:gd name="T17" fmla="*/ 45150 h 196"/>
                <a:gd name="T18" fmla="*/ 19066 w 277"/>
                <a:gd name="T19" fmla="*/ 44646 h 196"/>
                <a:gd name="T20" fmla="*/ 50865 w 277"/>
                <a:gd name="T21" fmla="*/ 17717 h 196"/>
                <a:gd name="T22" fmla="*/ 51246 w 277"/>
                <a:gd name="T23" fmla="*/ 17216 h 196"/>
                <a:gd name="T24" fmla="*/ 93012 w 277"/>
                <a:gd name="T25" fmla="*/ 2060 h 196"/>
                <a:gd name="T26" fmla="*/ 93885 w 277"/>
                <a:gd name="T27" fmla="*/ 2060 h 196"/>
                <a:gd name="T28" fmla="*/ 114523 w 277"/>
                <a:gd name="T29" fmla="*/ 0 h 196"/>
                <a:gd name="T30" fmla="*/ 93885 w 277"/>
                <a:gd name="T31" fmla="*/ 2060 h 19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77" h="196">
                  <a:moveTo>
                    <a:pt x="227" y="5"/>
                  </a:moveTo>
                  <a:cubicBezTo>
                    <a:pt x="226" y="5"/>
                    <a:pt x="226" y="5"/>
                    <a:pt x="225" y="5"/>
                  </a:cubicBezTo>
                  <a:cubicBezTo>
                    <a:pt x="188" y="12"/>
                    <a:pt x="154" y="25"/>
                    <a:pt x="124" y="43"/>
                  </a:cubicBezTo>
                  <a:cubicBezTo>
                    <a:pt x="123" y="43"/>
                    <a:pt x="123" y="43"/>
                    <a:pt x="122" y="43"/>
                  </a:cubicBezTo>
                  <a:cubicBezTo>
                    <a:pt x="92" y="61"/>
                    <a:pt x="67" y="84"/>
                    <a:pt x="46" y="110"/>
                  </a:cubicBezTo>
                  <a:cubicBezTo>
                    <a:pt x="46" y="110"/>
                    <a:pt x="45" y="111"/>
                    <a:pt x="45" y="111"/>
                  </a:cubicBezTo>
                  <a:cubicBezTo>
                    <a:pt x="25" y="136"/>
                    <a:pt x="10" y="165"/>
                    <a:pt x="0" y="196"/>
                  </a:cubicBezTo>
                  <a:cubicBezTo>
                    <a:pt x="1" y="193"/>
                    <a:pt x="1" y="193"/>
                    <a:pt x="1" y="193"/>
                  </a:cubicBezTo>
                  <a:cubicBezTo>
                    <a:pt x="11" y="163"/>
                    <a:pt x="26" y="135"/>
                    <a:pt x="45" y="110"/>
                  </a:cubicBezTo>
                  <a:cubicBezTo>
                    <a:pt x="45" y="110"/>
                    <a:pt x="46" y="109"/>
                    <a:pt x="46" y="109"/>
                  </a:cubicBezTo>
                  <a:cubicBezTo>
                    <a:pt x="67" y="83"/>
                    <a:pt x="93" y="61"/>
                    <a:pt x="123" y="43"/>
                  </a:cubicBezTo>
                  <a:cubicBezTo>
                    <a:pt x="123" y="43"/>
                    <a:pt x="124" y="42"/>
                    <a:pt x="124" y="42"/>
                  </a:cubicBezTo>
                  <a:cubicBezTo>
                    <a:pt x="154" y="25"/>
                    <a:pt x="188" y="12"/>
                    <a:pt x="225" y="5"/>
                  </a:cubicBezTo>
                  <a:cubicBezTo>
                    <a:pt x="226" y="5"/>
                    <a:pt x="226" y="5"/>
                    <a:pt x="227" y="5"/>
                  </a:cubicBezTo>
                  <a:cubicBezTo>
                    <a:pt x="243" y="2"/>
                    <a:pt x="260" y="0"/>
                    <a:pt x="277" y="0"/>
                  </a:cubicBezTo>
                  <a:cubicBezTo>
                    <a:pt x="260" y="0"/>
                    <a:pt x="243" y="2"/>
                    <a:pt x="227" y="5"/>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49" name="Freeform 81">
              <a:extLst>
                <a:ext uri="{FF2B5EF4-FFF2-40B4-BE49-F238E27FC236}">
                  <a16:creationId xmlns:a16="http://schemas.microsoft.com/office/drawing/2014/main" id="{3ADD67D5-5A7A-496E-B4F1-C39B44814743}"/>
                </a:ext>
              </a:extLst>
            </p:cNvPr>
            <p:cNvSpPr/>
            <p:nvPr/>
          </p:nvSpPr>
          <p:spPr bwMode="auto">
            <a:xfrm>
              <a:off x="5047709" y="3005498"/>
              <a:ext cx="315795" cy="82004"/>
            </a:xfrm>
            <a:custGeom>
              <a:avLst/>
              <a:gdLst>
                <a:gd name="T0" fmla="*/ 54751 w 176"/>
                <a:gd name="T1" fmla="*/ 364 h 46"/>
                <a:gd name="T2" fmla="*/ 54085 w 176"/>
                <a:gd name="T3" fmla="*/ 364 h 46"/>
                <a:gd name="T4" fmla="*/ 18129 w 176"/>
                <a:gd name="T5" fmla="*/ 7055 h 46"/>
                <a:gd name="T6" fmla="*/ 17789 w 176"/>
                <a:gd name="T7" fmla="*/ 7569 h 46"/>
                <a:gd name="T8" fmla="*/ 0 w 176"/>
                <a:gd name="T9" fmla="*/ 18109 h 46"/>
                <a:gd name="T10" fmla="*/ 872 w 176"/>
                <a:gd name="T11" fmla="*/ 17771 h 46"/>
                <a:gd name="T12" fmla="*/ 18129 w 176"/>
                <a:gd name="T13" fmla="*/ 7055 h 46"/>
                <a:gd name="T14" fmla="*/ 18514 w 176"/>
                <a:gd name="T15" fmla="*/ 7055 h 46"/>
                <a:gd name="T16" fmla="*/ 54085 w 176"/>
                <a:gd name="T17" fmla="*/ 0 h 46"/>
                <a:gd name="T18" fmla="*/ 54751 w 176"/>
                <a:gd name="T19" fmla="*/ 0 h 46"/>
                <a:gd name="T20" fmla="*/ 72512 w 176"/>
                <a:gd name="T21" fmla="*/ 2007 h 46"/>
                <a:gd name="T22" fmla="*/ 54751 w 176"/>
                <a:gd name="T23" fmla="*/ 364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76" h="46">
                  <a:moveTo>
                    <a:pt x="133" y="1"/>
                  </a:moveTo>
                  <a:cubicBezTo>
                    <a:pt x="132" y="1"/>
                    <a:pt x="132" y="1"/>
                    <a:pt x="131" y="1"/>
                  </a:cubicBezTo>
                  <a:cubicBezTo>
                    <a:pt x="99" y="0"/>
                    <a:pt x="70" y="7"/>
                    <a:pt x="44" y="18"/>
                  </a:cubicBezTo>
                  <a:cubicBezTo>
                    <a:pt x="44" y="18"/>
                    <a:pt x="44" y="18"/>
                    <a:pt x="43" y="19"/>
                  </a:cubicBezTo>
                  <a:cubicBezTo>
                    <a:pt x="27" y="26"/>
                    <a:pt x="13" y="35"/>
                    <a:pt x="0" y="46"/>
                  </a:cubicBezTo>
                  <a:cubicBezTo>
                    <a:pt x="2" y="45"/>
                    <a:pt x="2" y="45"/>
                    <a:pt x="2" y="45"/>
                  </a:cubicBezTo>
                  <a:cubicBezTo>
                    <a:pt x="14" y="34"/>
                    <a:pt x="28" y="25"/>
                    <a:pt x="44" y="18"/>
                  </a:cubicBezTo>
                  <a:cubicBezTo>
                    <a:pt x="44" y="18"/>
                    <a:pt x="44" y="18"/>
                    <a:pt x="45" y="18"/>
                  </a:cubicBezTo>
                  <a:cubicBezTo>
                    <a:pt x="70" y="6"/>
                    <a:pt x="100" y="0"/>
                    <a:pt x="131" y="0"/>
                  </a:cubicBezTo>
                  <a:cubicBezTo>
                    <a:pt x="132" y="0"/>
                    <a:pt x="132" y="0"/>
                    <a:pt x="133" y="0"/>
                  </a:cubicBezTo>
                  <a:cubicBezTo>
                    <a:pt x="147" y="1"/>
                    <a:pt x="161" y="2"/>
                    <a:pt x="176" y="5"/>
                  </a:cubicBezTo>
                  <a:cubicBezTo>
                    <a:pt x="161" y="2"/>
                    <a:pt x="147" y="1"/>
                    <a:pt x="133" y="1"/>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50" name="Freeform 82">
              <a:extLst>
                <a:ext uri="{FF2B5EF4-FFF2-40B4-BE49-F238E27FC236}">
                  <a16:creationId xmlns:a16="http://schemas.microsoft.com/office/drawing/2014/main" id="{92A5B619-7C27-4C84-BC21-B9746639BAF8}"/>
                </a:ext>
              </a:extLst>
            </p:cNvPr>
            <p:cNvSpPr/>
            <p:nvPr/>
          </p:nvSpPr>
          <p:spPr bwMode="auto">
            <a:xfrm>
              <a:off x="5194979" y="2980441"/>
              <a:ext cx="168525" cy="34169"/>
            </a:xfrm>
            <a:custGeom>
              <a:avLst/>
              <a:gdLst>
                <a:gd name="T0" fmla="*/ 26227 w 94"/>
                <a:gd name="T1" fmla="*/ 2989 h 19"/>
                <a:gd name="T2" fmla="*/ 25858 w 94"/>
                <a:gd name="T3" fmla="*/ 2456 h 19"/>
                <a:gd name="T4" fmla="*/ 1556 w 94"/>
                <a:gd name="T5" fmla="*/ 2989 h 19"/>
                <a:gd name="T6" fmla="*/ 1238 w 94"/>
                <a:gd name="T7" fmla="*/ 2989 h 19"/>
                <a:gd name="T8" fmla="*/ 0 w 94"/>
                <a:gd name="T9" fmla="*/ 3709 h 19"/>
                <a:gd name="T10" fmla="*/ 368 w 94"/>
                <a:gd name="T11" fmla="*/ 3361 h 19"/>
                <a:gd name="T12" fmla="*/ 1556 w 94"/>
                <a:gd name="T13" fmla="*/ 2989 h 19"/>
                <a:gd name="T14" fmla="*/ 2052 w 94"/>
                <a:gd name="T15" fmla="*/ 2989 h 19"/>
                <a:gd name="T16" fmla="*/ 25858 w 94"/>
                <a:gd name="T17" fmla="*/ 2456 h 19"/>
                <a:gd name="T18" fmla="*/ 26227 w 94"/>
                <a:gd name="T19" fmla="*/ 2456 h 19"/>
                <a:gd name="T20" fmla="*/ 38519 w 94"/>
                <a:gd name="T21" fmla="*/ 7960 h 19"/>
                <a:gd name="T22" fmla="*/ 38519 w 94"/>
                <a:gd name="T23" fmla="*/ 7960 h 19"/>
                <a:gd name="T24" fmla="*/ 26227 w 94"/>
                <a:gd name="T25" fmla="*/ 2989 h 1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4" h="19">
                  <a:moveTo>
                    <a:pt x="64" y="7"/>
                  </a:moveTo>
                  <a:cubicBezTo>
                    <a:pt x="64" y="6"/>
                    <a:pt x="64" y="6"/>
                    <a:pt x="63" y="6"/>
                  </a:cubicBezTo>
                  <a:cubicBezTo>
                    <a:pt x="41" y="0"/>
                    <a:pt x="21" y="1"/>
                    <a:pt x="4" y="7"/>
                  </a:cubicBezTo>
                  <a:cubicBezTo>
                    <a:pt x="4" y="7"/>
                    <a:pt x="4" y="7"/>
                    <a:pt x="3" y="7"/>
                  </a:cubicBezTo>
                  <a:cubicBezTo>
                    <a:pt x="2" y="8"/>
                    <a:pt x="1" y="8"/>
                    <a:pt x="0" y="9"/>
                  </a:cubicBezTo>
                  <a:cubicBezTo>
                    <a:pt x="1" y="8"/>
                    <a:pt x="1" y="8"/>
                    <a:pt x="1" y="8"/>
                  </a:cubicBezTo>
                  <a:cubicBezTo>
                    <a:pt x="2" y="8"/>
                    <a:pt x="3" y="8"/>
                    <a:pt x="4" y="7"/>
                  </a:cubicBezTo>
                  <a:cubicBezTo>
                    <a:pt x="4" y="7"/>
                    <a:pt x="4" y="7"/>
                    <a:pt x="5" y="7"/>
                  </a:cubicBezTo>
                  <a:cubicBezTo>
                    <a:pt x="22" y="0"/>
                    <a:pt x="42" y="0"/>
                    <a:pt x="63" y="6"/>
                  </a:cubicBezTo>
                  <a:cubicBezTo>
                    <a:pt x="64" y="6"/>
                    <a:pt x="64" y="6"/>
                    <a:pt x="64" y="6"/>
                  </a:cubicBezTo>
                  <a:cubicBezTo>
                    <a:pt x="74" y="9"/>
                    <a:pt x="84" y="13"/>
                    <a:pt x="94" y="19"/>
                  </a:cubicBezTo>
                  <a:cubicBezTo>
                    <a:pt x="94" y="19"/>
                    <a:pt x="94" y="19"/>
                    <a:pt x="94" y="19"/>
                  </a:cubicBezTo>
                  <a:cubicBezTo>
                    <a:pt x="84" y="13"/>
                    <a:pt x="74" y="9"/>
                    <a:pt x="64" y="7"/>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51" name="Freeform 83">
              <a:extLst>
                <a:ext uri="{FF2B5EF4-FFF2-40B4-BE49-F238E27FC236}">
                  <a16:creationId xmlns:a16="http://schemas.microsoft.com/office/drawing/2014/main" id="{3A55E054-7FF0-40B1-9575-15BFAF60438F}"/>
                </a:ext>
              </a:extLst>
            </p:cNvPr>
            <p:cNvSpPr/>
            <p:nvPr/>
          </p:nvSpPr>
          <p:spPr bwMode="auto">
            <a:xfrm>
              <a:off x="5306570" y="2956903"/>
              <a:ext cx="56934" cy="57707"/>
            </a:xfrm>
            <a:custGeom>
              <a:avLst/>
              <a:gdLst>
                <a:gd name="T0" fmla="*/ 7788 w 32"/>
                <a:gd name="T1" fmla="*/ 5883 h 32"/>
                <a:gd name="T2" fmla="*/ 7788 w 32"/>
                <a:gd name="T3" fmla="*/ 5600 h 32"/>
                <a:gd name="T4" fmla="*/ 0 w 32"/>
                <a:gd name="T5" fmla="*/ 926 h 32"/>
                <a:gd name="T6" fmla="*/ 363 w 32"/>
                <a:gd name="T7" fmla="*/ 390 h 32"/>
                <a:gd name="T8" fmla="*/ 7788 w 32"/>
                <a:gd name="T9" fmla="*/ 5600 h 32"/>
                <a:gd name="T10" fmla="*/ 7788 w 32"/>
                <a:gd name="T11" fmla="*/ 5883 h 32"/>
                <a:gd name="T12" fmla="*/ 12464 w 32"/>
                <a:gd name="T13" fmla="*/ 13678 h 32"/>
                <a:gd name="T14" fmla="*/ 7788 w 32"/>
                <a:gd name="T15" fmla="*/ 5883 h 3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2" h="32">
                  <a:moveTo>
                    <a:pt x="20" y="14"/>
                  </a:moveTo>
                  <a:cubicBezTo>
                    <a:pt x="20" y="14"/>
                    <a:pt x="20" y="14"/>
                    <a:pt x="20" y="13"/>
                  </a:cubicBezTo>
                  <a:cubicBezTo>
                    <a:pt x="12" y="4"/>
                    <a:pt x="6" y="0"/>
                    <a:pt x="0" y="2"/>
                  </a:cubicBezTo>
                  <a:cubicBezTo>
                    <a:pt x="1" y="1"/>
                    <a:pt x="1" y="1"/>
                    <a:pt x="1" y="1"/>
                  </a:cubicBezTo>
                  <a:cubicBezTo>
                    <a:pt x="6" y="0"/>
                    <a:pt x="13" y="4"/>
                    <a:pt x="20" y="13"/>
                  </a:cubicBezTo>
                  <a:cubicBezTo>
                    <a:pt x="20" y="14"/>
                    <a:pt x="20" y="14"/>
                    <a:pt x="20" y="14"/>
                  </a:cubicBezTo>
                  <a:cubicBezTo>
                    <a:pt x="24" y="18"/>
                    <a:pt x="28" y="24"/>
                    <a:pt x="32" y="32"/>
                  </a:cubicBezTo>
                  <a:cubicBezTo>
                    <a:pt x="28" y="24"/>
                    <a:pt x="24" y="18"/>
                    <a:pt x="20" y="14"/>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52" name="Freeform 84">
              <a:extLst>
                <a:ext uri="{FF2B5EF4-FFF2-40B4-BE49-F238E27FC236}">
                  <a16:creationId xmlns:a16="http://schemas.microsoft.com/office/drawing/2014/main" id="{C93A03B3-3ECE-48EE-921E-D274AA40FFBC}"/>
                </a:ext>
              </a:extLst>
            </p:cNvPr>
            <p:cNvSpPr/>
            <p:nvPr/>
          </p:nvSpPr>
          <p:spPr bwMode="auto">
            <a:xfrm>
              <a:off x="5363504" y="2946272"/>
              <a:ext cx="52379" cy="68337"/>
            </a:xfrm>
            <a:custGeom>
              <a:avLst/>
              <a:gdLst>
                <a:gd name="T0" fmla="*/ 3809 w 29"/>
                <a:gd name="T1" fmla="*/ 7079 h 38"/>
                <a:gd name="T2" fmla="*/ 3809 w 29"/>
                <a:gd name="T3" fmla="*/ 7079 h 38"/>
                <a:gd name="T4" fmla="*/ 12108 w 29"/>
                <a:gd name="T5" fmla="*/ 0 h 38"/>
                <a:gd name="T6" fmla="*/ 12501 w 29"/>
                <a:gd name="T7" fmla="*/ 0 h 38"/>
                <a:gd name="T8" fmla="*/ 3809 w 29"/>
                <a:gd name="T9" fmla="*/ 7079 h 38"/>
                <a:gd name="T10" fmla="*/ 3809 w 29"/>
                <a:gd name="T11" fmla="*/ 7079 h 38"/>
                <a:gd name="T12" fmla="*/ 0 w 29"/>
                <a:gd name="T13" fmla="*/ 15864 h 38"/>
                <a:gd name="T14" fmla="*/ 3809 w 29"/>
                <a:gd name="T15" fmla="*/ 7079 h 3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9" h="38">
                  <a:moveTo>
                    <a:pt x="9" y="17"/>
                  </a:moveTo>
                  <a:cubicBezTo>
                    <a:pt x="9" y="17"/>
                    <a:pt x="9" y="17"/>
                    <a:pt x="9" y="17"/>
                  </a:cubicBezTo>
                  <a:cubicBezTo>
                    <a:pt x="15" y="6"/>
                    <a:pt x="22" y="0"/>
                    <a:pt x="28" y="0"/>
                  </a:cubicBezTo>
                  <a:cubicBezTo>
                    <a:pt x="29" y="0"/>
                    <a:pt x="29" y="0"/>
                    <a:pt x="29" y="0"/>
                  </a:cubicBezTo>
                  <a:cubicBezTo>
                    <a:pt x="22" y="0"/>
                    <a:pt x="16" y="6"/>
                    <a:pt x="9" y="17"/>
                  </a:cubicBezTo>
                  <a:cubicBezTo>
                    <a:pt x="9" y="17"/>
                    <a:pt x="9" y="17"/>
                    <a:pt x="9" y="17"/>
                  </a:cubicBezTo>
                  <a:cubicBezTo>
                    <a:pt x="6" y="23"/>
                    <a:pt x="3" y="30"/>
                    <a:pt x="0" y="38"/>
                  </a:cubicBezTo>
                  <a:cubicBezTo>
                    <a:pt x="3" y="30"/>
                    <a:pt x="6" y="23"/>
                    <a:pt x="9" y="17"/>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53" name="Freeform 85">
              <a:extLst>
                <a:ext uri="{FF2B5EF4-FFF2-40B4-BE49-F238E27FC236}">
                  <a16:creationId xmlns:a16="http://schemas.microsoft.com/office/drawing/2014/main" id="{BF686E61-9E9A-49AA-A0E2-06B529DCAB04}"/>
                </a:ext>
              </a:extLst>
            </p:cNvPr>
            <p:cNvSpPr/>
            <p:nvPr/>
          </p:nvSpPr>
          <p:spPr bwMode="auto">
            <a:xfrm>
              <a:off x="5363504" y="2950069"/>
              <a:ext cx="176116" cy="64541"/>
            </a:xfrm>
            <a:custGeom>
              <a:avLst/>
              <a:gdLst>
                <a:gd name="T0" fmla="*/ 11595 w 98"/>
                <a:gd name="T1" fmla="*/ 6897 h 36"/>
                <a:gd name="T2" fmla="*/ 12128 w 98"/>
                <a:gd name="T3" fmla="*/ 6623 h 36"/>
                <a:gd name="T4" fmla="*/ 37466 w 98"/>
                <a:gd name="T5" fmla="*/ 869 h 36"/>
                <a:gd name="T6" fmla="*/ 37852 w 98"/>
                <a:gd name="T7" fmla="*/ 1237 h 36"/>
                <a:gd name="T8" fmla="*/ 40453 w 98"/>
                <a:gd name="T9" fmla="*/ 1237 h 36"/>
                <a:gd name="T10" fmla="*/ 40839 w 98"/>
                <a:gd name="T11" fmla="*/ 1556 h 36"/>
                <a:gd name="T12" fmla="*/ 38384 w 98"/>
                <a:gd name="T13" fmla="*/ 1237 h 36"/>
                <a:gd name="T14" fmla="*/ 37852 w 98"/>
                <a:gd name="T15" fmla="*/ 1237 h 36"/>
                <a:gd name="T16" fmla="*/ 12128 w 98"/>
                <a:gd name="T17" fmla="*/ 6623 h 36"/>
                <a:gd name="T18" fmla="*/ 11595 w 98"/>
                <a:gd name="T19" fmla="*/ 6897 h 36"/>
                <a:gd name="T20" fmla="*/ 0 w 98"/>
                <a:gd name="T21" fmla="*/ 14769 h 36"/>
                <a:gd name="T22" fmla="*/ 11595 w 98"/>
                <a:gd name="T23" fmla="*/ 6897 h 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98" h="36">
                  <a:moveTo>
                    <a:pt x="28" y="17"/>
                  </a:moveTo>
                  <a:cubicBezTo>
                    <a:pt x="28" y="16"/>
                    <a:pt x="29" y="16"/>
                    <a:pt x="29" y="16"/>
                  </a:cubicBezTo>
                  <a:cubicBezTo>
                    <a:pt x="50" y="5"/>
                    <a:pt x="71" y="0"/>
                    <a:pt x="90" y="2"/>
                  </a:cubicBezTo>
                  <a:cubicBezTo>
                    <a:pt x="91" y="2"/>
                    <a:pt x="91" y="3"/>
                    <a:pt x="91" y="3"/>
                  </a:cubicBezTo>
                  <a:cubicBezTo>
                    <a:pt x="93" y="3"/>
                    <a:pt x="95" y="3"/>
                    <a:pt x="97" y="3"/>
                  </a:cubicBezTo>
                  <a:cubicBezTo>
                    <a:pt x="98" y="4"/>
                    <a:pt x="98" y="4"/>
                    <a:pt x="98" y="4"/>
                  </a:cubicBezTo>
                  <a:cubicBezTo>
                    <a:pt x="96" y="3"/>
                    <a:pt x="94" y="3"/>
                    <a:pt x="92" y="3"/>
                  </a:cubicBezTo>
                  <a:cubicBezTo>
                    <a:pt x="92" y="3"/>
                    <a:pt x="91" y="3"/>
                    <a:pt x="91" y="3"/>
                  </a:cubicBezTo>
                  <a:cubicBezTo>
                    <a:pt x="71" y="0"/>
                    <a:pt x="50" y="5"/>
                    <a:pt x="29" y="16"/>
                  </a:cubicBezTo>
                  <a:cubicBezTo>
                    <a:pt x="29" y="16"/>
                    <a:pt x="28" y="16"/>
                    <a:pt x="28" y="17"/>
                  </a:cubicBezTo>
                  <a:cubicBezTo>
                    <a:pt x="19" y="22"/>
                    <a:pt x="10" y="28"/>
                    <a:pt x="0" y="36"/>
                  </a:cubicBezTo>
                  <a:cubicBezTo>
                    <a:pt x="9" y="28"/>
                    <a:pt x="19" y="22"/>
                    <a:pt x="28" y="17"/>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54" name="Freeform 86">
              <a:extLst>
                <a:ext uri="{FF2B5EF4-FFF2-40B4-BE49-F238E27FC236}">
                  <a16:creationId xmlns:a16="http://schemas.microsoft.com/office/drawing/2014/main" id="{9168238A-1DDB-4AD2-BBD8-70DDFE29B0C7}"/>
                </a:ext>
              </a:extLst>
            </p:cNvPr>
            <p:cNvSpPr/>
            <p:nvPr/>
          </p:nvSpPr>
          <p:spPr bwMode="auto">
            <a:xfrm>
              <a:off x="5363504" y="2971329"/>
              <a:ext cx="349955" cy="46317"/>
            </a:xfrm>
            <a:custGeom>
              <a:avLst/>
              <a:gdLst>
                <a:gd name="T0" fmla="*/ 17270 w 195"/>
                <a:gd name="T1" fmla="*/ 3484 h 26"/>
                <a:gd name="T2" fmla="*/ 18180 w 195"/>
                <a:gd name="T3" fmla="*/ 3484 h 26"/>
                <a:gd name="T4" fmla="*/ 55694 w 195"/>
                <a:gd name="T5" fmla="*/ 2004 h 26"/>
                <a:gd name="T6" fmla="*/ 56197 w 195"/>
                <a:gd name="T7" fmla="*/ 2004 h 26"/>
                <a:gd name="T8" fmla="*/ 79621 w 195"/>
                <a:gd name="T9" fmla="*/ 9814 h 26"/>
                <a:gd name="T10" fmla="*/ 80493 w 195"/>
                <a:gd name="T11" fmla="*/ 10178 h 26"/>
                <a:gd name="T12" fmla="*/ 56566 w 195"/>
                <a:gd name="T13" fmla="*/ 2339 h 26"/>
                <a:gd name="T14" fmla="*/ 56197 w 195"/>
                <a:gd name="T15" fmla="*/ 2004 h 26"/>
                <a:gd name="T16" fmla="*/ 18180 w 195"/>
                <a:gd name="T17" fmla="*/ 3484 h 26"/>
                <a:gd name="T18" fmla="*/ 17270 w 195"/>
                <a:gd name="T19" fmla="*/ 3484 h 26"/>
                <a:gd name="T20" fmla="*/ 0 w 195"/>
                <a:gd name="T21" fmla="*/ 9298 h 26"/>
                <a:gd name="T22" fmla="*/ 17270 w 195"/>
                <a:gd name="T23" fmla="*/ 3484 h 2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95" h="26">
                  <a:moveTo>
                    <a:pt x="42" y="9"/>
                  </a:moveTo>
                  <a:cubicBezTo>
                    <a:pt x="43" y="9"/>
                    <a:pt x="43" y="9"/>
                    <a:pt x="44" y="9"/>
                  </a:cubicBezTo>
                  <a:cubicBezTo>
                    <a:pt x="76" y="1"/>
                    <a:pt x="106" y="0"/>
                    <a:pt x="135" y="5"/>
                  </a:cubicBezTo>
                  <a:cubicBezTo>
                    <a:pt x="136" y="5"/>
                    <a:pt x="136" y="5"/>
                    <a:pt x="136" y="5"/>
                  </a:cubicBezTo>
                  <a:cubicBezTo>
                    <a:pt x="157" y="9"/>
                    <a:pt x="176" y="16"/>
                    <a:pt x="193" y="25"/>
                  </a:cubicBezTo>
                  <a:cubicBezTo>
                    <a:pt x="195" y="26"/>
                    <a:pt x="195" y="26"/>
                    <a:pt x="195" y="26"/>
                  </a:cubicBezTo>
                  <a:cubicBezTo>
                    <a:pt x="177" y="16"/>
                    <a:pt x="158" y="9"/>
                    <a:pt x="137" y="6"/>
                  </a:cubicBezTo>
                  <a:cubicBezTo>
                    <a:pt x="136" y="5"/>
                    <a:pt x="136" y="5"/>
                    <a:pt x="136" y="5"/>
                  </a:cubicBezTo>
                  <a:cubicBezTo>
                    <a:pt x="107" y="0"/>
                    <a:pt x="76" y="1"/>
                    <a:pt x="44" y="9"/>
                  </a:cubicBezTo>
                  <a:cubicBezTo>
                    <a:pt x="43" y="9"/>
                    <a:pt x="43" y="9"/>
                    <a:pt x="42" y="9"/>
                  </a:cubicBezTo>
                  <a:cubicBezTo>
                    <a:pt x="29" y="13"/>
                    <a:pt x="14" y="18"/>
                    <a:pt x="0" y="24"/>
                  </a:cubicBezTo>
                  <a:cubicBezTo>
                    <a:pt x="14" y="18"/>
                    <a:pt x="28" y="13"/>
                    <a:pt x="42" y="9"/>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sp>
          <p:nvSpPr>
            <p:cNvPr id="55" name="Freeform 87">
              <a:extLst>
                <a:ext uri="{FF2B5EF4-FFF2-40B4-BE49-F238E27FC236}">
                  <a16:creationId xmlns:a16="http://schemas.microsoft.com/office/drawing/2014/main" id="{CF9FC977-7B10-43E4-AAEC-44A5D38B9AC1}"/>
                </a:ext>
              </a:extLst>
            </p:cNvPr>
            <p:cNvSpPr/>
            <p:nvPr/>
          </p:nvSpPr>
          <p:spPr bwMode="auto">
            <a:xfrm>
              <a:off x="5363504" y="2996386"/>
              <a:ext cx="590597" cy="267274"/>
            </a:xfrm>
            <a:custGeom>
              <a:avLst/>
              <a:gdLst>
                <a:gd name="T0" fmla="*/ 20639 w 329"/>
                <a:gd name="T1" fmla="*/ 1238 h 149"/>
                <a:gd name="T2" fmla="*/ 21512 w 329"/>
                <a:gd name="T3" fmla="*/ 872 h 149"/>
                <a:gd name="T4" fmla="*/ 66104 w 329"/>
                <a:gd name="T5" fmla="*/ 5738 h 149"/>
                <a:gd name="T6" fmla="*/ 66977 w 329"/>
                <a:gd name="T7" fmla="*/ 5738 h 149"/>
                <a:gd name="T8" fmla="*/ 105073 w 329"/>
                <a:gd name="T9" fmla="*/ 24640 h 149"/>
                <a:gd name="T10" fmla="*/ 105444 w 329"/>
                <a:gd name="T11" fmla="*/ 25013 h 149"/>
                <a:gd name="T12" fmla="*/ 133123 w 329"/>
                <a:gd name="T13" fmla="*/ 55470 h 149"/>
                <a:gd name="T14" fmla="*/ 133123 w 329"/>
                <a:gd name="T15" fmla="*/ 56285 h 149"/>
                <a:gd name="T16" fmla="*/ 135689 w 329"/>
                <a:gd name="T17" fmla="*/ 59963 h 149"/>
                <a:gd name="T18" fmla="*/ 136060 w 329"/>
                <a:gd name="T19" fmla="*/ 61241 h 149"/>
                <a:gd name="T20" fmla="*/ 133627 w 329"/>
                <a:gd name="T21" fmla="*/ 56285 h 149"/>
                <a:gd name="T22" fmla="*/ 133123 w 329"/>
                <a:gd name="T23" fmla="*/ 55781 h 149"/>
                <a:gd name="T24" fmla="*/ 105444 w 329"/>
                <a:gd name="T25" fmla="*/ 25013 h 149"/>
                <a:gd name="T26" fmla="*/ 105073 w 329"/>
                <a:gd name="T27" fmla="*/ 25013 h 149"/>
                <a:gd name="T28" fmla="*/ 66977 w 329"/>
                <a:gd name="T29" fmla="*/ 6104 h 149"/>
                <a:gd name="T30" fmla="*/ 66634 w 329"/>
                <a:gd name="T31" fmla="*/ 5738 h 149"/>
                <a:gd name="T32" fmla="*/ 21512 w 329"/>
                <a:gd name="T33" fmla="*/ 1238 h 149"/>
                <a:gd name="T34" fmla="*/ 20639 w 329"/>
                <a:gd name="T35" fmla="*/ 1238 h 149"/>
                <a:gd name="T36" fmla="*/ 0 w 329"/>
                <a:gd name="T37" fmla="*/ 4207 h 149"/>
                <a:gd name="T38" fmla="*/ 0 w 329"/>
                <a:gd name="T39" fmla="*/ 4207 h 149"/>
                <a:gd name="T40" fmla="*/ 20639 w 329"/>
                <a:gd name="T41" fmla="*/ 1238 h 14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29" h="149">
                  <a:moveTo>
                    <a:pt x="50" y="3"/>
                  </a:moveTo>
                  <a:cubicBezTo>
                    <a:pt x="51" y="3"/>
                    <a:pt x="52" y="3"/>
                    <a:pt x="52" y="2"/>
                  </a:cubicBezTo>
                  <a:cubicBezTo>
                    <a:pt x="90" y="0"/>
                    <a:pt x="127" y="4"/>
                    <a:pt x="160" y="14"/>
                  </a:cubicBezTo>
                  <a:cubicBezTo>
                    <a:pt x="161" y="14"/>
                    <a:pt x="161" y="14"/>
                    <a:pt x="162" y="14"/>
                  </a:cubicBezTo>
                  <a:cubicBezTo>
                    <a:pt x="196" y="24"/>
                    <a:pt x="227" y="40"/>
                    <a:pt x="254" y="60"/>
                  </a:cubicBezTo>
                  <a:cubicBezTo>
                    <a:pt x="254" y="60"/>
                    <a:pt x="255" y="61"/>
                    <a:pt x="255" y="61"/>
                  </a:cubicBezTo>
                  <a:cubicBezTo>
                    <a:pt x="282" y="81"/>
                    <a:pt x="304" y="106"/>
                    <a:pt x="322" y="135"/>
                  </a:cubicBezTo>
                  <a:cubicBezTo>
                    <a:pt x="322" y="136"/>
                    <a:pt x="322" y="136"/>
                    <a:pt x="322" y="137"/>
                  </a:cubicBezTo>
                  <a:cubicBezTo>
                    <a:pt x="324" y="140"/>
                    <a:pt x="326" y="143"/>
                    <a:pt x="328" y="146"/>
                  </a:cubicBezTo>
                  <a:cubicBezTo>
                    <a:pt x="329" y="149"/>
                    <a:pt x="329" y="149"/>
                    <a:pt x="329" y="149"/>
                  </a:cubicBezTo>
                  <a:cubicBezTo>
                    <a:pt x="327" y="145"/>
                    <a:pt x="325" y="141"/>
                    <a:pt x="323" y="137"/>
                  </a:cubicBezTo>
                  <a:cubicBezTo>
                    <a:pt x="323" y="137"/>
                    <a:pt x="322" y="136"/>
                    <a:pt x="322" y="136"/>
                  </a:cubicBezTo>
                  <a:cubicBezTo>
                    <a:pt x="305" y="107"/>
                    <a:pt x="282" y="82"/>
                    <a:pt x="255" y="61"/>
                  </a:cubicBezTo>
                  <a:cubicBezTo>
                    <a:pt x="255" y="61"/>
                    <a:pt x="254" y="61"/>
                    <a:pt x="254" y="61"/>
                  </a:cubicBezTo>
                  <a:cubicBezTo>
                    <a:pt x="227" y="40"/>
                    <a:pt x="196" y="25"/>
                    <a:pt x="162" y="15"/>
                  </a:cubicBezTo>
                  <a:cubicBezTo>
                    <a:pt x="162" y="15"/>
                    <a:pt x="161" y="14"/>
                    <a:pt x="161" y="14"/>
                  </a:cubicBezTo>
                  <a:cubicBezTo>
                    <a:pt x="127" y="5"/>
                    <a:pt x="90" y="0"/>
                    <a:pt x="52" y="3"/>
                  </a:cubicBezTo>
                  <a:cubicBezTo>
                    <a:pt x="52" y="3"/>
                    <a:pt x="51" y="3"/>
                    <a:pt x="50" y="3"/>
                  </a:cubicBezTo>
                  <a:cubicBezTo>
                    <a:pt x="34" y="4"/>
                    <a:pt x="17" y="6"/>
                    <a:pt x="0" y="10"/>
                  </a:cubicBezTo>
                  <a:cubicBezTo>
                    <a:pt x="0" y="10"/>
                    <a:pt x="0" y="10"/>
                    <a:pt x="0" y="10"/>
                  </a:cubicBezTo>
                  <a:cubicBezTo>
                    <a:pt x="17" y="6"/>
                    <a:pt x="34" y="4"/>
                    <a:pt x="50" y="3"/>
                  </a:cubicBezTo>
                  <a:close/>
                </a:path>
              </a:pathLst>
            </a:custGeom>
            <a:solidFill>
              <a:srgbClr val="F5EEE4"/>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gency FB" pitchFamily="34" charset="0"/>
                <a:ea typeface="微软雅黑" pitchFamily="34" charset="-122"/>
                <a:cs typeface="+mn-ea"/>
                <a:sym typeface="Agency FB" pitchFamily="34" charset="0"/>
              </a:endParaRPr>
            </a:p>
          </p:txBody>
        </p:sp>
      </p:grpSp>
    </p:spTree>
    <p:extLst>
      <p:ext uri="{BB962C8B-B14F-4D97-AF65-F5344CB8AC3E}">
        <p14:creationId xmlns:p14="http://schemas.microsoft.com/office/powerpoint/2010/main" val="34579427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3F09B79-5A90-42CA-81F5-F3B922102E57}"/>
              </a:ext>
            </a:extLst>
          </p:cNvPr>
          <p:cNvSpPr>
            <a:spLocks noGrp="1"/>
          </p:cNvSpPr>
          <p:nvPr>
            <p:ph type="body" sz="quarter" idx="10"/>
          </p:nvPr>
        </p:nvSpPr>
        <p:spPr/>
        <p:txBody>
          <a:bodyPr/>
          <a:lstStyle/>
          <a:p>
            <a:endParaRPr lang="zh-CN" altLang="en-US"/>
          </a:p>
        </p:txBody>
      </p:sp>
      <p:grpSp>
        <p:nvGrpSpPr>
          <p:cNvPr id="3" name="Group 722出自【趣你的PPT】(微信:qunideppt)：最优质的PPT资源库">
            <a:extLst>
              <a:ext uri="{FF2B5EF4-FFF2-40B4-BE49-F238E27FC236}">
                <a16:creationId xmlns:a16="http://schemas.microsoft.com/office/drawing/2014/main" id="{E85E85A5-5D13-4952-BB96-4104EC57CAEF}"/>
              </a:ext>
            </a:extLst>
          </p:cNvPr>
          <p:cNvGrpSpPr/>
          <p:nvPr/>
        </p:nvGrpSpPr>
        <p:grpSpPr bwMode="auto">
          <a:xfrm>
            <a:off x="3743095" y="2309811"/>
            <a:ext cx="327025" cy="1028700"/>
            <a:chOff x="0" y="0"/>
            <a:chExt cx="652807" cy="2058552"/>
          </a:xfrm>
        </p:grpSpPr>
        <p:sp>
          <p:nvSpPr>
            <p:cNvPr id="4" name="出自【趣你的PPT】(微信:qunideppt)：最优质的PPT资源库">
              <a:extLst>
                <a:ext uri="{FF2B5EF4-FFF2-40B4-BE49-F238E27FC236}">
                  <a16:creationId xmlns:a16="http://schemas.microsoft.com/office/drawing/2014/main" id="{4500E59A-2080-47A2-894B-8062A81AA495}"/>
                </a:ext>
              </a:extLst>
            </p:cNvPr>
            <p:cNvSpPr/>
            <p:nvPr/>
          </p:nvSpPr>
          <p:spPr>
            <a:xfrm rot="5400000">
              <a:off x="-189822" y="189822"/>
              <a:ext cx="1032454" cy="652807"/>
            </a:xfrm>
            <a:custGeom>
              <a:avLst/>
              <a:gdLst/>
              <a:ahLst/>
              <a:cxnLst>
                <a:cxn ang="0">
                  <a:pos x="wd2" y="hd2"/>
                </a:cxn>
                <a:cxn ang="5400000">
                  <a:pos x="wd2" y="hd2"/>
                </a:cxn>
                <a:cxn ang="10800000">
                  <a:pos x="wd2" y="hd2"/>
                </a:cxn>
                <a:cxn ang="16200000">
                  <a:pos x="wd2" y="hd2"/>
                </a:cxn>
              </a:cxnLst>
              <a:rect l="0" t="0" r="r" b="b"/>
              <a:pathLst>
                <a:path w="21600" h="21600" extrusionOk="0">
                  <a:moveTo>
                    <a:pt x="21600" y="5735"/>
                  </a:moveTo>
                  <a:lnTo>
                    <a:pt x="21600" y="0"/>
                  </a:lnTo>
                  <a:lnTo>
                    <a:pt x="0" y="21600"/>
                  </a:lnTo>
                  <a:lnTo>
                    <a:pt x="5843" y="21600"/>
                  </a:lnTo>
                  <a:lnTo>
                    <a:pt x="21600" y="5735"/>
                  </a:lnTo>
                  <a:close/>
                </a:path>
              </a:pathLst>
            </a:custGeom>
            <a:solidFill>
              <a:srgbClr val="DCDEE0"/>
            </a:solidFill>
            <a:ln w="12700" cap="flat">
              <a:noFill/>
              <a:miter lim="400000"/>
            </a:ln>
            <a:effectLst/>
          </p:spPr>
          <p:txBody>
            <a:bodyPr lIns="22854" tIns="22854" rIns="22854" bIns="22854"/>
            <a:lstStyle/>
            <a:p>
              <a:pPr defTabSz="227965" eaLnBrk="0" fontAlgn="base" hangingPunct="0">
                <a:spcBef>
                  <a:spcPct val="0"/>
                </a:spcBef>
                <a:spcAft>
                  <a:spcPct val="0"/>
                </a:spcAft>
                <a:defRPr sz="3000" b="0" cap="none">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1500">
                <a:effectLst>
                  <a:outerShdw blurRad="38100" dist="12700" dir="5400000" rotWithShape="0">
                    <a:srgbClr val="000000">
                      <a:alpha val="50000"/>
                    </a:srgbClr>
                  </a:outerShdw>
                </a:effectLst>
                <a:latin typeface="Arial"/>
                <a:ea typeface="微软雅黑" charset="-122"/>
                <a:cs typeface="Sinkin Sans 400 Regular"/>
                <a:sym typeface="Arial"/>
              </a:endParaRPr>
            </a:p>
          </p:txBody>
        </p:sp>
        <p:sp>
          <p:nvSpPr>
            <p:cNvPr id="5" name="出自【趣你的PPT】(微信:qunideppt)：最优质的PPT资源库">
              <a:extLst>
                <a:ext uri="{FF2B5EF4-FFF2-40B4-BE49-F238E27FC236}">
                  <a16:creationId xmlns:a16="http://schemas.microsoft.com/office/drawing/2014/main" id="{3AA48A39-4C8E-4E83-899C-7186A9E20783}"/>
                </a:ext>
              </a:extLst>
            </p:cNvPr>
            <p:cNvSpPr/>
            <p:nvPr/>
          </p:nvSpPr>
          <p:spPr>
            <a:xfrm rot="5400000">
              <a:off x="-186645" y="1219098"/>
              <a:ext cx="1026098" cy="652807"/>
            </a:xfrm>
            <a:custGeom>
              <a:avLst/>
              <a:gdLst/>
              <a:ahLst/>
              <a:cxnLst>
                <a:cxn ang="0">
                  <a:pos x="wd2" y="hd2"/>
                </a:cxn>
                <a:cxn ang="5400000">
                  <a:pos x="wd2" y="hd2"/>
                </a:cxn>
                <a:cxn ang="10800000">
                  <a:pos x="wd2" y="hd2"/>
                </a:cxn>
                <a:cxn ang="16200000">
                  <a:pos x="wd2" y="hd2"/>
                </a:cxn>
              </a:cxnLst>
              <a:rect l="0" t="0" r="r" b="b"/>
              <a:pathLst>
                <a:path w="21600" h="21600" extrusionOk="0">
                  <a:moveTo>
                    <a:pt x="0" y="5735"/>
                  </a:moveTo>
                  <a:lnTo>
                    <a:pt x="15845" y="21600"/>
                  </a:lnTo>
                  <a:lnTo>
                    <a:pt x="21600" y="21600"/>
                  </a:lnTo>
                  <a:lnTo>
                    <a:pt x="0" y="0"/>
                  </a:lnTo>
                  <a:lnTo>
                    <a:pt x="0" y="5735"/>
                  </a:lnTo>
                  <a:close/>
                </a:path>
              </a:pathLst>
            </a:custGeom>
            <a:solidFill>
              <a:srgbClr val="DCDEE0"/>
            </a:solidFill>
            <a:ln w="12700" cap="flat">
              <a:noFill/>
              <a:miter lim="400000"/>
            </a:ln>
            <a:effectLst/>
          </p:spPr>
          <p:txBody>
            <a:bodyPr lIns="22854" tIns="22854" rIns="22854" bIns="22854"/>
            <a:lstStyle/>
            <a:p>
              <a:pPr defTabSz="227965" eaLnBrk="0" fontAlgn="base" hangingPunct="0">
                <a:spcBef>
                  <a:spcPct val="0"/>
                </a:spcBef>
                <a:spcAft>
                  <a:spcPct val="0"/>
                </a:spcAft>
                <a:defRPr sz="3000" b="0" cap="none">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1500">
                <a:effectLst>
                  <a:outerShdw blurRad="38100" dist="12700" dir="5400000" rotWithShape="0">
                    <a:srgbClr val="000000">
                      <a:alpha val="50000"/>
                    </a:srgbClr>
                  </a:outerShdw>
                </a:effectLst>
                <a:latin typeface="Arial"/>
                <a:ea typeface="微软雅黑" charset="-122"/>
                <a:cs typeface="Sinkin Sans 400 Regular"/>
                <a:sym typeface="Arial"/>
              </a:endParaRPr>
            </a:p>
          </p:txBody>
        </p:sp>
      </p:grpSp>
      <p:sp>
        <p:nvSpPr>
          <p:cNvPr id="6" name="出自【趣你的PPT】(微信:qunideppt)：最优质的PPT资源库">
            <a:extLst>
              <a:ext uri="{FF2B5EF4-FFF2-40B4-BE49-F238E27FC236}">
                <a16:creationId xmlns:a16="http://schemas.microsoft.com/office/drawing/2014/main" id="{93CC871C-EB93-43A3-ADDC-AB8015A2B65B}"/>
              </a:ext>
            </a:extLst>
          </p:cNvPr>
          <p:cNvSpPr/>
          <p:nvPr/>
        </p:nvSpPr>
        <p:spPr bwMode="auto">
          <a:xfrm rot="5400000">
            <a:off x="3563707" y="2490786"/>
            <a:ext cx="1028700" cy="666750"/>
          </a:xfrm>
          <a:custGeom>
            <a:avLst/>
            <a:gdLst>
              <a:gd name="T0" fmla="*/ 1166969710 w 21600"/>
              <a:gd name="T1" fmla="*/ 317348985 h 21600"/>
              <a:gd name="T2" fmla="*/ 1166969710 w 21600"/>
              <a:gd name="T3" fmla="*/ 317348985 h 21600"/>
              <a:gd name="T4" fmla="*/ 1166969710 w 21600"/>
              <a:gd name="T5" fmla="*/ 317348985 h 21600"/>
              <a:gd name="T6" fmla="*/ 1166969710 w 21600"/>
              <a:gd name="T7" fmla="*/ 31734898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10582"/>
                </a:moveTo>
                <a:lnTo>
                  <a:pt x="10830" y="0"/>
                </a:lnTo>
                <a:lnTo>
                  <a:pt x="0" y="10582"/>
                </a:lnTo>
                <a:lnTo>
                  <a:pt x="0" y="21600"/>
                </a:lnTo>
                <a:lnTo>
                  <a:pt x="10830" y="11018"/>
                </a:lnTo>
                <a:lnTo>
                  <a:pt x="21600" y="21600"/>
                </a:lnTo>
                <a:lnTo>
                  <a:pt x="21600" y="10582"/>
                </a:lnTo>
                <a:close/>
              </a:path>
            </a:pathLst>
          </a:custGeom>
          <a:solidFill>
            <a:schemeClr val="accent1"/>
          </a:solidFill>
          <a:ln>
            <a:noFill/>
          </a:ln>
        </p:spPr>
        <p:txBody>
          <a:bodyPr lIns="22854" tIns="22854" rIns="22854" bIns="22854"/>
          <a:lstStyle/>
          <a:p>
            <a:pPr defTabSz="912495" eaLnBrk="0" fontAlgn="base" hangingPunct="0">
              <a:spcBef>
                <a:spcPct val="0"/>
              </a:spcBef>
              <a:spcAft>
                <a:spcPct val="0"/>
              </a:spcAft>
            </a:pPr>
            <a:endParaRPr lang="zh-CN" altLang="en-US">
              <a:latin typeface="Arial"/>
              <a:ea typeface="微软雅黑" charset="-122"/>
              <a:sym typeface="Arial"/>
            </a:endParaRPr>
          </a:p>
        </p:txBody>
      </p:sp>
      <p:sp>
        <p:nvSpPr>
          <p:cNvPr id="7" name="出自【趣你的PPT】(微信:qunideppt)：最优质的PPT资源库">
            <a:extLst>
              <a:ext uri="{FF2B5EF4-FFF2-40B4-BE49-F238E27FC236}">
                <a16:creationId xmlns:a16="http://schemas.microsoft.com/office/drawing/2014/main" id="{1333DEA9-E7C4-4E25-BFC3-3829750C3CDA}"/>
              </a:ext>
            </a:extLst>
          </p:cNvPr>
          <p:cNvSpPr/>
          <p:nvPr/>
        </p:nvSpPr>
        <p:spPr>
          <a:xfrm rot="5400000">
            <a:off x="3648639" y="4653757"/>
            <a:ext cx="515937" cy="327025"/>
          </a:xfrm>
          <a:custGeom>
            <a:avLst/>
            <a:gdLst/>
            <a:ahLst/>
            <a:cxnLst>
              <a:cxn ang="0">
                <a:pos x="wd2" y="hd2"/>
              </a:cxn>
              <a:cxn ang="5400000">
                <a:pos x="wd2" y="hd2"/>
              </a:cxn>
              <a:cxn ang="10800000">
                <a:pos x="wd2" y="hd2"/>
              </a:cxn>
              <a:cxn ang="16200000">
                <a:pos x="wd2" y="hd2"/>
              </a:cxn>
            </a:cxnLst>
            <a:rect l="0" t="0" r="r" b="b"/>
            <a:pathLst>
              <a:path w="21600" h="21600" extrusionOk="0">
                <a:moveTo>
                  <a:pt x="21600" y="5735"/>
                </a:moveTo>
                <a:lnTo>
                  <a:pt x="21600" y="0"/>
                </a:lnTo>
                <a:lnTo>
                  <a:pt x="0" y="21600"/>
                </a:lnTo>
                <a:lnTo>
                  <a:pt x="5843" y="21600"/>
                </a:lnTo>
                <a:lnTo>
                  <a:pt x="21600" y="5735"/>
                </a:lnTo>
                <a:close/>
              </a:path>
            </a:pathLst>
          </a:custGeom>
          <a:solidFill>
            <a:srgbClr val="DCDEE0"/>
          </a:solidFill>
          <a:ln w="12700" cap="flat">
            <a:noFill/>
            <a:miter lim="400000"/>
          </a:ln>
          <a:effectLst/>
        </p:spPr>
        <p:txBody>
          <a:bodyPr lIns="22854" tIns="22854" rIns="22854" bIns="22854"/>
          <a:lstStyle/>
          <a:p>
            <a:pPr defTabSz="227965" eaLnBrk="0" fontAlgn="base" hangingPunct="0">
              <a:spcBef>
                <a:spcPct val="0"/>
              </a:spcBef>
              <a:spcAft>
                <a:spcPct val="0"/>
              </a:spcAft>
              <a:defRPr sz="3000" b="0" cap="none">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1500">
              <a:effectLst>
                <a:outerShdw blurRad="38100" dist="12700" dir="5400000" rotWithShape="0">
                  <a:srgbClr val="000000">
                    <a:alpha val="50000"/>
                  </a:srgbClr>
                </a:outerShdw>
              </a:effectLst>
              <a:latin typeface="Arial"/>
              <a:ea typeface="微软雅黑" charset="-122"/>
              <a:cs typeface="Sinkin Sans 400 Regular"/>
              <a:sym typeface="Arial"/>
            </a:endParaRPr>
          </a:p>
        </p:txBody>
      </p:sp>
      <p:sp>
        <p:nvSpPr>
          <p:cNvPr id="8" name="出自【趣你的PPT】(微信:qunideppt)：最优质的PPT资源库">
            <a:extLst>
              <a:ext uri="{FF2B5EF4-FFF2-40B4-BE49-F238E27FC236}">
                <a16:creationId xmlns:a16="http://schemas.microsoft.com/office/drawing/2014/main" id="{5F33421E-173E-4D1C-95B8-72302DAE21B6}"/>
              </a:ext>
            </a:extLst>
          </p:cNvPr>
          <p:cNvSpPr/>
          <p:nvPr/>
        </p:nvSpPr>
        <p:spPr>
          <a:xfrm rot="5400000">
            <a:off x="3650226" y="5168107"/>
            <a:ext cx="512763" cy="327025"/>
          </a:xfrm>
          <a:custGeom>
            <a:avLst/>
            <a:gdLst/>
            <a:ahLst/>
            <a:cxnLst>
              <a:cxn ang="0">
                <a:pos x="wd2" y="hd2"/>
              </a:cxn>
              <a:cxn ang="5400000">
                <a:pos x="wd2" y="hd2"/>
              </a:cxn>
              <a:cxn ang="10800000">
                <a:pos x="wd2" y="hd2"/>
              </a:cxn>
              <a:cxn ang="16200000">
                <a:pos x="wd2" y="hd2"/>
              </a:cxn>
            </a:cxnLst>
            <a:rect l="0" t="0" r="r" b="b"/>
            <a:pathLst>
              <a:path w="21600" h="21600" extrusionOk="0">
                <a:moveTo>
                  <a:pt x="0" y="5735"/>
                </a:moveTo>
                <a:lnTo>
                  <a:pt x="15845" y="21600"/>
                </a:lnTo>
                <a:lnTo>
                  <a:pt x="21600" y="21600"/>
                </a:lnTo>
                <a:lnTo>
                  <a:pt x="0" y="0"/>
                </a:lnTo>
                <a:lnTo>
                  <a:pt x="0" y="5735"/>
                </a:lnTo>
                <a:close/>
              </a:path>
            </a:pathLst>
          </a:custGeom>
          <a:solidFill>
            <a:srgbClr val="DCDEE0"/>
          </a:solidFill>
          <a:ln w="12700" cap="flat">
            <a:noFill/>
            <a:miter lim="400000"/>
          </a:ln>
          <a:effectLst/>
        </p:spPr>
        <p:txBody>
          <a:bodyPr lIns="22854" tIns="22854" rIns="22854" bIns="22854"/>
          <a:lstStyle/>
          <a:p>
            <a:pPr defTabSz="227965" eaLnBrk="0" fontAlgn="base" hangingPunct="0">
              <a:spcBef>
                <a:spcPct val="0"/>
              </a:spcBef>
              <a:spcAft>
                <a:spcPct val="0"/>
              </a:spcAft>
              <a:defRPr sz="3000" b="0" cap="none">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1500">
              <a:effectLst>
                <a:outerShdw blurRad="38100" dist="12700" dir="5400000" rotWithShape="0">
                  <a:srgbClr val="000000">
                    <a:alpha val="50000"/>
                  </a:srgbClr>
                </a:outerShdw>
              </a:effectLst>
              <a:latin typeface="Arial"/>
              <a:ea typeface="微软雅黑" charset="-122"/>
              <a:cs typeface="Sinkin Sans 400 Regular"/>
              <a:sym typeface="Arial"/>
            </a:endParaRPr>
          </a:p>
        </p:txBody>
      </p:sp>
      <p:sp>
        <p:nvSpPr>
          <p:cNvPr id="9" name="出自【趣你的PPT】(微信:qunideppt)：最优质的PPT资源库">
            <a:extLst>
              <a:ext uri="{FF2B5EF4-FFF2-40B4-BE49-F238E27FC236}">
                <a16:creationId xmlns:a16="http://schemas.microsoft.com/office/drawing/2014/main" id="{EFDBB8AF-A908-4737-B5A0-EC44054CC1E3}"/>
              </a:ext>
            </a:extLst>
          </p:cNvPr>
          <p:cNvSpPr/>
          <p:nvPr/>
        </p:nvSpPr>
        <p:spPr bwMode="auto">
          <a:xfrm rot="5400000">
            <a:off x="3563707" y="4740275"/>
            <a:ext cx="1028700" cy="666750"/>
          </a:xfrm>
          <a:custGeom>
            <a:avLst/>
            <a:gdLst>
              <a:gd name="T0" fmla="*/ 1166967424 w 21600"/>
              <a:gd name="T1" fmla="*/ 317348028 h 21600"/>
              <a:gd name="T2" fmla="*/ 1166967424 w 21600"/>
              <a:gd name="T3" fmla="*/ 317348028 h 21600"/>
              <a:gd name="T4" fmla="*/ 1166967424 w 21600"/>
              <a:gd name="T5" fmla="*/ 317348028 h 21600"/>
              <a:gd name="T6" fmla="*/ 1166967424 w 21600"/>
              <a:gd name="T7" fmla="*/ 317348028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10582"/>
                </a:moveTo>
                <a:lnTo>
                  <a:pt x="10830" y="0"/>
                </a:lnTo>
                <a:lnTo>
                  <a:pt x="0" y="10582"/>
                </a:lnTo>
                <a:lnTo>
                  <a:pt x="0" y="21600"/>
                </a:lnTo>
                <a:lnTo>
                  <a:pt x="10830" y="11018"/>
                </a:lnTo>
                <a:lnTo>
                  <a:pt x="21600" y="21600"/>
                </a:lnTo>
                <a:lnTo>
                  <a:pt x="21600" y="10582"/>
                </a:lnTo>
                <a:close/>
              </a:path>
            </a:pathLst>
          </a:custGeom>
          <a:solidFill>
            <a:schemeClr val="accent1"/>
          </a:solidFill>
          <a:ln>
            <a:noFill/>
          </a:ln>
        </p:spPr>
        <p:txBody>
          <a:bodyPr lIns="22854" rIns="22854"/>
          <a:lstStyle/>
          <a:p>
            <a:pPr defTabSz="912495" eaLnBrk="0" fontAlgn="base" hangingPunct="0">
              <a:spcBef>
                <a:spcPct val="0"/>
              </a:spcBef>
              <a:spcAft>
                <a:spcPct val="0"/>
              </a:spcAft>
            </a:pPr>
            <a:endParaRPr lang="zh-CN" altLang="en-US">
              <a:latin typeface="Arial"/>
              <a:ea typeface="微软雅黑" charset="-122"/>
              <a:sym typeface="Arial"/>
            </a:endParaRPr>
          </a:p>
        </p:txBody>
      </p:sp>
      <p:grpSp>
        <p:nvGrpSpPr>
          <p:cNvPr id="10" name="Group 731出自【趣你的PPT】(微信:qunideppt)：最优质的PPT资源库">
            <a:extLst>
              <a:ext uri="{FF2B5EF4-FFF2-40B4-BE49-F238E27FC236}">
                <a16:creationId xmlns:a16="http://schemas.microsoft.com/office/drawing/2014/main" id="{101FCD31-50F8-4E4B-A72F-FCB4FE44B158}"/>
              </a:ext>
            </a:extLst>
          </p:cNvPr>
          <p:cNvGrpSpPr/>
          <p:nvPr/>
        </p:nvGrpSpPr>
        <p:grpSpPr bwMode="auto">
          <a:xfrm>
            <a:off x="7493450" y="2309811"/>
            <a:ext cx="325437" cy="1028700"/>
            <a:chOff x="0" y="0"/>
            <a:chExt cx="652807" cy="2058552"/>
          </a:xfrm>
        </p:grpSpPr>
        <p:sp>
          <p:nvSpPr>
            <p:cNvPr id="11" name="出自【趣你的PPT】(微信:qunideppt)：最优质的PPT资源库">
              <a:extLst>
                <a:ext uri="{FF2B5EF4-FFF2-40B4-BE49-F238E27FC236}">
                  <a16:creationId xmlns:a16="http://schemas.microsoft.com/office/drawing/2014/main" id="{3C523A24-184F-4FC6-95C1-B04717327F82}"/>
                </a:ext>
              </a:extLst>
            </p:cNvPr>
            <p:cNvSpPr/>
            <p:nvPr/>
          </p:nvSpPr>
          <p:spPr>
            <a:xfrm rot="5400000">
              <a:off x="-189822" y="189822"/>
              <a:ext cx="1032454" cy="652807"/>
            </a:xfrm>
            <a:custGeom>
              <a:avLst/>
              <a:gdLst/>
              <a:ahLst/>
              <a:cxnLst>
                <a:cxn ang="0">
                  <a:pos x="wd2" y="hd2"/>
                </a:cxn>
                <a:cxn ang="5400000">
                  <a:pos x="wd2" y="hd2"/>
                </a:cxn>
                <a:cxn ang="10800000">
                  <a:pos x="wd2" y="hd2"/>
                </a:cxn>
                <a:cxn ang="16200000">
                  <a:pos x="wd2" y="hd2"/>
                </a:cxn>
              </a:cxnLst>
              <a:rect l="0" t="0" r="r" b="b"/>
              <a:pathLst>
                <a:path w="21600" h="21600" extrusionOk="0">
                  <a:moveTo>
                    <a:pt x="21600" y="5735"/>
                  </a:moveTo>
                  <a:lnTo>
                    <a:pt x="21600" y="0"/>
                  </a:lnTo>
                  <a:lnTo>
                    <a:pt x="0" y="21600"/>
                  </a:lnTo>
                  <a:lnTo>
                    <a:pt x="5843" y="21600"/>
                  </a:lnTo>
                  <a:lnTo>
                    <a:pt x="21600" y="5735"/>
                  </a:lnTo>
                  <a:close/>
                </a:path>
              </a:pathLst>
            </a:custGeom>
            <a:solidFill>
              <a:srgbClr val="DCDEE0"/>
            </a:solidFill>
            <a:ln w="12700" cap="flat">
              <a:noFill/>
              <a:miter lim="400000"/>
            </a:ln>
            <a:effectLst/>
          </p:spPr>
          <p:txBody>
            <a:bodyPr lIns="22854" tIns="22854" rIns="22854" bIns="22854"/>
            <a:lstStyle/>
            <a:p>
              <a:pPr defTabSz="227965" eaLnBrk="0" fontAlgn="base" hangingPunct="0">
                <a:spcBef>
                  <a:spcPct val="0"/>
                </a:spcBef>
                <a:spcAft>
                  <a:spcPct val="0"/>
                </a:spcAft>
                <a:defRPr sz="3000" b="0" cap="none">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1500">
                <a:effectLst>
                  <a:outerShdw blurRad="38100" dist="12700" dir="5400000" rotWithShape="0">
                    <a:srgbClr val="000000">
                      <a:alpha val="50000"/>
                    </a:srgbClr>
                  </a:outerShdw>
                </a:effectLst>
                <a:latin typeface="Arial"/>
                <a:ea typeface="微软雅黑" charset="-122"/>
                <a:cs typeface="Sinkin Sans 400 Regular"/>
                <a:sym typeface="Arial"/>
              </a:endParaRPr>
            </a:p>
          </p:txBody>
        </p:sp>
        <p:sp>
          <p:nvSpPr>
            <p:cNvPr id="12" name="出自【趣你的PPT】(微信:qunideppt)：最优质的PPT资源库">
              <a:extLst>
                <a:ext uri="{FF2B5EF4-FFF2-40B4-BE49-F238E27FC236}">
                  <a16:creationId xmlns:a16="http://schemas.microsoft.com/office/drawing/2014/main" id="{40905086-9FCE-4729-B10B-979B288EE32A}"/>
                </a:ext>
              </a:extLst>
            </p:cNvPr>
            <p:cNvSpPr/>
            <p:nvPr/>
          </p:nvSpPr>
          <p:spPr>
            <a:xfrm rot="5400000">
              <a:off x="-186645" y="1219098"/>
              <a:ext cx="1026098" cy="652807"/>
            </a:xfrm>
            <a:custGeom>
              <a:avLst/>
              <a:gdLst/>
              <a:ahLst/>
              <a:cxnLst>
                <a:cxn ang="0">
                  <a:pos x="wd2" y="hd2"/>
                </a:cxn>
                <a:cxn ang="5400000">
                  <a:pos x="wd2" y="hd2"/>
                </a:cxn>
                <a:cxn ang="10800000">
                  <a:pos x="wd2" y="hd2"/>
                </a:cxn>
                <a:cxn ang="16200000">
                  <a:pos x="wd2" y="hd2"/>
                </a:cxn>
              </a:cxnLst>
              <a:rect l="0" t="0" r="r" b="b"/>
              <a:pathLst>
                <a:path w="21600" h="21600" extrusionOk="0">
                  <a:moveTo>
                    <a:pt x="0" y="5735"/>
                  </a:moveTo>
                  <a:lnTo>
                    <a:pt x="15845" y="21600"/>
                  </a:lnTo>
                  <a:lnTo>
                    <a:pt x="21600" y="21600"/>
                  </a:lnTo>
                  <a:lnTo>
                    <a:pt x="0" y="0"/>
                  </a:lnTo>
                  <a:lnTo>
                    <a:pt x="0" y="5735"/>
                  </a:lnTo>
                  <a:close/>
                </a:path>
              </a:pathLst>
            </a:custGeom>
            <a:solidFill>
              <a:srgbClr val="DCDEE0"/>
            </a:solidFill>
            <a:ln w="12700" cap="flat">
              <a:noFill/>
              <a:miter lim="400000"/>
            </a:ln>
            <a:effectLst/>
          </p:spPr>
          <p:txBody>
            <a:bodyPr lIns="22854" tIns="22854" rIns="22854" bIns="22854"/>
            <a:lstStyle/>
            <a:p>
              <a:pPr defTabSz="227965" eaLnBrk="0" fontAlgn="base" hangingPunct="0">
                <a:spcBef>
                  <a:spcPct val="0"/>
                </a:spcBef>
                <a:spcAft>
                  <a:spcPct val="0"/>
                </a:spcAft>
                <a:defRPr sz="3000" b="0" cap="none">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1500">
                <a:effectLst>
                  <a:outerShdw blurRad="38100" dist="12700" dir="5400000" rotWithShape="0">
                    <a:srgbClr val="000000">
                      <a:alpha val="50000"/>
                    </a:srgbClr>
                  </a:outerShdw>
                </a:effectLst>
                <a:latin typeface="Arial"/>
                <a:ea typeface="微软雅黑" charset="-122"/>
                <a:cs typeface="Sinkin Sans 400 Regular"/>
                <a:sym typeface="Arial"/>
              </a:endParaRPr>
            </a:p>
          </p:txBody>
        </p:sp>
      </p:grpSp>
      <p:sp>
        <p:nvSpPr>
          <p:cNvPr id="13" name="出自【趣你的PPT】(微信:qunideppt)：最优质的PPT资源库">
            <a:extLst>
              <a:ext uri="{FF2B5EF4-FFF2-40B4-BE49-F238E27FC236}">
                <a16:creationId xmlns:a16="http://schemas.microsoft.com/office/drawing/2014/main" id="{25214B46-30D7-4953-A4F8-F9BF53181AA1}"/>
              </a:ext>
            </a:extLst>
          </p:cNvPr>
          <p:cNvSpPr/>
          <p:nvPr/>
        </p:nvSpPr>
        <p:spPr bwMode="auto">
          <a:xfrm rot="5400000">
            <a:off x="7313268" y="2491580"/>
            <a:ext cx="1028700" cy="665163"/>
          </a:xfrm>
          <a:custGeom>
            <a:avLst/>
            <a:gdLst>
              <a:gd name="T0" fmla="*/ 1166969710 w 21600"/>
              <a:gd name="T1" fmla="*/ 315840086 h 21600"/>
              <a:gd name="T2" fmla="*/ 1166969710 w 21600"/>
              <a:gd name="T3" fmla="*/ 315840086 h 21600"/>
              <a:gd name="T4" fmla="*/ 1166969710 w 21600"/>
              <a:gd name="T5" fmla="*/ 315840086 h 21600"/>
              <a:gd name="T6" fmla="*/ 1166969710 w 21600"/>
              <a:gd name="T7" fmla="*/ 315840086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10582"/>
                </a:moveTo>
                <a:lnTo>
                  <a:pt x="10830" y="0"/>
                </a:lnTo>
                <a:lnTo>
                  <a:pt x="0" y="10582"/>
                </a:lnTo>
                <a:lnTo>
                  <a:pt x="0" y="21600"/>
                </a:lnTo>
                <a:lnTo>
                  <a:pt x="10830" y="11018"/>
                </a:lnTo>
                <a:lnTo>
                  <a:pt x="21600" y="21600"/>
                </a:lnTo>
                <a:lnTo>
                  <a:pt x="21600" y="10582"/>
                </a:lnTo>
                <a:close/>
              </a:path>
            </a:pathLst>
          </a:custGeom>
          <a:solidFill>
            <a:schemeClr val="accent1"/>
          </a:solidFill>
          <a:ln>
            <a:noFill/>
          </a:ln>
        </p:spPr>
        <p:txBody>
          <a:bodyPr lIns="22854" tIns="22854" rIns="22854" bIns="22854"/>
          <a:lstStyle/>
          <a:p>
            <a:pPr defTabSz="912495" eaLnBrk="0" fontAlgn="base" hangingPunct="0">
              <a:spcBef>
                <a:spcPct val="0"/>
              </a:spcBef>
              <a:spcAft>
                <a:spcPct val="0"/>
              </a:spcAft>
            </a:pPr>
            <a:endParaRPr lang="zh-CN" altLang="en-US">
              <a:latin typeface="Arial"/>
              <a:ea typeface="微软雅黑" charset="-122"/>
              <a:sym typeface="Arial"/>
            </a:endParaRPr>
          </a:p>
        </p:txBody>
      </p:sp>
      <p:sp>
        <p:nvSpPr>
          <p:cNvPr id="14" name="出自【趣你的PPT】(微信:qunideppt)：最优质的PPT资源库">
            <a:extLst>
              <a:ext uri="{FF2B5EF4-FFF2-40B4-BE49-F238E27FC236}">
                <a16:creationId xmlns:a16="http://schemas.microsoft.com/office/drawing/2014/main" id="{32814A7B-0055-423E-B142-F42E6609E027}"/>
              </a:ext>
            </a:extLst>
          </p:cNvPr>
          <p:cNvSpPr/>
          <p:nvPr/>
        </p:nvSpPr>
        <p:spPr>
          <a:xfrm rot="5400000">
            <a:off x="7398200" y="4654551"/>
            <a:ext cx="515937" cy="325437"/>
          </a:xfrm>
          <a:custGeom>
            <a:avLst/>
            <a:gdLst/>
            <a:ahLst/>
            <a:cxnLst>
              <a:cxn ang="0">
                <a:pos x="wd2" y="hd2"/>
              </a:cxn>
              <a:cxn ang="5400000">
                <a:pos x="wd2" y="hd2"/>
              </a:cxn>
              <a:cxn ang="10800000">
                <a:pos x="wd2" y="hd2"/>
              </a:cxn>
              <a:cxn ang="16200000">
                <a:pos x="wd2" y="hd2"/>
              </a:cxn>
            </a:cxnLst>
            <a:rect l="0" t="0" r="r" b="b"/>
            <a:pathLst>
              <a:path w="21600" h="21600" extrusionOk="0">
                <a:moveTo>
                  <a:pt x="21600" y="5735"/>
                </a:moveTo>
                <a:lnTo>
                  <a:pt x="21600" y="0"/>
                </a:lnTo>
                <a:lnTo>
                  <a:pt x="0" y="21600"/>
                </a:lnTo>
                <a:lnTo>
                  <a:pt x="5843" y="21600"/>
                </a:lnTo>
                <a:lnTo>
                  <a:pt x="21600" y="5735"/>
                </a:lnTo>
                <a:close/>
              </a:path>
            </a:pathLst>
          </a:custGeom>
          <a:solidFill>
            <a:srgbClr val="DCDEE0"/>
          </a:solidFill>
          <a:ln w="12700" cap="flat">
            <a:noFill/>
            <a:miter lim="400000"/>
          </a:ln>
          <a:effectLst/>
        </p:spPr>
        <p:txBody>
          <a:bodyPr lIns="22854" tIns="22854" rIns="22854" bIns="22854"/>
          <a:lstStyle/>
          <a:p>
            <a:pPr defTabSz="227965" eaLnBrk="0" fontAlgn="base" hangingPunct="0">
              <a:spcBef>
                <a:spcPct val="0"/>
              </a:spcBef>
              <a:spcAft>
                <a:spcPct val="0"/>
              </a:spcAft>
              <a:defRPr sz="3000" b="0" cap="none">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1500">
              <a:effectLst>
                <a:outerShdw blurRad="38100" dist="12700" dir="5400000" rotWithShape="0">
                  <a:srgbClr val="000000">
                    <a:alpha val="50000"/>
                  </a:srgbClr>
                </a:outerShdw>
              </a:effectLst>
              <a:latin typeface="Arial"/>
              <a:ea typeface="微软雅黑" charset="-122"/>
              <a:cs typeface="Sinkin Sans 400 Regular"/>
              <a:sym typeface="Arial"/>
            </a:endParaRPr>
          </a:p>
        </p:txBody>
      </p:sp>
      <p:sp>
        <p:nvSpPr>
          <p:cNvPr id="15" name="出自【趣你的PPT】(微信:qunideppt)：最优质的PPT资源库">
            <a:extLst>
              <a:ext uri="{FF2B5EF4-FFF2-40B4-BE49-F238E27FC236}">
                <a16:creationId xmlns:a16="http://schemas.microsoft.com/office/drawing/2014/main" id="{7325E8D5-8EA6-4A16-9E8F-FD35EDDD56B2}"/>
              </a:ext>
            </a:extLst>
          </p:cNvPr>
          <p:cNvSpPr/>
          <p:nvPr/>
        </p:nvSpPr>
        <p:spPr>
          <a:xfrm rot="5400000">
            <a:off x="7399787" y="5168901"/>
            <a:ext cx="512763" cy="325437"/>
          </a:xfrm>
          <a:custGeom>
            <a:avLst/>
            <a:gdLst/>
            <a:ahLst/>
            <a:cxnLst>
              <a:cxn ang="0">
                <a:pos x="wd2" y="hd2"/>
              </a:cxn>
              <a:cxn ang="5400000">
                <a:pos x="wd2" y="hd2"/>
              </a:cxn>
              <a:cxn ang="10800000">
                <a:pos x="wd2" y="hd2"/>
              </a:cxn>
              <a:cxn ang="16200000">
                <a:pos x="wd2" y="hd2"/>
              </a:cxn>
            </a:cxnLst>
            <a:rect l="0" t="0" r="r" b="b"/>
            <a:pathLst>
              <a:path w="21600" h="21600" extrusionOk="0">
                <a:moveTo>
                  <a:pt x="0" y="5735"/>
                </a:moveTo>
                <a:lnTo>
                  <a:pt x="15845" y="21600"/>
                </a:lnTo>
                <a:lnTo>
                  <a:pt x="21600" y="21600"/>
                </a:lnTo>
                <a:lnTo>
                  <a:pt x="0" y="0"/>
                </a:lnTo>
                <a:lnTo>
                  <a:pt x="0" y="5735"/>
                </a:lnTo>
                <a:close/>
              </a:path>
            </a:pathLst>
          </a:custGeom>
          <a:solidFill>
            <a:srgbClr val="DCDEE0"/>
          </a:solidFill>
          <a:ln w="12700" cap="flat">
            <a:noFill/>
            <a:miter lim="400000"/>
          </a:ln>
          <a:effectLst/>
        </p:spPr>
        <p:txBody>
          <a:bodyPr lIns="22854" tIns="22854" rIns="22854" bIns="22854"/>
          <a:lstStyle/>
          <a:p>
            <a:pPr defTabSz="227965" eaLnBrk="0" fontAlgn="base" hangingPunct="0">
              <a:spcBef>
                <a:spcPct val="0"/>
              </a:spcBef>
              <a:spcAft>
                <a:spcPct val="0"/>
              </a:spcAft>
              <a:defRPr sz="3000" b="0" cap="none">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1500">
              <a:effectLst>
                <a:outerShdw blurRad="38100" dist="12700" dir="5400000" rotWithShape="0">
                  <a:srgbClr val="000000">
                    <a:alpha val="50000"/>
                  </a:srgbClr>
                </a:outerShdw>
              </a:effectLst>
              <a:latin typeface="Arial"/>
              <a:ea typeface="微软雅黑" charset="-122"/>
              <a:cs typeface="Sinkin Sans 400 Regular"/>
              <a:sym typeface="Arial"/>
            </a:endParaRPr>
          </a:p>
        </p:txBody>
      </p:sp>
      <p:sp>
        <p:nvSpPr>
          <p:cNvPr id="16" name="出自【趣你的PPT】(微信:qunideppt)：最优质的PPT资源库">
            <a:extLst>
              <a:ext uri="{FF2B5EF4-FFF2-40B4-BE49-F238E27FC236}">
                <a16:creationId xmlns:a16="http://schemas.microsoft.com/office/drawing/2014/main" id="{8A7782F2-F3AA-4621-888F-46F460D3E7CD}"/>
              </a:ext>
            </a:extLst>
          </p:cNvPr>
          <p:cNvSpPr/>
          <p:nvPr/>
        </p:nvSpPr>
        <p:spPr bwMode="auto">
          <a:xfrm rot="5400000">
            <a:off x="7313268" y="4741069"/>
            <a:ext cx="1028700" cy="665163"/>
          </a:xfrm>
          <a:custGeom>
            <a:avLst/>
            <a:gdLst>
              <a:gd name="T0" fmla="*/ 1166967424 w 21600"/>
              <a:gd name="T1" fmla="*/ 315839132 h 21600"/>
              <a:gd name="T2" fmla="*/ 1166967424 w 21600"/>
              <a:gd name="T3" fmla="*/ 315839132 h 21600"/>
              <a:gd name="T4" fmla="*/ 1166967424 w 21600"/>
              <a:gd name="T5" fmla="*/ 315839132 h 21600"/>
              <a:gd name="T6" fmla="*/ 1166967424 w 21600"/>
              <a:gd name="T7" fmla="*/ 315839132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10582"/>
                </a:moveTo>
                <a:lnTo>
                  <a:pt x="10830" y="0"/>
                </a:lnTo>
                <a:lnTo>
                  <a:pt x="0" y="10582"/>
                </a:lnTo>
                <a:lnTo>
                  <a:pt x="0" y="21600"/>
                </a:lnTo>
                <a:lnTo>
                  <a:pt x="10830" y="11018"/>
                </a:lnTo>
                <a:lnTo>
                  <a:pt x="21600" y="21600"/>
                </a:lnTo>
                <a:lnTo>
                  <a:pt x="21600" y="10582"/>
                </a:lnTo>
                <a:close/>
              </a:path>
            </a:pathLst>
          </a:custGeom>
          <a:solidFill>
            <a:schemeClr val="accent1"/>
          </a:solidFill>
          <a:ln>
            <a:noFill/>
          </a:ln>
        </p:spPr>
        <p:txBody>
          <a:bodyPr lIns="22854" rIns="22854"/>
          <a:lstStyle/>
          <a:p>
            <a:pPr defTabSz="912495" eaLnBrk="0" fontAlgn="base" hangingPunct="0">
              <a:spcBef>
                <a:spcPct val="0"/>
              </a:spcBef>
              <a:spcAft>
                <a:spcPct val="0"/>
              </a:spcAft>
            </a:pPr>
            <a:endParaRPr lang="zh-CN" altLang="en-US">
              <a:latin typeface="Arial"/>
              <a:ea typeface="微软雅黑" charset="-122"/>
              <a:sym typeface="Arial"/>
            </a:endParaRPr>
          </a:p>
        </p:txBody>
      </p:sp>
      <p:sp>
        <p:nvSpPr>
          <p:cNvPr id="17" name="出自【趣你的PPT】(微信:qunideppt)：最优质的PPT资源库">
            <a:extLst>
              <a:ext uri="{FF2B5EF4-FFF2-40B4-BE49-F238E27FC236}">
                <a16:creationId xmlns:a16="http://schemas.microsoft.com/office/drawing/2014/main" id="{76CE5062-F5E6-4D9E-9E64-2616AD944ED4}"/>
              </a:ext>
            </a:extLst>
          </p:cNvPr>
          <p:cNvSpPr/>
          <p:nvPr/>
        </p:nvSpPr>
        <p:spPr bwMode="auto">
          <a:xfrm>
            <a:off x="925513" y="2311399"/>
            <a:ext cx="550863" cy="550862"/>
          </a:xfrm>
          <a:custGeom>
            <a:avLst/>
            <a:gdLst>
              <a:gd name="T0" fmla="*/ 216118912 w 19678"/>
              <a:gd name="T1" fmla="*/ 216118128 h 19678"/>
              <a:gd name="T2" fmla="*/ 216118912 w 19678"/>
              <a:gd name="T3" fmla="*/ 216118128 h 19678"/>
              <a:gd name="T4" fmla="*/ 216118912 w 19678"/>
              <a:gd name="T5" fmla="*/ 216118128 h 19678"/>
              <a:gd name="T6" fmla="*/ 216118912 w 19678"/>
              <a:gd name="T7" fmla="*/ 216118128 h 19678"/>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9678" h="19678"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a:noFill/>
          </a:ln>
        </p:spPr>
        <p:txBody>
          <a:bodyPr lIns="22854" rIns="22854" anchor="ctr"/>
          <a:lstStyle/>
          <a:p>
            <a:pPr defTabSz="912495" eaLnBrk="0" fontAlgn="base" hangingPunct="0">
              <a:spcBef>
                <a:spcPct val="0"/>
              </a:spcBef>
              <a:spcAft>
                <a:spcPct val="0"/>
              </a:spcAft>
            </a:pPr>
            <a:endParaRPr lang="zh-CN" altLang="en-US">
              <a:latin typeface="Arial"/>
              <a:ea typeface="微软雅黑" charset="-122"/>
              <a:sym typeface="Arial"/>
            </a:endParaRPr>
          </a:p>
        </p:txBody>
      </p:sp>
      <p:sp>
        <p:nvSpPr>
          <p:cNvPr id="18" name="出自【趣你的PPT】(微信:qunideppt)：最优质的PPT资源库">
            <a:extLst>
              <a:ext uri="{FF2B5EF4-FFF2-40B4-BE49-F238E27FC236}">
                <a16:creationId xmlns:a16="http://schemas.microsoft.com/office/drawing/2014/main" id="{0D02382C-9203-4406-90CA-33D8A8FF5876}"/>
              </a:ext>
            </a:extLst>
          </p:cNvPr>
          <p:cNvSpPr/>
          <p:nvPr/>
        </p:nvSpPr>
        <p:spPr bwMode="auto">
          <a:xfrm>
            <a:off x="925513" y="4551362"/>
            <a:ext cx="550863" cy="552450"/>
          </a:xfrm>
          <a:custGeom>
            <a:avLst/>
            <a:gdLst>
              <a:gd name="T0" fmla="*/ 216118912 w 19678"/>
              <a:gd name="T1" fmla="*/ 217365970 h 19678"/>
              <a:gd name="T2" fmla="*/ 216118912 w 19678"/>
              <a:gd name="T3" fmla="*/ 217365970 h 19678"/>
              <a:gd name="T4" fmla="*/ 216118912 w 19678"/>
              <a:gd name="T5" fmla="*/ 217365970 h 19678"/>
              <a:gd name="T6" fmla="*/ 216118912 w 19678"/>
              <a:gd name="T7" fmla="*/ 217365970 h 19678"/>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9678" h="19678"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a:noFill/>
          </a:ln>
        </p:spPr>
        <p:txBody>
          <a:bodyPr lIns="0" tIns="0" rIns="0" bIns="0" anchor="ctr"/>
          <a:lstStyle/>
          <a:p>
            <a:pPr defTabSz="912495" eaLnBrk="0" fontAlgn="base" hangingPunct="0">
              <a:spcBef>
                <a:spcPct val="0"/>
              </a:spcBef>
              <a:spcAft>
                <a:spcPct val="0"/>
              </a:spcAft>
            </a:pPr>
            <a:endParaRPr lang="zh-CN" altLang="en-US">
              <a:latin typeface="Arial"/>
              <a:ea typeface="微软雅黑" charset="-122"/>
              <a:sym typeface="Arial"/>
            </a:endParaRPr>
          </a:p>
        </p:txBody>
      </p:sp>
      <p:sp>
        <p:nvSpPr>
          <p:cNvPr id="19" name="出自【趣你的PPT】(微信:qunideppt)：最优质的PPT资源库">
            <a:extLst>
              <a:ext uri="{FF2B5EF4-FFF2-40B4-BE49-F238E27FC236}">
                <a16:creationId xmlns:a16="http://schemas.microsoft.com/office/drawing/2014/main" id="{456A9159-2F59-4E9F-8206-7FC0545C1ADB}"/>
              </a:ext>
            </a:extLst>
          </p:cNvPr>
          <p:cNvSpPr/>
          <p:nvPr/>
        </p:nvSpPr>
        <p:spPr bwMode="auto">
          <a:xfrm>
            <a:off x="4518025" y="2311399"/>
            <a:ext cx="550862" cy="550862"/>
          </a:xfrm>
          <a:custGeom>
            <a:avLst/>
            <a:gdLst>
              <a:gd name="T0" fmla="*/ 216118128 w 19678"/>
              <a:gd name="T1" fmla="*/ 216118128 h 19678"/>
              <a:gd name="T2" fmla="*/ 216118128 w 19678"/>
              <a:gd name="T3" fmla="*/ 216118128 h 19678"/>
              <a:gd name="T4" fmla="*/ 216118128 w 19678"/>
              <a:gd name="T5" fmla="*/ 216118128 h 19678"/>
              <a:gd name="T6" fmla="*/ 216118128 w 19678"/>
              <a:gd name="T7" fmla="*/ 216118128 h 19678"/>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9678" h="19678"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a:noFill/>
          </a:ln>
        </p:spPr>
        <p:txBody>
          <a:bodyPr lIns="22854" rIns="22854" anchor="ctr"/>
          <a:lstStyle/>
          <a:p>
            <a:pPr defTabSz="912495" eaLnBrk="0" fontAlgn="base" hangingPunct="0">
              <a:spcBef>
                <a:spcPct val="0"/>
              </a:spcBef>
              <a:spcAft>
                <a:spcPct val="0"/>
              </a:spcAft>
            </a:pPr>
            <a:endParaRPr lang="zh-CN" altLang="en-US">
              <a:latin typeface="Arial"/>
              <a:ea typeface="微软雅黑" charset="-122"/>
              <a:sym typeface="Arial"/>
            </a:endParaRPr>
          </a:p>
        </p:txBody>
      </p:sp>
      <p:sp>
        <p:nvSpPr>
          <p:cNvPr id="20" name="出自【趣你的PPT】(微信:qunideppt)：最优质的PPT资源库">
            <a:extLst>
              <a:ext uri="{FF2B5EF4-FFF2-40B4-BE49-F238E27FC236}">
                <a16:creationId xmlns:a16="http://schemas.microsoft.com/office/drawing/2014/main" id="{BBF5D81D-D579-44FE-B0D5-6222C3D17FA7}"/>
              </a:ext>
            </a:extLst>
          </p:cNvPr>
          <p:cNvSpPr/>
          <p:nvPr/>
        </p:nvSpPr>
        <p:spPr bwMode="auto">
          <a:xfrm>
            <a:off x="4518025" y="4551362"/>
            <a:ext cx="550862" cy="552450"/>
          </a:xfrm>
          <a:custGeom>
            <a:avLst/>
            <a:gdLst>
              <a:gd name="T0" fmla="*/ 216118128 w 19678"/>
              <a:gd name="T1" fmla="*/ 217365970 h 19678"/>
              <a:gd name="T2" fmla="*/ 216118128 w 19678"/>
              <a:gd name="T3" fmla="*/ 217365970 h 19678"/>
              <a:gd name="T4" fmla="*/ 216118128 w 19678"/>
              <a:gd name="T5" fmla="*/ 217365970 h 19678"/>
              <a:gd name="T6" fmla="*/ 216118128 w 19678"/>
              <a:gd name="T7" fmla="*/ 217365970 h 19678"/>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9678" h="19678"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a:noFill/>
          </a:ln>
        </p:spPr>
        <p:txBody>
          <a:bodyPr lIns="0" tIns="0" rIns="0" bIns="0" anchor="ctr"/>
          <a:lstStyle/>
          <a:p>
            <a:pPr defTabSz="912495" eaLnBrk="0" fontAlgn="base" hangingPunct="0">
              <a:spcBef>
                <a:spcPct val="0"/>
              </a:spcBef>
              <a:spcAft>
                <a:spcPct val="0"/>
              </a:spcAft>
            </a:pPr>
            <a:endParaRPr lang="zh-CN" altLang="en-US">
              <a:latin typeface="Arial"/>
              <a:ea typeface="微软雅黑" charset="-122"/>
              <a:sym typeface="Arial"/>
            </a:endParaRPr>
          </a:p>
        </p:txBody>
      </p:sp>
      <p:sp>
        <p:nvSpPr>
          <p:cNvPr id="21" name="出自【趣你的PPT】(微信:qunideppt)：最优质的PPT资源库">
            <a:extLst>
              <a:ext uri="{FF2B5EF4-FFF2-40B4-BE49-F238E27FC236}">
                <a16:creationId xmlns:a16="http://schemas.microsoft.com/office/drawing/2014/main" id="{1502C15E-5D09-4152-ABB7-445080434076}"/>
              </a:ext>
            </a:extLst>
          </p:cNvPr>
          <p:cNvSpPr/>
          <p:nvPr/>
        </p:nvSpPr>
        <p:spPr bwMode="auto">
          <a:xfrm>
            <a:off x="8247063" y="2311399"/>
            <a:ext cx="550863" cy="550862"/>
          </a:xfrm>
          <a:custGeom>
            <a:avLst/>
            <a:gdLst>
              <a:gd name="T0" fmla="*/ 216118912 w 19678"/>
              <a:gd name="T1" fmla="*/ 216118128 h 19678"/>
              <a:gd name="T2" fmla="*/ 216118912 w 19678"/>
              <a:gd name="T3" fmla="*/ 216118128 h 19678"/>
              <a:gd name="T4" fmla="*/ 216118912 w 19678"/>
              <a:gd name="T5" fmla="*/ 216118128 h 19678"/>
              <a:gd name="T6" fmla="*/ 216118912 w 19678"/>
              <a:gd name="T7" fmla="*/ 216118128 h 19678"/>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9678" h="19678"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a:noFill/>
          </a:ln>
        </p:spPr>
        <p:txBody>
          <a:bodyPr lIns="22854" rIns="22854" anchor="ctr"/>
          <a:lstStyle/>
          <a:p>
            <a:pPr defTabSz="912495" eaLnBrk="0" fontAlgn="base" hangingPunct="0">
              <a:spcBef>
                <a:spcPct val="0"/>
              </a:spcBef>
              <a:spcAft>
                <a:spcPct val="0"/>
              </a:spcAft>
            </a:pPr>
            <a:endParaRPr lang="zh-CN" altLang="en-US">
              <a:latin typeface="Arial"/>
              <a:ea typeface="微软雅黑" charset="-122"/>
              <a:sym typeface="Arial"/>
            </a:endParaRPr>
          </a:p>
        </p:txBody>
      </p:sp>
      <p:sp>
        <p:nvSpPr>
          <p:cNvPr id="22" name="出自【趣你的PPT】(微信:qunideppt)：最优质的PPT资源库">
            <a:extLst>
              <a:ext uri="{FF2B5EF4-FFF2-40B4-BE49-F238E27FC236}">
                <a16:creationId xmlns:a16="http://schemas.microsoft.com/office/drawing/2014/main" id="{D803ACC0-65C1-4642-ABD7-8A3180C1AF4E}"/>
              </a:ext>
            </a:extLst>
          </p:cNvPr>
          <p:cNvSpPr/>
          <p:nvPr/>
        </p:nvSpPr>
        <p:spPr bwMode="auto">
          <a:xfrm>
            <a:off x="8247063" y="4551362"/>
            <a:ext cx="550863" cy="552450"/>
          </a:xfrm>
          <a:custGeom>
            <a:avLst/>
            <a:gdLst>
              <a:gd name="T0" fmla="*/ 216118912 w 19678"/>
              <a:gd name="T1" fmla="*/ 217365970 h 19678"/>
              <a:gd name="T2" fmla="*/ 216118912 w 19678"/>
              <a:gd name="T3" fmla="*/ 217365970 h 19678"/>
              <a:gd name="T4" fmla="*/ 216118912 w 19678"/>
              <a:gd name="T5" fmla="*/ 217365970 h 19678"/>
              <a:gd name="T6" fmla="*/ 216118912 w 19678"/>
              <a:gd name="T7" fmla="*/ 217365970 h 19678"/>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19678" h="19678"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a:noFill/>
          </a:ln>
        </p:spPr>
        <p:txBody>
          <a:bodyPr lIns="0" tIns="0" rIns="0" bIns="0" anchor="ctr"/>
          <a:lstStyle/>
          <a:p>
            <a:pPr defTabSz="912495" eaLnBrk="0" fontAlgn="base" hangingPunct="0">
              <a:spcBef>
                <a:spcPct val="0"/>
              </a:spcBef>
              <a:spcAft>
                <a:spcPct val="0"/>
              </a:spcAft>
            </a:pPr>
            <a:endParaRPr lang="zh-CN" altLang="en-US">
              <a:latin typeface="Arial"/>
              <a:ea typeface="微软雅黑" charset="-122"/>
              <a:sym typeface="Arial"/>
            </a:endParaRPr>
          </a:p>
        </p:txBody>
      </p:sp>
      <p:sp>
        <p:nvSpPr>
          <p:cNvPr id="23" name="出自【趣你的PPT】(微信:qunideppt)：最优质的PPT资源库">
            <a:extLst>
              <a:ext uri="{FF2B5EF4-FFF2-40B4-BE49-F238E27FC236}">
                <a16:creationId xmlns:a16="http://schemas.microsoft.com/office/drawing/2014/main" id="{5562A558-2DF9-4E93-AEB4-78EAB216F3AD}"/>
              </a:ext>
            </a:extLst>
          </p:cNvPr>
          <p:cNvSpPr/>
          <p:nvPr/>
        </p:nvSpPr>
        <p:spPr>
          <a:xfrm>
            <a:off x="1108076" y="2495549"/>
            <a:ext cx="187325" cy="182562"/>
          </a:xfrm>
          <a:custGeom>
            <a:avLst/>
            <a:gdLst/>
            <a:ahLst/>
            <a:cxnLst>
              <a:cxn ang="0">
                <a:pos x="wd2" y="hd2"/>
              </a:cxn>
              <a:cxn ang="5400000">
                <a:pos x="wd2" y="hd2"/>
              </a:cxn>
              <a:cxn ang="10800000">
                <a:pos x="wd2" y="hd2"/>
              </a:cxn>
              <a:cxn ang="16200000">
                <a:pos x="wd2" y="hd2"/>
              </a:cxn>
            </a:cxnLst>
            <a:rect l="0" t="0" r="r" b="b"/>
            <a:pathLst>
              <a:path w="21393" h="21600" extrusionOk="0">
                <a:moveTo>
                  <a:pt x="1918" y="4393"/>
                </a:moveTo>
                <a:cubicBezTo>
                  <a:pt x="4750" y="1464"/>
                  <a:pt x="4750" y="1464"/>
                  <a:pt x="4750" y="1464"/>
                </a:cubicBezTo>
                <a:cubicBezTo>
                  <a:pt x="16790" y="1464"/>
                  <a:pt x="16790" y="1464"/>
                  <a:pt x="16790" y="1464"/>
                </a:cubicBezTo>
                <a:cubicBezTo>
                  <a:pt x="19268" y="4393"/>
                  <a:pt x="19268" y="4393"/>
                  <a:pt x="19268" y="4393"/>
                </a:cubicBezTo>
                <a:cubicBezTo>
                  <a:pt x="1918" y="4393"/>
                  <a:pt x="1918" y="4393"/>
                  <a:pt x="1918" y="4393"/>
                </a:cubicBezTo>
                <a:close/>
                <a:moveTo>
                  <a:pt x="10770" y="13546"/>
                </a:moveTo>
                <a:cubicBezTo>
                  <a:pt x="6521" y="13546"/>
                  <a:pt x="5813" y="7688"/>
                  <a:pt x="5459" y="6590"/>
                </a:cubicBezTo>
                <a:cubicBezTo>
                  <a:pt x="7937" y="6590"/>
                  <a:pt x="7937" y="6590"/>
                  <a:pt x="7937" y="6590"/>
                </a:cubicBezTo>
                <a:cubicBezTo>
                  <a:pt x="8291" y="8420"/>
                  <a:pt x="9000" y="11349"/>
                  <a:pt x="10770" y="11349"/>
                </a:cubicBezTo>
                <a:cubicBezTo>
                  <a:pt x="12186" y="11349"/>
                  <a:pt x="13249" y="8420"/>
                  <a:pt x="13603" y="6590"/>
                </a:cubicBezTo>
                <a:cubicBezTo>
                  <a:pt x="15727" y="6590"/>
                  <a:pt x="15727" y="6590"/>
                  <a:pt x="15727" y="6590"/>
                </a:cubicBezTo>
                <a:cubicBezTo>
                  <a:pt x="15727" y="7688"/>
                  <a:pt x="14665" y="13546"/>
                  <a:pt x="10770" y="13546"/>
                </a:cubicBezTo>
                <a:close/>
                <a:moveTo>
                  <a:pt x="20685" y="2563"/>
                </a:moveTo>
                <a:cubicBezTo>
                  <a:pt x="20331" y="2197"/>
                  <a:pt x="18206" y="732"/>
                  <a:pt x="17852" y="366"/>
                </a:cubicBezTo>
                <a:cubicBezTo>
                  <a:pt x="17498" y="0"/>
                  <a:pt x="17144" y="0"/>
                  <a:pt x="16790" y="0"/>
                </a:cubicBezTo>
                <a:cubicBezTo>
                  <a:pt x="4750" y="0"/>
                  <a:pt x="4750" y="0"/>
                  <a:pt x="4750" y="0"/>
                </a:cubicBezTo>
                <a:cubicBezTo>
                  <a:pt x="4396" y="0"/>
                  <a:pt x="3688" y="0"/>
                  <a:pt x="3334" y="366"/>
                </a:cubicBezTo>
                <a:cubicBezTo>
                  <a:pt x="2980" y="732"/>
                  <a:pt x="855" y="2197"/>
                  <a:pt x="501" y="2563"/>
                </a:cubicBezTo>
                <a:cubicBezTo>
                  <a:pt x="147" y="2929"/>
                  <a:pt x="-207" y="3295"/>
                  <a:pt x="147" y="4027"/>
                </a:cubicBezTo>
                <a:cubicBezTo>
                  <a:pt x="147" y="4759"/>
                  <a:pt x="2272" y="20868"/>
                  <a:pt x="2272" y="20868"/>
                </a:cubicBezTo>
                <a:cubicBezTo>
                  <a:pt x="2626" y="21234"/>
                  <a:pt x="2980" y="21600"/>
                  <a:pt x="3334" y="21600"/>
                </a:cubicBezTo>
                <a:cubicBezTo>
                  <a:pt x="17852" y="21600"/>
                  <a:pt x="17852" y="21600"/>
                  <a:pt x="17852" y="21600"/>
                </a:cubicBezTo>
                <a:cubicBezTo>
                  <a:pt x="18206" y="21600"/>
                  <a:pt x="18914" y="21234"/>
                  <a:pt x="18914" y="20868"/>
                </a:cubicBezTo>
                <a:cubicBezTo>
                  <a:pt x="18914" y="20868"/>
                  <a:pt x="21039" y="4759"/>
                  <a:pt x="21393" y="4027"/>
                </a:cubicBezTo>
                <a:cubicBezTo>
                  <a:pt x="21393" y="3295"/>
                  <a:pt x="21039" y="2929"/>
                  <a:pt x="20685" y="2563"/>
                </a:cubicBezTo>
                <a:close/>
              </a:path>
            </a:pathLst>
          </a:custGeom>
          <a:solidFill>
            <a:srgbClr val="FFFFFF"/>
          </a:solidFill>
          <a:ln w="12700">
            <a:miter lim="400000"/>
          </a:ln>
        </p:spPr>
        <p:txBody>
          <a:bodyPr lIns="22854" rIns="22854"/>
          <a:lstStyle/>
          <a:p>
            <a:pPr defTabSz="912495" eaLnBrk="0" fontAlgn="base" hangingPunct="0">
              <a:spcBef>
                <a:spcPct val="0"/>
              </a:spcBef>
              <a:spcAft>
                <a:spcPct val="0"/>
              </a:spcAft>
              <a:defRPr/>
            </a:pPr>
            <a:endParaRPr sz="2225">
              <a:latin typeface="Arial"/>
              <a:ea typeface="微软雅黑" charset="-122"/>
              <a:sym typeface="Arial"/>
            </a:endParaRPr>
          </a:p>
        </p:txBody>
      </p:sp>
      <p:sp>
        <p:nvSpPr>
          <p:cNvPr id="24" name="出自【趣你的PPT】(微信:qunideppt)：最优质的PPT资源库">
            <a:extLst>
              <a:ext uri="{FF2B5EF4-FFF2-40B4-BE49-F238E27FC236}">
                <a16:creationId xmlns:a16="http://schemas.microsoft.com/office/drawing/2014/main" id="{30B3E922-7F0E-44C8-97AC-4A9C98022288}"/>
              </a:ext>
            </a:extLst>
          </p:cNvPr>
          <p:cNvSpPr/>
          <p:nvPr/>
        </p:nvSpPr>
        <p:spPr>
          <a:xfrm>
            <a:off x="4679950" y="2495549"/>
            <a:ext cx="227012" cy="182562"/>
          </a:xfrm>
          <a:custGeom>
            <a:avLst/>
            <a:gdLst/>
            <a:ahLst/>
            <a:cxnLst>
              <a:cxn ang="0">
                <a:pos x="wd2" y="hd2"/>
              </a:cxn>
              <a:cxn ang="5400000">
                <a:pos x="wd2" y="hd2"/>
              </a:cxn>
              <a:cxn ang="10800000">
                <a:pos x="wd2" y="hd2"/>
              </a:cxn>
              <a:cxn ang="16200000">
                <a:pos x="wd2" y="hd2"/>
              </a:cxn>
            </a:cxnLst>
            <a:rect l="0" t="0" r="r" b="b"/>
            <a:pathLst>
              <a:path w="21600" h="21600" extrusionOk="0">
                <a:moveTo>
                  <a:pt x="17280" y="13500"/>
                </a:moveTo>
                <a:lnTo>
                  <a:pt x="4320" y="13500"/>
                </a:lnTo>
                <a:lnTo>
                  <a:pt x="4320" y="2700"/>
                </a:lnTo>
                <a:lnTo>
                  <a:pt x="17280" y="2700"/>
                </a:lnTo>
                <a:cubicBezTo>
                  <a:pt x="17280" y="2700"/>
                  <a:pt x="17280" y="13500"/>
                  <a:pt x="17280" y="13500"/>
                </a:cubicBezTo>
                <a:close/>
                <a:moveTo>
                  <a:pt x="7560" y="18900"/>
                </a:moveTo>
                <a:lnTo>
                  <a:pt x="8208" y="17550"/>
                </a:lnTo>
                <a:lnTo>
                  <a:pt x="13392" y="17550"/>
                </a:lnTo>
                <a:lnTo>
                  <a:pt x="14040" y="18900"/>
                </a:lnTo>
                <a:cubicBezTo>
                  <a:pt x="14040" y="18900"/>
                  <a:pt x="7560" y="18900"/>
                  <a:pt x="7560" y="18900"/>
                </a:cubicBezTo>
                <a:close/>
                <a:moveTo>
                  <a:pt x="21334" y="18402"/>
                </a:moveTo>
                <a:cubicBezTo>
                  <a:pt x="21068" y="17901"/>
                  <a:pt x="19440" y="14850"/>
                  <a:pt x="19440" y="14850"/>
                </a:cubicBezTo>
                <a:lnTo>
                  <a:pt x="19440" y="2700"/>
                </a:lnTo>
                <a:cubicBezTo>
                  <a:pt x="19440" y="1212"/>
                  <a:pt x="18468" y="0"/>
                  <a:pt x="17280" y="0"/>
                </a:cubicBezTo>
                <a:lnTo>
                  <a:pt x="4320" y="0"/>
                </a:lnTo>
                <a:cubicBezTo>
                  <a:pt x="3131" y="0"/>
                  <a:pt x="2160" y="1212"/>
                  <a:pt x="2160" y="2700"/>
                </a:cubicBezTo>
                <a:lnTo>
                  <a:pt x="2160" y="14850"/>
                </a:lnTo>
                <a:cubicBezTo>
                  <a:pt x="2160" y="14850"/>
                  <a:pt x="532" y="17901"/>
                  <a:pt x="266" y="18402"/>
                </a:cubicBezTo>
                <a:cubicBezTo>
                  <a:pt x="0" y="18900"/>
                  <a:pt x="0" y="19188"/>
                  <a:pt x="0" y="19575"/>
                </a:cubicBezTo>
                <a:lnTo>
                  <a:pt x="0" y="20250"/>
                </a:lnTo>
                <a:cubicBezTo>
                  <a:pt x="0" y="20925"/>
                  <a:pt x="540" y="21600"/>
                  <a:pt x="1079" y="21600"/>
                </a:cubicBezTo>
                <a:lnTo>
                  <a:pt x="20521" y="21600"/>
                </a:lnTo>
                <a:cubicBezTo>
                  <a:pt x="21060" y="21600"/>
                  <a:pt x="21600" y="20925"/>
                  <a:pt x="21600" y="20250"/>
                </a:cubicBezTo>
                <a:lnTo>
                  <a:pt x="21600" y="19575"/>
                </a:lnTo>
                <a:cubicBezTo>
                  <a:pt x="21600" y="19188"/>
                  <a:pt x="21600" y="18900"/>
                  <a:pt x="21334" y="18402"/>
                </a:cubicBezTo>
                <a:close/>
              </a:path>
            </a:pathLst>
          </a:custGeom>
          <a:solidFill>
            <a:srgbClr val="FFFFFF"/>
          </a:solidFill>
          <a:ln w="12700">
            <a:miter lim="400000"/>
          </a:ln>
        </p:spPr>
        <p:txBody>
          <a:bodyPr lIns="22854" rIns="22854" anchor="ctr"/>
          <a:lstStyle/>
          <a:p>
            <a:pPr defTabSz="912495" eaLnBrk="0" fontAlgn="base" hangingPunct="0">
              <a:spcBef>
                <a:spcPct val="0"/>
              </a:spcBef>
              <a:spcAft>
                <a:spcPct val="0"/>
              </a:spcAft>
              <a:defRPr/>
            </a:pPr>
            <a:endParaRPr sz="2225">
              <a:latin typeface="Arial"/>
              <a:ea typeface="微软雅黑" charset="-122"/>
              <a:sym typeface="Arial"/>
            </a:endParaRPr>
          </a:p>
        </p:txBody>
      </p:sp>
      <p:sp>
        <p:nvSpPr>
          <p:cNvPr id="25" name="出自【趣你的PPT】(微信:qunideppt)：最优质的PPT资源库">
            <a:extLst>
              <a:ext uri="{FF2B5EF4-FFF2-40B4-BE49-F238E27FC236}">
                <a16:creationId xmlns:a16="http://schemas.microsoft.com/office/drawing/2014/main" id="{0EFCF60F-8E68-4147-9C08-C162BFE93454}"/>
              </a:ext>
            </a:extLst>
          </p:cNvPr>
          <p:cNvSpPr/>
          <p:nvPr/>
        </p:nvSpPr>
        <p:spPr>
          <a:xfrm>
            <a:off x="8429625" y="2476499"/>
            <a:ext cx="185737" cy="201612"/>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7548" y="10800"/>
                  <a:pt x="4909" y="8381"/>
                  <a:pt x="4909" y="5400"/>
                </a:cubicBezTo>
                <a:cubicBezTo>
                  <a:pt x="4909" y="2419"/>
                  <a:pt x="7548" y="0"/>
                  <a:pt x="10800" y="0"/>
                </a:cubicBezTo>
                <a:cubicBezTo>
                  <a:pt x="14052" y="0"/>
                  <a:pt x="16691" y="2419"/>
                  <a:pt x="16691" y="5400"/>
                </a:cubicBezTo>
                <a:cubicBezTo>
                  <a:pt x="16691" y="8381"/>
                  <a:pt x="14052" y="10800"/>
                  <a:pt x="10800" y="10800"/>
                </a:cubicBezTo>
                <a:close/>
                <a:moveTo>
                  <a:pt x="17504" y="21600"/>
                </a:moveTo>
                <a:lnTo>
                  <a:pt x="4096" y="21600"/>
                </a:lnTo>
                <a:cubicBezTo>
                  <a:pt x="1657" y="21600"/>
                  <a:pt x="0" y="20236"/>
                  <a:pt x="0" y="17958"/>
                </a:cubicBezTo>
                <a:cubicBezTo>
                  <a:pt x="0" y="14780"/>
                  <a:pt x="813" y="9900"/>
                  <a:pt x="5308" y="9900"/>
                </a:cubicBezTo>
                <a:cubicBezTo>
                  <a:pt x="5784" y="9900"/>
                  <a:pt x="7793" y="11855"/>
                  <a:pt x="10800" y="11855"/>
                </a:cubicBezTo>
                <a:cubicBezTo>
                  <a:pt x="13807" y="11855"/>
                  <a:pt x="15816" y="9900"/>
                  <a:pt x="16292" y="9900"/>
                </a:cubicBezTo>
                <a:cubicBezTo>
                  <a:pt x="20787" y="9900"/>
                  <a:pt x="21600" y="14780"/>
                  <a:pt x="21600" y="17958"/>
                </a:cubicBezTo>
                <a:cubicBezTo>
                  <a:pt x="21600" y="20236"/>
                  <a:pt x="19943" y="21600"/>
                  <a:pt x="17504" y="21600"/>
                </a:cubicBezTo>
                <a:close/>
              </a:path>
            </a:pathLst>
          </a:custGeom>
          <a:solidFill>
            <a:srgbClr val="FFFFFF"/>
          </a:solidFill>
          <a:ln w="12700">
            <a:miter lim="400000"/>
          </a:ln>
        </p:spPr>
        <p:txBody>
          <a:bodyPr lIns="22854" rIns="22854" anchor="ctr"/>
          <a:lstStyle/>
          <a:p>
            <a:pPr defTabSz="912495" eaLnBrk="0" fontAlgn="base" hangingPunct="0">
              <a:spcBef>
                <a:spcPct val="0"/>
              </a:spcBef>
              <a:spcAft>
                <a:spcPct val="0"/>
              </a:spcAft>
              <a:defRPr/>
            </a:pPr>
            <a:endParaRPr sz="2225">
              <a:latin typeface="Arial"/>
              <a:ea typeface="微软雅黑" charset="-122"/>
              <a:sym typeface="Arial"/>
            </a:endParaRPr>
          </a:p>
        </p:txBody>
      </p:sp>
      <p:sp>
        <p:nvSpPr>
          <p:cNvPr id="26" name="出自【趣你的PPT】(微信:qunideppt)：最优质的PPT资源库">
            <a:extLst>
              <a:ext uri="{FF2B5EF4-FFF2-40B4-BE49-F238E27FC236}">
                <a16:creationId xmlns:a16="http://schemas.microsoft.com/office/drawing/2014/main" id="{1D2E5DF4-2E2C-4641-90A6-26C4811CB999}"/>
              </a:ext>
            </a:extLst>
          </p:cNvPr>
          <p:cNvSpPr/>
          <p:nvPr/>
        </p:nvSpPr>
        <p:spPr>
          <a:xfrm>
            <a:off x="4675187" y="4710112"/>
            <a:ext cx="236538" cy="234950"/>
          </a:xfrm>
          <a:custGeom>
            <a:avLst/>
            <a:gdLst/>
            <a:ahLst/>
            <a:cxnLst>
              <a:cxn ang="0">
                <a:pos x="wd2" y="hd2"/>
              </a:cxn>
              <a:cxn ang="5400000">
                <a:pos x="wd2" y="hd2"/>
              </a:cxn>
              <a:cxn ang="10800000">
                <a:pos x="wd2" y="hd2"/>
              </a:cxn>
              <a:cxn ang="16200000">
                <a:pos x="wd2" y="hd2"/>
              </a:cxn>
            </a:cxnLst>
            <a:rect l="0" t="0" r="r" b="b"/>
            <a:pathLst>
              <a:path w="21600" h="21600" extrusionOk="0">
                <a:moveTo>
                  <a:pt x="10799" y="19800"/>
                </a:moveTo>
                <a:cubicBezTo>
                  <a:pt x="5834" y="19800"/>
                  <a:pt x="1800" y="15765"/>
                  <a:pt x="1800" y="10800"/>
                </a:cubicBezTo>
                <a:cubicBezTo>
                  <a:pt x="1800" y="5836"/>
                  <a:pt x="5834" y="1800"/>
                  <a:pt x="10799" y="1800"/>
                </a:cubicBezTo>
                <a:cubicBezTo>
                  <a:pt x="15764" y="1800"/>
                  <a:pt x="19800" y="5836"/>
                  <a:pt x="19800" y="10800"/>
                </a:cubicBezTo>
                <a:cubicBezTo>
                  <a:pt x="19800" y="15765"/>
                  <a:pt x="15764" y="19800"/>
                  <a:pt x="10799" y="19800"/>
                </a:cubicBezTo>
                <a:close/>
                <a:moveTo>
                  <a:pt x="10799" y="0"/>
                </a:moveTo>
                <a:cubicBezTo>
                  <a:pt x="4837" y="0"/>
                  <a:pt x="0" y="4838"/>
                  <a:pt x="0" y="10800"/>
                </a:cubicBezTo>
                <a:cubicBezTo>
                  <a:pt x="0" y="16764"/>
                  <a:pt x="4837" y="21600"/>
                  <a:pt x="10799" y="21600"/>
                </a:cubicBezTo>
                <a:cubicBezTo>
                  <a:pt x="16763" y="21600"/>
                  <a:pt x="21600" y="16764"/>
                  <a:pt x="21600" y="10800"/>
                </a:cubicBezTo>
                <a:cubicBezTo>
                  <a:pt x="21600" y="4838"/>
                  <a:pt x="16763" y="0"/>
                  <a:pt x="10799" y="0"/>
                </a:cubicBezTo>
                <a:close/>
              </a:path>
            </a:pathLst>
          </a:custGeom>
          <a:solidFill>
            <a:srgbClr val="FFFFFF"/>
          </a:solidFill>
          <a:ln w="12700" cap="flat">
            <a:noFill/>
            <a:miter lim="400000"/>
          </a:ln>
          <a:effectLst/>
        </p:spPr>
        <p:txBody>
          <a:bodyPr lIns="19045" tIns="19045" rIns="19045" bIns="19045" anchor="ctr"/>
          <a:lstStyle/>
          <a:p>
            <a:pPr defTabSz="912495" eaLnBrk="0" fontAlgn="base" hangingPunct="0">
              <a:spcBef>
                <a:spcPct val="0"/>
              </a:spcBef>
              <a:spcAft>
                <a:spcPct val="0"/>
              </a:spcAft>
              <a:defRPr/>
            </a:pPr>
            <a:endParaRPr sz="2225">
              <a:latin typeface="Arial"/>
              <a:ea typeface="微软雅黑" charset="-122"/>
              <a:sym typeface="Arial"/>
            </a:endParaRPr>
          </a:p>
        </p:txBody>
      </p:sp>
      <p:sp>
        <p:nvSpPr>
          <p:cNvPr id="27" name="出自【趣你的PPT】(微信:qunideppt)：最优质的PPT资源库">
            <a:extLst>
              <a:ext uri="{FF2B5EF4-FFF2-40B4-BE49-F238E27FC236}">
                <a16:creationId xmlns:a16="http://schemas.microsoft.com/office/drawing/2014/main" id="{9B8EE1F1-6D6B-497F-9A61-4529AA545D01}"/>
              </a:ext>
            </a:extLst>
          </p:cNvPr>
          <p:cNvSpPr/>
          <p:nvPr/>
        </p:nvSpPr>
        <p:spPr>
          <a:xfrm>
            <a:off x="4713288" y="4748213"/>
            <a:ext cx="157163" cy="157163"/>
          </a:xfrm>
          <a:custGeom>
            <a:avLst/>
            <a:gdLst/>
            <a:ahLst/>
            <a:cxnLst>
              <a:cxn ang="0">
                <a:pos x="wd2" y="hd2"/>
              </a:cxn>
              <a:cxn ang="5400000">
                <a:pos x="wd2" y="hd2"/>
              </a:cxn>
              <a:cxn ang="10800000">
                <a:pos x="wd2" y="hd2"/>
              </a:cxn>
              <a:cxn ang="16200000">
                <a:pos x="wd2" y="hd2"/>
              </a:cxn>
            </a:cxnLst>
            <a:rect l="0" t="0" r="r" b="b"/>
            <a:pathLst>
              <a:path w="21600" h="21600" extrusionOk="0">
                <a:moveTo>
                  <a:pt x="10799" y="18901"/>
                </a:moveTo>
                <a:cubicBezTo>
                  <a:pt x="6328" y="18901"/>
                  <a:pt x="2700" y="15272"/>
                  <a:pt x="2700" y="10800"/>
                </a:cubicBezTo>
                <a:cubicBezTo>
                  <a:pt x="2700" y="6328"/>
                  <a:pt x="6328" y="2701"/>
                  <a:pt x="10799" y="2701"/>
                </a:cubicBezTo>
                <a:cubicBezTo>
                  <a:pt x="15271" y="2701"/>
                  <a:pt x="18900" y="6328"/>
                  <a:pt x="18900" y="10800"/>
                </a:cubicBezTo>
                <a:cubicBezTo>
                  <a:pt x="18900" y="15272"/>
                  <a:pt x="15271" y="18901"/>
                  <a:pt x="10799" y="18901"/>
                </a:cubicBezTo>
                <a:close/>
                <a:moveTo>
                  <a:pt x="10799" y="0"/>
                </a:moveTo>
                <a:cubicBezTo>
                  <a:pt x="4830" y="0"/>
                  <a:pt x="0" y="4832"/>
                  <a:pt x="0" y="10800"/>
                </a:cubicBezTo>
                <a:cubicBezTo>
                  <a:pt x="0" y="16771"/>
                  <a:pt x="4830" y="21600"/>
                  <a:pt x="10799" y="21600"/>
                </a:cubicBezTo>
                <a:cubicBezTo>
                  <a:pt x="16769" y="21600"/>
                  <a:pt x="21600" y="16771"/>
                  <a:pt x="21600" y="10800"/>
                </a:cubicBezTo>
                <a:cubicBezTo>
                  <a:pt x="21600" y="4832"/>
                  <a:pt x="16769" y="0"/>
                  <a:pt x="10799" y="0"/>
                </a:cubicBezTo>
                <a:close/>
              </a:path>
            </a:pathLst>
          </a:custGeom>
          <a:solidFill>
            <a:srgbClr val="FFFFFF"/>
          </a:solidFill>
          <a:ln w="12700" cap="flat">
            <a:noFill/>
            <a:miter lim="400000"/>
          </a:ln>
          <a:effectLst/>
        </p:spPr>
        <p:txBody>
          <a:bodyPr lIns="19045" tIns="19045" rIns="19045" bIns="19045" anchor="ctr"/>
          <a:lstStyle/>
          <a:p>
            <a:pPr defTabSz="912495" eaLnBrk="0" fontAlgn="base" hangingPunct="0">
              <a:spcBef>
                <a:spcPct val="0"/>
              </a:spcBef>
              <a:spcAft>
                <a:spcPct val="0"/>
              </a:spcAft>
              <a:defRPr/>
            </a:pPr>
            <a:endParaRPr sz="2225">
              <a:latin typeface="Arial"/>
              <a:ea typeface="微软雅黑" charset="-122"/>
              <a:sym typeface="Arial"/>
            </a:endParaRPr>
          </a:p>
        </p:txBody>
      </p:sp>
      <p:sp>
        <p:nvSpPr>
          <p:cNvPr id="28" name="出自【趣你的PPT】(微信:qunideppt)：最优质的PPT资源库">
            <a:extLst>
              <a:ext uri="{FF2B5EF4-FFF2-40B4-BE49-F238E27FC236}">
                <a16:creationId xmlns:a16="http://schemas.microsoft.com/office/drawing/2014/main" id="{E7590D9A-DA05-4B3C-9A39-C01DBDCBE6B0}"/>
              </a:ext>
            </a:extLst>
          </p:cNvPr>
          <p:cNvSpPr/>
          <p:nvPr/>
        </p:nvSpPr>
        <p:spPr>
          <a:xfrm>
            <a:off x="4751388" y="4792662"/>
            <a:ext cx="79375" cy="77788"/>
          </a:xfrm>
          <a:custGeom>
            <a:avLst/>
            <a:gdLst/>
            <a:ahLst/>
            <a:cxnLst>
              <a:cxn ang="0">
                <a:pos x="wd2" y="hd2"/>
              </a:cxn>
              <a:cxn ang="5400000">
                <a:pos x="wd2" y="hd2"/>
              </a:cxn>
              <a:cxn ang="10800000">
                <a:pos x="wd2" y="hd2"/>
              </a:cxn>
              <a:cxn ang="16200000">
                <a:pos x="wd2" y="hd2"/>
              </a:cxn>
            </a:cxnLst>
            <a:rect l="0" t="0" r="r" b="b"/>
            <a:pathLst>
              <a:path w="21600" h="21600" extrusionOk="0">
                <a:moveTo>
                  <a:pt x="10798" y="0"/>
                </a:moveTo>
                <a:cubicBezTo>
                  <a:pt x="4847" y="0"/>
                  <a:pt x="0" y="4852"/>
                  <a:pt x="0" y="10802"/>
                </a:cubicBezTo>
                <a:cubicBezTo>
                  <a:pt x="0" y="16749"/>
                  <a:pt x="4847" y="21600"/>
                  <a:pt x="10798" y="21600"/>
                </a:cubicBezTo>
                <a:cubicBezTo>
                  <a:pt x="16749" y="21600"/>
                  <a:pt x="21600" y="16749"/>
                  <a:pt x="21600" y="10802"/>
                </a:cubicBezTo>
                <a:cubicBezTo>
                  <a:pt x="21600" y="4852"/>
                  <a:pt x="16749" y="0"/>
                  <a:pt x="10798" y="0"/>
                </a:cubicBezTo>
                <a:close/>
              </a:path>
            </a:pathLst>
          </a:custGeom>
          <a:solidFill>
            <a:srgbClr val="FFFFFF"/>
          </a:solidFill>
          <a:ln w="12700" cap="flat">
            <a:noFill/>
            <a:miter lim="400000"/>
          </a:ln>
          <a:effectLst/>
        </p:spPr>
        <p:txBody>
          <a:bodyPr lIns="19045" tIns="19045" rIns="19045" bIns="19045" anchor="ctr"/>
          <a:lstStyle/>
          <a:p>
            <a:pPr defTabSz="912495" eaLnBrk="0" fontAlgn="base" hangingPunct="0">
              <a:spcBef>
                <a:spcPct val="0"/>
              </a:spcBef>
              <a:spcAft>
                <a:spcPct val="0"/>
              </a:spcAft>
              <a:defRPr/>
            </a:pPr>
            <a:endParaRPr sz="2225">
              <a:latin typeface="Arial"/>
              <a:ea typeface="微软雅黑" charset="-122"/>
              <a:sym typeface="Arial"/>
            </a:endParaRPr>
          </a:p>
        </p:txBody>
      </p:sp>
      <p:sp>
        <p:nvSpPr>
          <p:cNvPr id="29" name="出自【趣你的PPT】(微信:qunideppt)：最优质的PPT资源库">
            <a:extLst>
              <a:ext uri="{FF2B5EF4-FFF2-40B4-BE49-F238E27FC236}">
                <a16:creationId xmlns:a16="http://schemas.microsoft.com/office/drawing/2014/main" id="{000FB582-8365-4D88-9F6B-6C1FACF58004}"/>
              </a:ext>
            </a:extLst>
          </p:cNvPr>
          <p:cNvSpPr/>
          <p:nvPr/>
        </p:nvSpPr>
        <p:spPr>
          <a:xfrm>
            <a:off x="1089026" y="4735512"/>
            <a:ext cx="225425" cy="184150"/>
          </a:xfrm>
          <a:custGeom>
            <a:avLst/>
            <a:gdLst/>
            <a:ahLst/>
            <a:cxnLst>
              <a:cxn ang="0">
                <a:pos x="wd2" y="hd2"/>
              </a:cxn>
              <a:cxn ang="5400000">
                <a:pos x="wd2" y="hd2"/>
              </a:cxn>
              <a:cxn ang="10800000">
                <a:pos x="wd2" y="hd2"/>
              </a:cxn>
              <a:cxn ang="16200000">
                <a:pos x="wd2" y="hd2"/>
              </a:cxn>
            </a:cxnLst>
            <a:rect l="0" t="0" r="r" b="b"/>
            <a:pathLst>
              <a:path w="21476" h="21600" extrusionOk="0">
                <a:moveTo>
                  <a:pt x="15834" y="6647"/>
                </a:moveTo>
                <a:lnTo>
                  <a:pt x="13695" y="1662"/>
                </a:lnTo>
                <a:lnTo>
                  <a:pt x="16442" y="1662"/>
                </a:lnTo>
                <a:lnTo>
                  <a:pt x="19462" y="6647"/>
                </a:lnTo>
                <a:cubicBezTo>
                  <a:pt x="19462" y="6647"/>
                  <a:pt x="15834" y="6647"/>
                  <a:pt x="15834" y="6647"/>
                </a:cubicBezTo>
                <a:close/>
                <a:moveTo>
                  <a:pt x="12719" y="16941"/>
                </a:moveTo>
                <a:lnTo>
                  <a:pt x="15865" y="8306"/>
                </a:lnTo>
                <a:lnTo>
                  <a:pt x="19253" y="8306"/>
                </a:lnTo>
                <a:cubicBezTo>
                  <a:pt x="19253" y="8306"/>
                  <a:pt x="12719" y="16941"/>
                  <a:pt x="12719" y="16941"/>
                </a:cubicBezTo>
                <a:close/>
                <a:moveTo>
                  <a:pt x="10737" y="18328"/>
                </a:moveTo>
                <a:lnTo>
                  <a:pt x="7079" y="8306"/>
                </a:lnTo>
                <a:lnTo>
                  <a:pt x="14397" y="8306"/>
                </a:lnTo>
                <a:cubicBezTo>
                  <a:pt x="14397" y="8306"/>
                  <a:pt x="10737" y="18328"/>
                  <a:pt x="10737" y="18328"/>
                </a:cubicBezTo>
                <a:close/>
                <a:moveTo>
                  <a:pt x="2224" y="8306"/>
                </a:moveTo>
                <a:lnTo>
                  <a:pt x="5610" y="8306"/>
                </a:lnTo>
                <a:lnTo>
                  <a:pt x="8757" y="16941"/>
                </a:lnTo>
                <a:cubicBezTo>
                  <a:pt x="8757" y="16941"/>
                  <a:pt x="2224" y="8306"/>
                  <a:pt x="2224" y="8306"/>
                </a:cubicBezTo>
                <a:close/>
                <a:moveTo>
                  <a:pt x="5034" y="1662"/>
                </a:moveTo>
                <a:lnTo>
                  <a:pt x="7780" y="1662"/>
                </a:lnTo>
                <a:lnTo>
                  <a:pt x="5642" y="6647"/>
                </a:lnTo>
                <a:lnTo>
                  <a:pt x="2013" y="6647"/>
                </a:lnTo>
                <a:cubicBezTo>
                  <a:pt x="2013" y="6647"/>
                  <a:pt x="5034" y="1662"/>
                  <a:pt x="5034" y="1662"/>
                </a:cubicBezTo>
                <a:close/>
                <a:moveTo>
                  <a:pt x="12174" y="1662"/>
                </a:moveTo>
                <a:lnTo>
                  <a:pt x="14313" y="6647"/>
                </a:lnTo>
                <a:lnTo>
                  <a:pt x="7163" y="6647"/>
                </a:lnTo>
                <a:lnTo>
                  <a:pt x="9301" y="1662"/>
                </a:lnTo>
                <a:cubicBezTo>
                  <a:pt x="9301" y="1662"/>
                  <a:pt x="12174" y="1662"/>
                  <a:pt x="12174" y="1662"/>
                </a:cubicBezTo>
                <a:close/>
                <a:moveTo>
                  <a:pt x="17312" y="338"/>
                </a:moveTo>
                <a:cubicBezTo>
                  <a:pt x="17185" y="116"/>
                  <a:pt x="16987" y="0"/>
                  <a:pt x="16778" y="0"/>
                </a:cubicBezTo>
                <a:lnTo>
                  <a:pt x="4698" y="0"/>
                </a:lnTo>
                <a:cubicBezTo>
                  <a:pt x="4489" y="0"/>
                  <a:pt x="4289" y="116"/>
                  <a:pt x="4163" y="338"/>
                </a:cubicBezTo>
                <a:lnTo>
                  <a:pt x="137" y="6985"/>
                </a:lnTo>
                <a:cubicBezTo>
                  <a:pt x="-62" y="7296"/>
                  <a:pt x="-41" y="7751"/>
                  <a:pt x="179" y="8048"/>
                </a:cubicBezTo>
                <a:lnTo>
                  <a:pt x="10245" y="21341"/>
                </a:lnTo>
                <a:cubicBezTo>
                  <a:pt x="10371" y="21509"/>
                  <a:pt x="10549" y="21600"/>
                  <a:pt x="10737" y="21600"/>
                </a:cubicBezTo>
                <a:cubicBezTo>
                  <a:pt x="10927" y="21600"/>
                  <a:pt x="11105" y="21509"/>
                  <a:pt x="11230" y="21341"/>
                </a:cubicBezTo>
                <a:lnTo>
                  <a:pt x="21297" y="8048"/>
                </a:lnTo>
                <a:cubicBezTo>
                  <a:pt x="21517" y="7751"/>
                  <a:pt x="21538" y="7296"/>
                  <a:pt x="21338" y="6985"/>
                </a:cubicBezTo>
                <a:cubicBezTo>
                  <a:pt x="21338" y="6985"/>
                  <a:pt x="17312" y="338"/>
                  <a:pt x="17312" y="338"/>
                </a:cubicBezTo>
                <a:close/>
              </a:path>
            </a:pathLst>
          </a:custGeom>
          <a:solidFill>
            <a:srgbClr val="FFFFFF"/>
          </a:solidFill>
          <a:ln w="12700">
            <a:miter lim="400000"/>
          </a:ln>
        </p:spPr>
        <p:txBody>
          <a:bodyPr lIns="19045" tIns="19045" rIns="19045" bIns="19045" anchor="ctr"/>
          <a:lstStyle/>
          <a:p>
            <a:pPr defTabSz="912495" eaLnBrk="0" fontAlgn="base" hangingPunct="0">
              <a:spcBef>
                <a:spcPct val="0"/>
              </a:spcBef>
              <a:spcAft>
                <a:spcPct val="0"/>
              </a:spcAft>
              <a:defRPr/>
            </a:pPr>
            <a:endParaRPr sz="2225">
              <a:latin typeface="Arial"/>
              <a:ea typeface="微软雅黑" charset="-122"/>
              <a:sym typeface="Arial"/>
            </a:endParaRPr>
          </a:p>
        </p:txBody>
      </p:sp>
      <p:sp>
        <p:nvSpPr>
          <p:cNvPr id="30" name="出自【趣你的PPT】(微信:qunideppt)：最优质的PPT资源库">
            <a:extLst>
              <a:ext uri="{FF2B5EF4-FFF2-40B4-BE49-F238E27FC236}">
                <a16:creationId xmlns:a16="http://schemas.microsoft.com/office/drawing/2014/main" id="{5E3BBB8F-AD66-4E9B-A861-3C6BB63627EC}"/>
              </a:ext>
            </a:extLst>
          </p:cNvPr>
          <p:cNvSpPr/>
          <p:nvPr/>
        </p:nvSpPr>
        <p:spPr>
          <a:xfrm>
            <a:off x="8439150" y="4732338"/>
            <a:ext cx="201612" cy="155575"/>
          </a:xfrm>
          <a:custGeom>
            <a:avLst/>
            <a:gdLst/>
            <a:ahLst/>
            <a:cxnLst>
              <a:cxn ang="0">
                <a:pos x="wd2" y="hd2"/>
              </a:cxn>
              <a:cxn ang="5400000">
                <a:pos x="wd2" y="hd2"/>
              </a:cxn>
              <a:cxn ang="10800000">
                <a:pos x="wd2" y="hd2"/>
              </a:cxn>
              <a:cxn ang="16200000">
                <a:pos x="wd2" y="hd2"/>
              </a:cxn>
            </a:cxnLst>
            <a:rect l="0" t="0" r="r" b="b"/>
            <a:pathLst>
              <a:path w="21357" h="21287" extrusionOk="0">
                <a:moveTo>
                  <a:pt x="17590" y="470"/>
                </a:moveTo>
                <a:lnTo>
                  <a:pt x="7762" y="13152"/>
                </a:lnTo>
                <a:lnTo>
                  <a:pt x="3767" y="7997"/>
                </a:lnTo>
                <a:cubicBezTo>
                  <a:pt x="3281" y="7370"/>
                  <a:pt x="2521" y="7370"/>
                  <a:pt x="2034" y="7997"/>
                </a:cubicBezTo>
                <a:lnTo>
                  <a:pt x="365" y="10153"/>
                </a:lnTo>
                <a:cubicBezTo>
                  <a:pt x="-122" y="10779"/>
                  <a:pt x="-122" y="11759"/>
                  <a:pt x="365" y="12388"/>
                </a:cubicBezTo>
                <a:lnTo>
                  <a:pt x="6895" y="20816"/>
                </a:lnTo>
                <a:cubicBezTo>
                  <a:pt x="7382" y="21443"/>
                  <a:pt x="8141" y="21443"/>
                  <a:pt x="8628" y="20816"/>
                </a:cubicBezTo>
                <a:lnTo>
                  <a:pt x="20993" y="4861"/>
                </a:lnTo>
                <a:cubicBezTo>
                  <a:pt x="21478" y="4231"/>
                  <a:pt x="21478" y="3252"/>
                  <a:pt x="20993" y="2626"/>
                </a:cubicBezTo>
                <a:lnTo>
                  <a:pt x="19322" y="470"/>
                </a:lnTo>
                <a:cubicBezTo>
                  <a:pt x="18837" y="-157"/>
                  <a:pt x="18076" y="-157"/>
                  <a:pt x="17590" y="470"/>
                </a:cubicBezTo>
                <a:close/>
              </a:path>
            </a:pathLst>
          </a:custGeom>
          <a:solidFill>
            <a:srgbClr val="FFFFFF"/>
          </a:solidFill>
          <a:ln w="12700" cap="flat">
            <a:noFill/>
            <a:miter lim="400000"/>
          </a:ln>
          <a:effectLst/>
        </p:spPr>
        <p:txBody>
          <a:bodyPr lIns="19045" tIns="19045" rIns="19045" bIns="19045" anchor="ctr"/>
          <a:lstStyle/>
          <a:p>
            <a:pPr defTabSz="912495" eaLnBrk="0" fontAlgn="base" hangingPunct="0">
              <a:spcBef>
                <a:spcPct val="0"/>
              </a:spcBef>
              <a:spcAft>
                <a:spcPct val="0"/>
              </a:spcAft>
              <a:defRPr/>
            </a:pPr>
            <a:endParaRPr sz="2225">
              <a:latin typeface="Arial"/>
              <a:ea typeface="微软雅黑" charset="-122"/>
              <a:sym typeface="Arial"/>
            </a:endParaRPr>
          </a:p>
        </p:txBody>
      </p:sp>
      <p:sp>
        <p:nvSpPr>
          <p:cNvPr id="31" name="出自【趣你的PPT】(微信:qunideppt)：最优质的PPT资源库">
            <a:extLst>
              <a:ext uri="{FF2B5EF4-FFF2-40B4-BE49-F238E27FC236}">
                <a16:creationId xmlns:a16="http://schemas.microsoft.com/office/drawing/2014/main" id="{110587E7-13EF-49E0-A45E-F704C50D820D}"/>
              </a:ext>
            </a:extLst>
          </p:cNvPr>
          <p:cNvSpPr/>
          <p:nvPr/>
        </p:nvSpPr>
        <p:spPr>
          <a:xfrm>
            <a:off x="8404225" y="4725987"/>
            <a:ext cx="201612" cy="203200"/>
          </a:xfrm>
          <a:custGeom>
            <a:avLst/>
            <a:gdLst/>
            <a:ahLst/>
            <a:cxnLst>
              <a:cxn ang="0">
                <a:pos x="wd2" y="hd2"/>
              </a:cxn>
              <a:cxn ang="5400000">
                <a:pos x="wd2" y="hd2"/>
              </a:cxn>
              <a:cxn ang="10800000">
                <a:pos x="wd2" y="hd2"/>
              </a:cxn>
              <a:cxn ang="16200000">
                <a:pos x="wd2" y="hd2"/>
              </a:cxn>
            </a:cxnLst>
            <a:rect l="0" t="0" r="r" b="b"/>
            <a:pathLst>
              <a:path w="21600" h="21600" extrusionOk="0">
                <a:moveTo>
                  <a:pt x="4417" y="1964"/>
                </a:moveTo>
                <a:lnTo>
                  <a:pt x="17181" y="1964"/>
                </a:lnTo>
                <a:cubicBezTo>
                  <a:pt x="17412" y="1964"/>
                  <a:pt x="17641" y="1994"/>
                  <a:pt x="17872" y="2056"/>
                </a:cubicBezTo>
                <a:cubicBezTo>
                  <a:pt x="17917" y="2070"/>
                  <a:pt x="17963" y="2086"/>
                  <a:pt x="18009" y="2086"/>
                </a:cubicBezTo>
                <a:cubicBezTo>
                  <a:pt x="18132" y="2086"/>
                  <a:pt x="18271" y="2025"/>
                  <a:pt x="18362" y="1933"/>
                </a:cubicBezTo>
                <a:lnTo>
                  <a:pt x="19114" y="1180"/>
                </a:lnTo>
                <a:cubicBezTo>
                  <a:pt x="19238" y="1058"/>
                  <a:pt x="19283" y="904"/>
                  <a:pt x="19251" y="736"/>
                </a:cubicBezTo>
                <a:cubicBezTo>
                  <a:pt x="19221" y="582"/>
                  <a:pt x="19114" y="445"/>
                  <a:pt x="18976" y="382"/>
                </a:cubicBezTo>
                <a:cubicBezTo>
                  <a:pt x="18409" y="122"/>
                  <a:pt x="17795" y="0"/>
                  <a:pt x="17181" y="0"/>
                </a:cubicBezTo>
                <a:lnTo>
                  <a:pt x="4417" y="0"/>
                </a:lnTo>
                <a:cubicBezTo>
                  <a:pt x="1978" y="0"/>
                  <a:pt x="0" y="1979"/>
                  <a:pt x="0" y="4418"/>
                </a:cubicBezTo>
                <a:lnTo>
                  <a:pt x="0" y="17181"/>
                </a:lnTo>
                <a:cubicBezTo>
                  <a:pt x="0" y="19621"/>
                  <a:pt x="1978" y="21600"/>
                  <a:pt x="4417" y="21600"/>
                </a:cubicBezTo>
                <a:lnTo>
                  <a:pt x="17181" y="21600"/>
                </a:lnTo>
                <a:cubicBezTo>
                  <a:pt x="19620" y="21600"/>
                  <a:pt x="21600" y="19621"/>
                  <a:pt x="21600" y="17181"/>
                </a:cubicBezTo>
                <a:lnTo>
                  <a:pt x="21600" y="12302"/>
                </a:lnTo>
                <a:cubicBezTo>
                  <a:pt x="21600" y="12103"/>
                  <a:pt x="21476" y="11934"/>
                  <a:pt x="21293" y="11857"/>
                </a:cubicBezTo>
                <a:cubicBezTo>
                  <a:pt x="21231" y="11827"/>
                  <a:pt x="21171" y="11812"/>
                  <a:pt x="21108" y="11812"/>
                </a:cubicBezTo>
                <a:cubicBezTo>
                  <a:pt x="20986" y="11812"/>
                  <a:pt x="20862" y="11857"/>
                  <a:pt x="20756" y="11966"/>
                </a:cubicBezTo>
                <a:lnTo>
                  <a:pt x="19774" y="12947"/>
                </a:lnTo>
                <a:cubicBezTo>
                  <a:pt x="19682" y="13039"/>
                  <a:pt x="19637" y="13163"/>
                  <a:pt x="19637" y="13285"/>
                </a:cubicBezTo>
                <a:lnTo>
                  <a:pt x="19637" y="17181"/>
                </a:lnTo>
                <a:cubicBezTo>
                  <a:pt x="19637" y="18530"/>
                  <a:pt x="18531" y="19636"/>
                  <a:pt x="17181" y="19636"/>
                </a:cubicBezTo>
                <a:lnTo>
                  <a:pt x="4417" y="19636"/>
                </a:lnTo>
                <a:cubicBezTo>
                  <a:pt x="3068" y="19636"/>
                  <a:pt x="1965" y="18530"/>
                  <a:pt x="1965" y="17181"/>
                </a:cubicBezTo>
                <a:lnTo>
                  <a:pt x="1965" y="4418"/>
                </a:lnTo>
                <a:cubicBezTo>
                  <a:pt x="1965" y="3068"/>
                  <a:pt x="3068" y="1964"/>
                  <a:pt x="4417" y="1964"/>
                </a:cubicBezTo>
                <a:close/>
              </a:path>
            </a:pathLst>
          </a:custGeom>
          <a:solidFill>
            <a:srgbClr val="FFFFFF"/>
          </a:solidFill>
          <a:ln w="12700" cap="flat">
            <a:noFill/>
            <a:miter lim="400000"/>
          </a:ln>
          <a:effectLst/>
        </p:spPr>
        <p:txBody>
          <a:bodyPr lIns="19045" tIns="19045" rIns="19045" bIns="19045" anchor="ctr"/>
          <a:lstStyle/>
          <a:p>
            <a:pPr defTabSz="912495" eaLnBrk="0" fontAlgn="base" hangingPunct="0">
              <a:spcBef>
                <a:spcPct val="0"/>
              </a:spcBef>
              <a:spcAft>
                <a:spcPct val="0"/>
              </a:spcAft>
              <a:defRPr/>
            </a:pPr>
            <a:endParaRPr sz="2225">
              <a:latin typeface="Arial"/>
              <a:ea typeface="微软雅黑" charset="-122"/>
              <a:sym typeface="Arial"/>
            </a:endParaRPr>
          </a:p>
        </p:txBody>
      </p:sp>
      <p:sp>
        <p:nvSpPr>
          <p:cNvPr id="32" name="出自【趣你的PPT】(微信:qunideppt)：最优质的PPT资源库">
            <a:extLst>
              <a:ext uri="{FF2B5EF4-FFF2-40B4-BE49-F238E27FC236}">
                <a16:creationId xmlns:a16="http://schemas.microsoft.com/office/drawing/2014/main" id="{AF477B4C-7DDE-4E15-A6A8-2E3DCB4BBFAD}"/>
              </a:ext>
            </a:extLst>
          </p:cNvPr>
          <p:cNvSpPr txBox="1"/>
          <p:nvPr/>
        </p:nvSpPr>
        <p:spPr bwMode="auto">
          <a:xfrm>
            <a:off x="1457326" y="2667000"/>
            <a:ext cx="2211387" cy="528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algn="just" defTabSz="912495" fontAlgn="base">
              <a:lnSpc>
                <a:spcPts val="1700"/>
              </a:lnSpc>
              <a:spcBef>
                <a:spcPct val="0"/>
              </a:spcBef>
              <a:spcAft>
                <a:spcPct val="0"/>
              </a:spcAft>
            </a:pPr>
            <a:r>
              <a:rPr lang="zh-CN" altLang="en-US" sz="1400" dirty="0">
                <a:latin typeface="Arial"/>
                <a:ea typeface="微软雅黑" charset="-122"/>
                <a:sym typeface="Arial"/>
              </a:rPr>
              <a:t>单击添加标题，建议您在展示时采用微软雅黑字体。</a:t>
            </a:r>
          </a:p>
        </p:txBody>
      </p:sp>
      <p:sp>
        <p:nvSpPr>
          <p:cNvPr id="33" name="出自【趣你的PPT】(微信:qunideppt)：最优质的PPT资源库">
            <a:extLst>
              <a:ext uri="{FF2B5EF4-FFF2-40B4-BE49-F238E27FC236}">
                <a16:creationId xmlns:a16="http://schemas.microsoft.com/office/drawing/2014/main" id="{32C4C375-AECC-4234-8081-675179D12232}"/>
              </a:ext>
            </a:extLst>
          </p:cNvPr>
          <p:cNvSpPr txBox="1">
            <a:spLocks noChangeArrowheads="1"/>
          </p:cNvSpPr>
          <p:nvPr/>
        </p:nvSpPr>
        <p:spPr bwMode="auto">
          <a:xfrm>
            <a:off x="1462087" y="2285999"/>
            <a:ext cx="2330450" cy="343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defTabSz="912495" fontAlgn="base">
              <a:lnSpc>
                <a:spcPct val="110000"/>
              </a:lnSpc>
              <a:spcBef>
                <a:spcPct val="0"/>
              </a:spcBef>
              <a:spcAft>
                <a:spcPct val="0"/>
              </a:spcAft>
            </a:pPr>
            <a:r>
              <a:rPr lang="zh-CN" altLang="en-US" sz="1600" b="1" dirty="0">
                <a:latin typeface="Arial"/>
                <a:ea typeface="微软雅黑" charset="-122"/>
                <a:sym typeface="Arial"/>
              </a:rPr>
              <a:t>单击此处编辑内容</a:t>
            </a:r>
          </a:p>
        </p:txBody>
      </p:sp>
      <p:sp>
        <p:nvSpPr>
          <p:cNvPr id="34" name="出自【趣你的PPT】(微信:qunideppt)：最优质的PPT资源库">
            <a:extLst>
              <a:ext uri="{FF2B5EF4-FFF2-40B4-BE49-F238E27FC236}">
                <a16:creationId xmlns:a16="http://schemas.microsoft.com/office/drawing/2014/main" id="{882178FF-43D2-4B71-95AE-16A0D8B1397C}"/>
              </a:ext>
            </a:extLst>
          </p:cNvPr>
          <p:cNvSpPr txBox="1"/>
          <p:nvPr/>
        </p:nvSpPr>
        <p:spPr bwMode="auto">
          <a:xfrm>
            <a:off x="5092701" y="2667000"/>
            <a:ext cx="2211387" cy="528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algn="just" defTabSz="912495" fontAlgn="base">
              <a:lnSpc>
                <a:spcPts val="1700"/>
              </a:lnSpc>
              <a:spcBef>
                <a:spcPct val="0"/>
              </a:spcBef>
              <a:spcAft>
                <a:spcPct val="0"/>
              </a:spcAft>
            </a:pPr>
            <a:r>
              <a:rPr lang="zh-CN" altLang="en-US" sz="1400" dirty="0">
                <a:latin typeface="Arial"/>
                <a:ea typeface="微软雅黑" charset="-122"/>
                <a:sym typeface="Arial"/>
              </a:rPr>
              <a:t>单击添加标题，建议您在展示时采用微软雅黑字体。</a:t>
            </a:r>
          </a:p>
        </p:txBody>
      </p:sp>
      <p:sp>
        <p:nvSpPr>
          <p:cNvPr id="35" name="出自【趣你的PPT】(微信:qunideppt)：最优质的PPT资源库">
            <a:extLst>
              <a:ext uri="{FF2B5EF4-FFF2-40B4-BE49-F238E27FC236}">
                <a16:creationId xmlns:a16="http://schemas.microsoft.com/office/drawing/2014/main" id="{FD5BF008-122A-4A78-98D4-FCB754364E27}"/>
              </a:ext>
            </a:extLst>
          </p:cNvPr>
          <p:cNvSpPr txBox="1">
            <a:spLocks noChangeArrowheads="1"/>
          </p:cNvSpPr>
          <p:nvPr/>
        </p:nvSpPr>
        <p:spPr bwMode="auto">
          <a:xfrm>
            <a:off x="5097462" y="2285999"/>
            <a:ext cx="2330450" cy="343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defTabSz="912495" fontAlgn="base">
              <a:lnSpc>
                <a:spcPct val="110000"/>
              </a:lnSpc>
              <a:spcBef>
                <a:spcPct val="0"/>
              </a:spcBef>
              <a:spcAft>
                <a:spcPct val="0"/>
              </a:spcAft>
            </a:pPr>
            <a:r>
              <a:rPr lang="zh-CN" altLang="en-US" sz="1600" b="1" dirty="0">
                <a:latin typeface="Arial"/>
                <a:ea typeface="微软雅黑" charset="-122"/>
                <a:sym typeface="Arial"/>
              </a:rPr>
              <a:t>单击此处编辑内容</a:t>
            </a:r>
          </a:p>
        </p:txBody>
      </p:sp>
      <p:sp>
        <p:nvSpPr>
          <p:cNvPr id="36" name="出自【趣你的PPT】(微信:qunideppt)：最优质的PPT资源库">
            <a:extLst>
              <a:ext uri="{FF2B5EF4-FFF2-40B4-BE49-F238E27FC236}">
                <a16:creationId xmlns:a16="http://schemas.microsoft.com/office/drawing/2014/main" id="{0D3F1DAD-E43D-453A-B4FC-5B871F56C199}"/>
              </a:ext>
            </a:extLst>
          </p:cNvPr>
          <p:cNvSpPr txBox="1"/>
          <p:nvPr/>
        </p:nvSpPr>
        <p:spPr bwMode="auto">
          <a:xfrm>
            <a:off x="8931276" y="2667000"/>
            <a:ext cx="2211387" cy="528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algn="just" defTabSz="912495" fontAlgn="base">
              <a:lnSpc>
                <a:spcPts val="1700"/>
              </a:lnSpc>
              <a:spcBef>
                <a:spcPct val="0"/>
              </a:spcBef>
              <a:spcAft>
                <a:spcPct val="0"/>
              </a:spcAft>
            </a:pPr>
            <a:r>
              <a:rPr lang="zh-CN" altLang="en-US" sz="1400" dirty="0">
                <a:latin typeface="Arial"/>
                <a:ea typeface="微软雅黑" charset="-122"/>
                <a:sym typeface="Arial"/>
              </a:rPr>
              <a:t>单击添加标题，建议您在展示时采用微软雅黑字体。</a:t>
            </a:r>
          </a:p>
        </p:txBody>
      </p:sp>
      <p:sp>
        <p:nvSpPr>
          <p:cNvPr id="37" name="出自【趣你的PPT】(微信:qunideppt)：最优质的PPT资源库">
            <a:extLst>
              <a:ext uri="{FF2B5EF4-FFF2-40B4-BE49-F238E27FC236}">
                <a16:creationId xmlns:a16="http://schemas.microsoft.com/office/drawing/2014/main" id="{FB52C148-C764-4F6A-9A27-C759D90F6A52}"/>
              </a:ext>
            </a:extLst>
          </p:cNvPr>
          <p:cNvSpPr txBox="1">
            <a:spLocks noChangeArrowheads="1"/>
          </p:cNvSpPr>
          <p:nvPr/>
        </p:nvSpPr>
        <p:spPr bwMode="auto">
          <a:xfrm>
            <a:off x="8936037" y="2285999"/>
            <a:ext cx="2330450" cy="343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defTabSz="912495" fontAlgn="base">
              <a:lnSpc>
                <a:spcPct val="110000"/>
              </a:lnSpc>
              <a:spcBef>
                <a:spcPct val="0"/>
              </a:spcBef>
              <a:spcAft>
                <a:spcPct val="0"/>
              </a:spcAft>
            </a:pPr>
            <a:r>
              <a:rPr lang="zh-CN" altLang="en-US" sz="1600" b="1" dirty="0">
                <a:latin typeface="Arial"/>
                <a:ea typeface="微软雅黑" charset="-122"/>
                <a:sym typeface="Arial"/>
              </a:rPr>
              <a:t>单击此处编辑内容</a:t>
            </a:r>
          </a:p>
        </p:txBody>
      </p:sp>
      <p:sp>
        <p:nvSpPr>
          <p:cNvPr id="38" name="出自【趣你的PPT】(微信:qunideppt)：最优质的PPT资源库">
            <a:extLst>
              <a:ext uri="{FF2B5EF4-FFF2-40B4-BE49-F238E27FC236}">
                <a16:creationId xmlns:a16="http://schemas.microsoft.com/office/drawing/2014/main" id="{C7F8766C-9349-4A85-AEB3-FF52AA230D52}"/>
              </a:ext>
            </a:extLst>
          </p:cNvPr>
          <p:cNvSpPr txBox="1"/>
          <p:nvPr/>
        </p:nvSpPr>
        <p:spPr bwMode="auto">
          <a:xfrm>
            <a:off x="8931276" y="4870451"/>
            <a:ext cx="2211387" cy="528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algn="just" defTabSz="912495" fontAlgn="base">
              <a:lnSpc>
                <a:spcPts val="1700"/>
              </a:lnSpc>
              <a:spcBef>
                <a:spcPct val="0"/>
              </a:spcBef>
              <a:spcAft>
                <a:spcPct val="0"/>
              </a:spcAft>
            </a:pPr>
            <a:r>
              <a:rPr lang="zh-CN" altLang="en-US" sz="1400" dirty="0">
                <a:latin typeface="Arial"/>
                <a:ea typeface="微软雅黑" charset="-122"/>
                <a:sym typeface="Arial"/>
              </a:rPr>
              <a:t>单击添加标题，建议您在展示时采用微软雅黑字体。</a:t>
            </a:r>
          </a:p>
        </p:txBody>
      </p:sp>
      <p:sp>
        <p:nvSpPr>
          <p:cNvPr id="39" name="出自【趣你的PPT】(微信:qunideppt)：最优质的PPT资源库">
            <a:extLst>
              <a:ext uri="{FF2B5EF4-FFF2-40B4-BE49-F238E27FC236}">
                <a16:creationId xmlns:a16="http://schemas.microsoft.com/office/drawing/2014/main" id="{BDE45881-FD80-4FAF-A8A4-8301A55F3F0F}"/>
              </a:ext>
            </a:extLst>
          </p:cNvPr>
          <p:cNvSpPr txBox="1">
            <a:spLocks noChangeArrowheads="1"/>
          </p:cNvSpPr>
          <p:nvPr/>
        </p:nvSpPr>
        <p:spPr bwMode="auto">
          <a:xfrm>
            <a:off x="8936037" y="4489450"/>
            <a:ext cx="2330450" cy="343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defTabSz="912495" fontAlgn="base">
              <a:lnSpc>
                <a:spcPct val="110000"/>
              </a:lnSpc>
              <a:spcBef>
                <a:spcPct val="0"/>
              </a:spcBef>
              <a:spcAft>
                <a:spcPct val="0"/>
              </a:spcAft>
            </a:pPr>
            <a:r>
              <a:rPr lang="zh-CN" altLang="en-US" sz="1600" b="1" dirty="0">
                <a:latin typeface="Arial"/>
                <a:ea typeface="微软雅黑" charset="-122"/>
                <a:sym typeface="Arial"/>
              </a:rPr>
              <a:t>单击此处编辑内容</a:t>
            </a:r>
          </a:p>
        </p:txBody>
      </p:sp>
      <p:sp>
        <p:nvSpPr>
          <p:cNvPr id="40" name="出自【趣你的PPT】(微信:qunideppt)：最优质的PPT资源库">
            <a:extLst>
              <a:ext uri="{FF2B5EF4-FFF2-40B4-BE49-F238E27FC236}">
                <a16:creationId xmlns:a16="http://schemas.microsoft.com/office/drawing/2014/main" id="{DB37BF1B-7731-4416-8474-E16ACE616B20}"/>
              </a:ext>
            </a:extLst>
          </p:cNvPr>
          <p:cNvSpPr txBox="1"/>
          <p:nvPr/>
        </p:nvSpPr>
        <p:spPr bwMode="auto">
          <a:xfrm>
            <a:off x="5065712" y="4870451"/>
            <a:ext cx="2211388" cy="528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algn="just" defTabSz="912495" fontAlgn="base">
              <a:lnSpc>
                <a:spcPts val="1700"/>
              </a:lnSpc>
              <a:spcBef>
                <a:spcPct val="0"/>
              </a:spcBef>
              <a:spcAft>
                <a:spcPct val="0"/>
              </a:spcAft>
            </a:pPr>
            <a:r>
              <a:rPr lang="zh-CN" altLang="en-US" sz="1400" dirty="0">
                <a:latin typeface="Arial"/>
                <a:ea typeface="微软雅黑" charset="-122"/>
                <a:sym typeface="Arial"/>
              </a:rPr>
              <a:t>单击添加标题，建议您在展示时采用微软雅黑字体。</a:t>
            </a:r>
          </a:p>
        </p:txBody>
      </p:sp>
      <p:sp>
        <p:nvSpPr>
          <p:cNvPr id="41" name="出自【趣你的PPT】(微信:qunideppt)：最优质的PPT资源库">
            <a:extLst>
              <a:ext uri="{FF2B5EF4-FFF2-40B4-BE49-F238E27FC236}">
                <a16:creationId xmlns:a16="http://schemas.microsoft.com/office/drawing/2014/main" id="{AE12783D-FC10-4067-8416-0EE0F1C3C0D5}"/>
              </a:ext>
            </a:extLst>
          </p:cNvPr>
          <p:cNvSpPr txBox="1">
            <a:spLocks noChangeArrowheads="1"/>
          </p:cNvSpPr>
          <p:nvPr/>
        </p:nvSpPr>
        <p:spPr bwMode="auto">
          <a:xfrm>
            <a:off x="5070475" y="4489450"/>
            <a:ext cx="2330450" cy="343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defTabSz="912495" fontAlgn="base">
              <a:lnSpc>
                <a:spcPct val="110000"/>
              </a:lnSpc>
              <a:spcBef>
                <a:spcPct val="0"/>
              </a:spcBef>
              <a:spcAft>
                <a:spcPct val="0"/>
              </a:spcAft>
            </a:pPr>
            <a:r>
              <a:rPr lang="zh-CN" altLang="en-US" sz="1600" b="1" dirty="0">
                <a:latin typeface="Arial"/>
                <a:ea typeface="微软雅黑" charset="-122"/>
                <a:sym typeface="Arial"/>
              </a:rPr>
              <a:t>单击此处编辑内容</a:t>
            </a:r>
          </a:p>
        </p:txBody>
      </p:sp>
      <p:sp>
        <p:nvSpPr>
          <p:cNvPr id="42" name="出自【趣你的PPT】(微信:qunideppt)：最优质的PPT资源库">
            <a:extLst>
              <a:ext uri="{FF2B5EF4-FFF2-40B4-BE49-F238E27FC236}">
                <a16:creationId xmlns:a16="http://schemas.microsoft.com/office/drawing/2014/main" id="{1802D6CC-7987-4119-9A2D-97E77A9C34D4}"/>
              </a:ext>
            </a:extLst>
          </p:cNvPr>
          <p:cNvSpPr txBox="1"/>
          <p:nvPr/>
        </p:nvSpPr>
        <p:spPr bwMode="auto">
          <a:xfrm>
            <a:off x="1476376" y="4870451"/>
            <a:ext cx="2212975" cy="528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algn="just" defTabSz="912495" fontAlgn="base">
              <a:lnSpc>
                <a:spcPts val="1700"/>
              </a:lnSpc>
              <a:spcBef>
                <a:spcPct val="0"/>
              </a:spcBef>
              <a:spcAft>
                <a:spcPct val="0"/>
              </a:spcAft>
            </a:pPr>
            <a:r>
              <a:rPr lang="zh-CN" altLang="en-US" sz="1400" dirty="0">
                <a:latin typeface="Arial"/>
                <a:ea typeface="微软雅黑" charset="-122"/>
                <a:sym typeface="Arial"/>
              </a:rPr>
              <a:t>单击添加标题，建议您在展示时采用微软雅黑字体。</a:t>
            </a:r>
          </a:p>
        </p:txBody>
      </p:sp>
      <p:sp>
        <p:nvSpPr>
          <p:cNvPr id="43" name="出自【趣你的PPT】(微信:qunideppt)：最优质的PPT资源库">
            <a:extLst>
              <a:ext uri="{FF2B5EF4-FFF2-40B4-BE49-F238E27FC236}">
                <a16:creationId xmlns:a16="http://schemas.microsoft.com/office/drawing/2014/main" id="{A9994E6B-632A-4B08-A347-2400E2717BBF}"/>
              </a:ext>
            </a:extLst>
          </p:cNvPr>
          <p:cNvSpPr txBox="1">
            <a:spLocks noChangeArrowheads="1"/>
          </p:cNvSpPr>
          <p:nvPr/>
        </p:nvSpPr>
        <p:spPr bwMode="auto">
          <a:xfrm>
            <a:off x="1481137" y="4489450"/>
            <a:ext cx="2330450" cy="343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itchFamily="34" charset="-128"/>
              </a:defRPr>
            </a:lvl1pPr>
            <a:lvl2pPr marL="742950" indent="-285750">
              <a:defRPr>
                <a:solidFill>
                  <a:schemeClr val="tx1"/>
                </a:solidFill>
                <a:latin typeface="Lato Light"/>
                <a:ea typeface="MS PGothic" pitchFamily="34" charset="-128"/>
              </a:defRPr>
            </a:lvl2pPr>
            <a:lvl3pPr marL="1143000" indent="-228600">
              <a:defRPr>
                <a:solidFill>
                  <a:schemeClr val="tx1"/>
                </a:solidFill>
                <a:latin typeface="Lato Light"/>
                <a:ea typeface="MS PGothic" pitchFamily="34" charset="-128"/>
              </a:defRPr>
            </a:lvl3pPr>
            <a:lvl4pPr marL="1600200" indent="-228600">
              <a:defRPr>
                <a:solidFill>
                  <a:schemeClr val="tx1"/>
                </a:solidFill>
                <a:latin typeface="Lato Light"/>
                <a:ea typeface="MS PGothic" pitchFamily="34" charset="-128"/>
              </a:defRPr>
            </a:lvl4pPr>
            <a:lvl5pPr marL="2057400" indent="-228600">
              <a:defRPr>
                <a:solidFill>
                  <a:schemeClr val="tx1"/>
                </a:solidFill>
                <a:latin typeface="Lato Light"/>
                <a:ea typeface="MS PGothic"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itchFamily="34" charset="-128"/>
              </a:defRPr>
            </a:lvl9pPr>
          </a:lstStyle>
          <a:p>
            <a:pPr defTabSz="912495" fontAlgn="base">
              <a:lnSpc>
                <a:spcPct val="110000"/>
              </a:lnSpc>
              <a:spcBef>
                <a:spcPct val="0"/>
              </a:spcBef>
              <a:spcAft>
                <a:spcPct val="0"/>
              </a:spcAft>
            </a:pPr>
            <a:r>
              <a:rPr lang="zh-CN" altLang="en-US" sz="1600" b="1" dirty="0">
                <a:latin typeface="Arial"/>
                <a:ea typeface="微软雅黑" charset="-122"/>
                <a:sym typeface="Arial"/>
              </a:rPr>
              <a:t>单击此处编辑内容</a:t>
            </a:r>
          </a:p>
        </p:txBody>
      </p:sp>
    </p:spTree>
    <p:extLst>
      <p:ext uri="{BB962C8B-B14F-4D97-AF65-F5344CB8AC3E}">
        <p14:creationId xmlns:p14="http://schemas.microsoft.com/office/powerpoint/2010/main" val="8562612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a:extLst>
              <a:ext uri="{FF2B5EF4-FFF2-40B4-BE49-F238E27FC236}">
                <a16:creationId xmlns:a16="http://schemas.microsoft.com/office/drawing/2014/main" id="{30B452D8-F0C6-4BDF-9CE6-0C37FDFF96F0}"/>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25" name="文本框 9">
            <a:extLst>
              <a:ext uri="{FF2B5EF4-FFF2-40B4-BE49-F238E27FC236}">
                <a16:creationId xmlns:a16="http://schemas.microsoft.com/office/drawing/2014/main" id="{7A60D0F9-5FAB-4770-A702-1EFCD106039F}"/>
              </a:ext>
            </a:extLst>
          </p:cNvPr>
          <p:cNvSpPr txBox="1">
            <a:spLocks noChangeArrowheads="1"/>
          </p:cNvSpPr>
          <p:nvPr/>
        </p:nvSpPr>
        <p:spPr bwMode="auto">
          <a:xfrm>
            <a:off x="1843088" y="2293938"/>
            <a:ext cx="2284412"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26" name="文本框 10">
            <a:extLst>
              <a:ext uri="{FF2B5EF4-FFF2-40B4-BE49-F238E27FC236}">
                <a16:creationId xmlns:a16="http://schemas.microsoft.com/office/drawing/2014/main" id="{D10D7BBF-6171-4A09-BEED-801374243205}"/>
              </a:ext>
            </a:extLst>
          </p:cNvPr>
          <p:cNvSpPr txBox="1">
            <a:spLocks noChangeArrowheads="1"/>
          </p:cNvSpPr>
          <p:nvPr/>
        </p:nvSpPr>
        <p:spPr bwMode="auto">
          <a:xfrm>
            <a:off x="4868863" y="2293938"/>
            <a:ext cx="2282825"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27" name="文本框 11">
            <a:extLst>
              <a:ext uri="{FF2B5EF4-FFF2-40B4-BE49-F238E27FC236}">
                <a16:creationId xmlns:a16="http://schemas.microsoft.com/office/drawing/2014/main" id="{65285A4C-6E39-430B-AB9B-39C479922A07}"/>
              </a:ext>
            </a:extLst>
          </p:cNvPr>
          <p:cNvSpPr txBox="1">
            <a:spLocks noChangeArrowheads="1"/>
          </p:cNvSpPr>
          <p:nvPr/>
        </p:nvSpPr>
        <p:spPr bwMode="auto">
          <a:xfrm>
            <a:off x="7904163" y="2293938"/>
            <a:ext cx="2284412"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28" name="文本框 12">
            <a:extLst>
              <a:ext uri="{FF2B5EF4-FFF2-40B4-BE49-F238E27FC236}">
                <a16:creationId xmlns:a16="http://schemas.microsoft.com/office/drawing/2014/main" id="{6BFA9391-01B7-4BF2-9532-F89860D64EA3}"/>
              </a:ext>
            </a:extLst>
          </p:cNvPr>
          <p:cNvSpPr txBox="1">
            <a:spLocks noChangeArrowheads="1"/>
          </p:cNvSpPr>
          <p:nvPr/>
        </p:nvSpPr>
        <p:spPr bwMode="auto">
          <a:xfrm>
            <a:off x="1843088" y="4668838"/>
            <a:ext cx="2284412"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29" name="文本框 13">
            <a:extLst>
              <a:ext uri="{FF2B5EF4-FFF2-40B4-BE49-F238E27FC236}">
                <a16:creationId xmlns:a16="http://schemas.microsoft.com/office/drawing/2014/main" id="{BD6345C8-6847-414F-A300-60117B930BAD}"/>
              </a:ext>
            </a:extLst>
          </p:cNvPr>
          <p:cNvSpPr txBox="1">
            <a:spLocks noChangeArrowheads="1"/>
          </p:cNvSpPr>
          <p:nvPr/>
        </p:nvSpPr>
        <p:spPr bwMode="auto">
          <a:xfrm>
            <a:off x="4868863" y="4668838"/>
            <a:ext cx="2282825"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sp>
        <p:nvSpPr>
          <p:cNvPr id="30" name="文本框 14">
            <a:extLst>
              <a:ext uri="{FF2B5EF4-FFF2-40B4-BE49-F238E27FC236}">
                <a16:creationId xmlns:a16="http://schemas.microsoft.com/office/drawing/2014/main" id="{7AD636CE-92D8-4595-B642-4A01F515DD9E}"/>
              </a:ext>
            </a:extLst>
          </p:cNvPr>
          <p:cNvSpPr txBox="1">
            <a:spLocks noChangeArrowheads="1"/>
          </p:cNvSpPr>
          <p:nvPr/>
        </p:nvSpPr>
        <p:spPr bwMode="auto">
          <a:xfrm>
            <a:off x="7904163" y="4668838"/>
            <a:ext cx="2284412" cy="728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rgbClr val="595959"/>
                </a:solidFill>
                <a:sym typeface="Arial" panose="020B0604020202020204" pitchFamily="34" charset="0"/>
              </a:rPr>
              <a:t>请输入内容请输入内容请输入内容</a:t>
            </a:r>
          </a:p>
        </p:txBody>
      </p:sp>
      <p:grpSp>
        <p:nvGrpSpPr>
          <p:cNvPr id="31" name="组合 30">
            <a:extLst>
              <a:ext uri="{FF2B5EF4-FFF2-40B4-BE49-F238E27FC236}">
                <a16:creationId xmlns:a16="http://schemas.microsoft.com/office/drawing/2014/main" id="{DD6C9B1F-F4AE-4DC2-97D4-6CF8A604807B}"/>
              </a:ext>
            </a:extLst>
          </p:cNvPr>
          <p:cNvGrpSpPr/>
          <p:nvPr/>
        </p:nvGrpSpPr>
        <p:grpSpPr>
          <a:xfrm>
            <a:off x="2624284" y="1642299"/>
            <a:ext cx="555189" cy="552266"/>
            <a:chOff x="922338" y="1316038"/>
            <a:chExt cx="301625" cy="300037"/>
          </a:xfrm>
          <a:solidFill>
            <a:schemeClr val="accent1"/>
          </a:solidFill>
        </p:grpSpPr>
        <p:sp>
          <p:nvSpPr>
            <p:cNvPr id="32" name="Freeform 5">
              <a:extLst>
                <a:ext uri="{FF2B5EF4-FFF2-40B4-BE49-F238E27FC236}">
                  <a16:creationId xmlns:a16="http://schemas.microsoft.com/office/drawing/2014/main" id="{F39372A0-ADC2-440E-AC95-07FE9BFD05E1}"/>
                </a:ext>
              </a:extLst>
            </p:cNvPr>
            <p:cNvSpPr/>
            <p:nvPr/>
          </p:nvSpPr>
          <p:spPr>
            <a:xfrm>
              <a:off x="922338" y="1316038"/>
              <a:ext cx="301625" cy="300037"/>
            </a:xfrm>
            <a:custGeom>
              <a:avLst/>
              <a:gdLst/>
              <a:ahLst/>
              <a:cxnLst>
                <a:cxn ang="0">
                  <a:pos x="259556" y="107932"/>
                </a:cxn>
                <a:cxn ang="0">
                  <a:pos x="259556" y="12849"/>
                </a:cxn>
                <a:cxn ang="0">
                  <a:pos x="205589" y="12849"/>
                </a:cxn>
                <a:cxn ang="0">
                  <a:pos x="205589" y="53966"/>
                </a:cxn>
                <a:cxn ang="0">
                  <a:pos x="149052" y="0"/>
                </a:cxn>
                <a:cxn ang="0">
                  <a:pos x="0" y="149049"/>
                </a:cxn>
                <a:cxn ang="0">
                  <a:pos x="25699" y="149049"/>
                </a:cxn>
                <a:cxn ang="0">
                  <a:pos x="25699" y="300667"/>
                </a:cxn>
                <a:cxn ang="0">
                  <a:pos x="107934" y="300667"/>
                </a:cxn>
                <a:cxn ang="0">
                  <a:pos x="107934" y="177316"/>
                </a:cxn>
                <a:cxn ang="0">
                  <a:pos x="190170" y="177316"/>
                </a:cxn>
                <a:cxn ang="0">
                  <a:pos x="190170" y="300667"/>
                </a:cxn>
                <a:cxn ang="0">
                  <a:pos x="272406" y="300667"/>
                </a:cxn>
                <a:cxn ang="0">
                  <a:pos x="272406" y="149049"/>
                </a:cxn>
                <a:cxn ang="0">
                  <a:pos x="300674" y="149049"/>
                </a:cxn>
                <a:cxn ang="0">
                  <a:pos x="259556" y="107932"/>
                </a:cxn>
              </a:cxnLst>
              <a:rect l="0" t="0" r="0" b="0"/>
              <a:pathLst>
                <a:path w="117" h="117">
                  <a:moveTo>
                    <a:pt x="101" y="42"/>
                  </a:moveTo>
                  <a:lnTo>
                    <a:pt x="101" y="5"/>
                  </a:lnTo>
                  <a:lnTo>
                    <a:pt x="80" y="5"/>
                  </a:lnTo>
                  <a:lnTo>
                    <a:pt x="80" y="21"/>
                  </a:lnTo>
                  <a:lnTo>
                    <a:pt x="58" y="0"/>
                  </a:lnTo>
                  <a:lnTo>
                    <a:pt x="0" y="58"/>
                  </a:lnTo>
                  <a:lnTo>
                    <a:pt x="10" y="58"/>
                  </a:lnTo>
                  <a:lnTo>
                    <a:pt x="10" y="117"/>
                  </a:lnTo>
                  <a:lnTo>
                    <a:pt x="42" y="117"/>
                  </a:lnTo>
                  <a:lnTo>
                    <a:pt x="42" y="69"/>
                  </a:lnTo>
                  <a:lnTo>
                    <a:pt x="74" y="69"/>
                  </a:lnTo>
                  <a:lnTo>
                    <a:pt x="74" y="117"/>
                  </a:lnTo>
                  <a:lnTo>
                    <a:pt x="106" y="117"/>
                  </a:lnTo>
                  <a:lnTo>
                    <a:pt x="106" y="58"/>
                  </a:lnTo>
                  <a:lnTo>
                    <a:pt x="117" y="58"/>
                  </a:lnTo>
                  <a:lnTo>
                    <a:pt x="101" y="42"/>
                  </a:lnTo>
                  <a:close/>
                </a:path>
              </a:pathLst>
            </a:custGeom>
            <a:grpFill/>
            <a:ln w="9525">
              <a:noFill/>
            </a:ln>
          </p:spPr>
          <p:txBody>
            <a:bodyPr/>
            <a:lstStyle/>
            <a:p>
              <a:pPr eaLnBrk="1" fontAlgn="auto" hangingPunct="1">
                <a:defRPr/>
              </a:pPr>
              <a:endParaRPr lang="zh-CN" altLang="en-US" noProof="1">
                <a:solidFill>
                  <a:schemeClr val="accent1"/>
                </a:solidFill>
                <a:cs typeface="+mn-ea"/>
                <a:sym typeface="+mn-lt"/>
              </a:endParaRPr>
            </a:p>
          </p:txBody>
        </p:sp>
        <p:sp>
          <p:nvSpPr>
            <p:cNvPr id="33" name="Rectangle 6">
              <a:extLst>
                <a:ext uri="{FF2B5EF4-FFF2-40B4-BE49-F238E27FC236}">
                  <a16:creationId xmlns:a16="http://schemas.microsoft.com/office/drawing/2014/main" id="{DE91B44F-FED7-428F-B1AA-738E22F9511A}"/>
                </a:ext>
              </a:extLst>
            </p:cNvPr>
            <p:cNvSpPr/>
            <p:nvPr/>
          </p:nvSpPr>
          <p:spPr>
            <a:xfrm>
              <a:off x="1046163" y="1504950"/>
              <a:ext cx="53975" cy="111125"/>
            </a:xfrm>
            <a:prstGeom prst="rect">
              <a:avLst/>
            </a:prstGeom>
            <a:grpFill/>
            <a:ln w="9525">
              <a:noFill/>
              <a:miter/>
            </a:ln>
          </p:spPr>
          <p:txBody>
            <a:bodyPr/>
            <a:lstStyle/>
            <a:p>
              <a:pPr eaLnBrk="1" fontAlgn="auto" hangingPunct="1">
                <a:defRPr/>
              </a:pPr>
              <a:endParaRPr lang="zh-CN" altLang="en-US" noProof="1">
                <a:solidFill>
                  <a:schemeClr val="accent1"/>
                </a:solidFill>
                <a:cs typeface="+mn-ea"/>
                <a:sym typeface="+mn-lt"/>
              </a:endParaRPr>
            </a:p>
          </p:txBody>
        </p:sp>
        <p:sp>
          <p:nvSpPr>
            <p:cNvPr id="34" name="Rectangle 7">
              <a:extLst>
                <a:ext uri="{FF2B5EF4-FFF2-40B4-BE49-F238E27FC236}">
                  <a16:creationId xmlns:a16="http://schemas.microsoft.com/office/drawing/2014/main" id="{3AD6AE9F-2C43-4067-AE0E-2F1DB12C8511}"/>
                </a:ext>
              </a:extLst>
            </p:cNvPr>
            <p:cNvSpPr/>
            <p:nvPr/>
          </p:nvSpPr>
          <p:spPr>
            <a:xfrm>
              <a:off x="1046163" y="1504950"/>
              <a:ext cx="53975" cy="111125"/>
            </a:xfrm>
            <a:prstGeom prst="rect">
              <a:avLst/>
            </a:prstGeom>
            <a:grpFill/>
            <a:ln w="9525">
              <a:noFill/>
              <a:miter/>
            </a:ln>
          </p:spPr>
          <p:txBody>
            <a:bodyPr/>
            <a:lstStyle/>
            <a:p>
              <a:pPr eaLnBrk="1" fontAlgn="auto" hangingPunct="1">
                <a:defRPr/>
              </a:pPr>
              <a:endParaRPr lang="zh-CN" altLang="en-US" noProof="1">
                <a:solidFill>
                  <a:schemeClr val="accent1"/>
                </a:solidFill>
                <a:cs typeface="+mn-ea"/>
                <a:sym typeface="+mn-lt"/>
              </a:endParaRPr>
            </a:p>
          </p:txBody>
        </p:sp>
        <p:sp>
          <p:nvSpPr>
            <p:cNvPr id="35" name="Rectangle 8">
              <a:extLst>
                <a:ext uri="{FF2B5EF4-FFF2-40B4-BE49-F238E27FC236}">
                  <a16:creationId xmlns:a16="http://schemas.microsoft.com/office/drawing/2014/main" id="{7F2EDE08-EA9C-487C-93DD-5F86FD7A12FC}"/>
                </a:ext>
              </a:extLst>
            </p:cNvPr>
            <p:cNvSpPr/>
            <p:nvPr/>
          </p:nvSpPr>
          <p:spPr>
            <a:xfrm>
              <a:off x="1046163" y="1504950"/>
              <a:ext cx="53975" cy="111125"/>
            </a:xfrm>
            <a:prstGeom prst="rect">
              <a:avLst/>
            </a:prstGeom>
            <a:grpFill/>
            <a:ln w="9525">
              <a:noFill/>
              <a:miter/>
            </a:ln>
          </p:spPr>
          <p:txBody>
            <a:bodyPr/>
            <a:lstStyle/>
            <a:p>
              <a:pPr eaLnBrk="1" fontAlgn="auto" hangingPunct="1">
                <a:defRPr/>
              </a:pPr>
              <a:endParaRPr lang="zh-CN" altLang="en-US" noProof="1">
                <a:solidFill>
                  <a:schemeClr val="accent1"/>
                </a:solidFill>
                <a:cs typeface="+mn-ea"/>
                <a:sym typeface="+mn-lt"/>
              </a:endParaRPr>
            </a:p>
          </p:txBody>
        </p:sp>
        <p:sp>
          <p:nvSpPr>
            <p:cNvPr id="36" name="Rectangle 9">
              <a:extLst>
                <a:ext uri="{FF2B5EF4-FFF2-40B4-BE49-F238E27FC236}">
                  <a16:creationId xmlns:a16="http://schemas.microsoft.com/office/drawing/2014/main" id="{5E8877CA-A6B0-40C2-A776-54034F82D4CA}"/>
                </a:ext>
              </a:extLst>
            </p:cNvPr>
            <p:cNvSpPr/>
            <p:nvPr/>
          </p:nvSpPr>
          <p:spPr>
            <a:xfrm>
              <a:off x="1046163" y="1504950"/>
              <a:ext cx="53975" cy="111125"/>
            </a:xfrm>
            <a:prstGeom prst="rect">
              <a:avLst/>
            </a:prstGeom>
            <a:grpFill/>
            <a:ln w="9525">
              <a:noFill/>
              <a:miter/>
            </a:ln>
          </p:spPr>
          <p:txBody>
            <a:bodyPr/>
            <a:lstStyle/>
            <a:p>
              <a:pPr eaLnBrk="1" fontAlgn="auto" hangingPunct="1">
                <a:defRPr/>
              </a:pPr>
              <a:endParaRPr lang="zh-CN" altLang="en-US" noProof="1">
                <a:solidFill>
                  <a:schemeClr val="accent1"/>
                </a:solidFill>
                <a:cs typeface="+mn-ea"/>
                <a:sym typeface="+mn-lt"/>
              </a:endParaRPr>
            </a:p>
          </p:txBody>
        </p:sp>
      </p:grpSp>
      <p:sp>
        <p:nvSpPr>
          <p:cNvPr id="37" name="Freeform 15">
            <a:extLst>
              <a:ext uri="{FF2B5EF4-FFF2-40B4-BE49-F238E27FC236}">
                <a16:creationId xmlns:a16="http://schemas.microsoft.com/office/drawing/2014/main" id="{5563A759-B23C-45D8-B175-8D7E261AF6DF}"/>
              </a:ext>
            </a:extLst>
          </p:cNvPr>
          <p:cNvSpPr>
            <a:spLocks noEditPoints="1" noChangeArrowheads="1"/>
          </p:cNvSpPr>
          <p:nvPr/>
        </p:nvSpPr>
        <p:spPr bwMode="auto">
          <a:xfrm>
            <a:off x="5630863" y="1662113"/>
            <a:ext cx="552450" cy="555625"/>
          </a:xfrm>
          <a:custGeom>
            <a:avLst/>
            <a:gdLst>
              <a:gd name="T0" fmla="*/ 2147483647 w 132"/>
              <a:gd name="T1" fmla="*/ 0 h 132"/>
              <a:gd name="T2" fmla="*/ 2147483647 w 132"/>
              <a:gd name="T3" fmla="*/ 0 h 132"/>
              <a:gd name="T4" fmla="*/ 0 w 132"/>
              <a:gd name="T5" fmla="*/ 2147483647 h 132"/>
              <a:gd name="T6" fmla="*/ 0 w 132"/>
              <a:gd name="T7" fmla="*/ 2147483647 h 132"/>
              <a:gd name="T8" fmla="*/ 2147483647 w 132"/>
              <a:gd name="T9" fmla="*/ 2147483647 h 132"/>
              <a:gd name="T10" fmla="*/ 2147483647 w 132"/>
              <a:gd name="T11" fmla="*/ 2147483647 h 132"/>
              <a:gd name="T12" fmla="*/ 2147483647 w 132"/>
              <a:gd name="T13" fmla="*/ 2147483647 h 132"/>
              <a:gd name="T14" fmla="*/ 2147483647 w 132"/>
              <a:gd name="T15" fmla="*/ 2147483647 h 132"/>
              <a:gd name="T16" fmla="*/ 2147483647 w 132"/>
              <a:gd name="T17" fmla="*/ 0 h 132"/>
              <a:gd name="T18" fmla="*/ 2147483647 w 132"/>
              <a:gd name="T19" fmla="*/ 2147483647 h 132"/>
              <a:gd name="T20" fmla="*/ 2147483647 w 132"/>
              <a:gd name="T21" fmla="*/ 2147483647 h 132"/>
              <a:gd name="T22" fmla="*/ 2147483647 w 132"/>
              <a:gd name="T23" fmla="*/ 2147483647 h 132"/>
              <a:gd name="T24" fmla="*/ 2147483647 w 132"/>
              <a:gd name="T25" fmla="*/ 2147483647 h 132"/>
              <a:gd name="T26" fmla="*/ 2147483647 w 132"/>
              <a:gd name="T27" fmla="*/ 2147483647 h 132"/>
              <a:gd name="T28" fmla="*/ 2147483647 w 132"/>
              <a:gd name="T29" fmla="*/ 2147483647 h 132"/>
              <a:gd name="T30" fmla="*/ 2147483647 w 132"/>
              <a:gd name="T31" fmla="*/ 2147483647 h 132"/>
              <a:gd name="T32" fmla="*/ 2147483647 w 132"/>
              <a:gd name="T33" fmla="*/ 2147483647 h 132"/>
              <a:gd name="T34" fmla="*/ 2147483647 w 132"/>
              <a:gd name="T35" fmla="*/ 2147483647 h 132"/>
              <a:gd name="T36" fmla="*/ 2147483647 w 132"/>
              <a:gd name="T37" fmla="*/ 2147483647 h 132"/>
              <a:gd name="T38" fmla="*/ 2147483647 w 132"/>
              <a:gd name="T39" fmla="*/ 2147483647 h 132"/>
              <a:gd name="T40" fmla="*/ 2147483647 w 132"/>
              <a:gd name="T41" fmla="*/ 2147483647 h 132"/>
              <a:gd name="T42" fmla="*/ 2147483647 w 132"/>
              <a:gd name="T43" fmla="*/ 2147483647 h 13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2" h="132">
                <a:moveTo>
                  <a:pt x="108" y="0"/>
                </a:moveTo>
                <a:cubicBezTo>
                  <a:pt x="24" y="0"/>
                  <a:pt x="24" y="0"/>
                  <a:pt x="24" y="0"/>
                </a:cubicBezTo>
                <a:cubicBezTo>
                  <a:pt x="11" y="0"/>
                  <a:pt x="0" y="11"/>
                  <a:pt x="0" y="24"/>
                </a:cubicBezTo>
                <a:cubicBezTo>
                  <a:pt x="0" y="108"/>
                  <a:pt x="0" y="108"/>
                  <a:pt x="0" y="108"/>
                </a:cubicBezTo>
                <a:cubicBezTo>
                  <a:pt x="0" y="121"/>
                  <a:pt x="11" y="132"/>
                  <a:pt x="24" y="132"/>
                </a:cubicBezTo>
                <a:cubicBezTo>
                  <a:pt x="108" y="132"/>
                  <a:pt x="108" y="132"/>
                  <a:pt x="108" y="132"/>
                </a:cubicBezTo>
                <a:cubicBezTo>
                  <a:pt x="121" y="132"/>
                  <a:pt x="132" y="121"/>
                  <a:pt x="132" y="108"/>
                </a:cubicBezTo>
                <a:cubicBezTo>
                  <a:pt x="132" y="24"/>
                  <a:pt x="132" y="24"/>
                  <a:pt x="132" y="24"/>
                </a:cubicBezTo>
                <a:cubicBezTo>
                  <a:pt x="132" y="11"/>
                  <a:pt x="121" y="0"/>
                  <a:pt x="108" y="0"/>
                </a:cubicBezTo>
                <a:moveTo>
                  <a:pt x="108" y="78"/>
                </a:moveTo>
                <a:cubicBezTo>
                  <a:pt x="78" y="78"/>
                  <a:pt x="78" y="78"/>
                  <a:pt x="78" y="78"/>
                </a:cubicBezTo>
                <a:cubicBezTo>
                  <a:pt x="78" y="108"/>
                  <a:pt x="78" y="108"/>
                  <a:pt x="78" y="108"/>
                </a:cubicBezTo>
                <a:cubicBezTo>
                  <a:pt x="54" y="108"/>
                  <a:pt x="54" y="108"/>
                  <a:pt x="54" y="108"/>
                </a:cubicBezTo>
                <a:cubicBezTo>
                  <a:pt x="54" y="78"/>
                  <a:pt x="54" y="78"/>
                  <a:pt x="54" y="78"/>
                </a:cubicBezTo>
                <a:cubicBezTo>
                  <a:pt x="24" y="78"/>
                  <a:pt x="24" y="78"/>
                  <a:pt x="24" y="78"/>
                </a:cubicBezTo>
                <a:cubicBezTo>
                  <a:pt x="24" y="54"/>
                  <a:pt x="24" y="54"/>
                  <a:pt x="24" y="54"/>
                </a:cubicBezTo>
                <a:cubicBezTo>
                  <a:pt x="54" y="54"/>
                  <a:pt x="54" y="54"/>
                  <a:pt x="54" y="54"/>
                </a:cubicBezTo>
                <a:cubicBezTo>
                  <a:pt x="54" y="24"/>
                  <a:pt x="54" y="24"/>
                  <a:pt x="54" y="24"/>
                </a:cubicBezTo>
                <a:cubicBezTo>
                  <a:pt x="78" y="24"/>
                  <a:pt x="78" y="24"/>
                  <a:pt x="78" y="24"/>
                </a:cubicBezTo>
                <a:cubicBezTo>
                  <a:pt x="78" y="54"/>
                  <a:pt x="78" y="54"/>
                  <a:pt x="78" y="54"/>
                </a:cubicBezTo>
                <a:cubicBezTo>
                  <a:pt x="108" y="54"/>
                  <a:pt x="108" y="54"/>
                  <a:pt x="108" y="54"/>
                </a:cubicBezTo>
                <a:lnTo>
                  <a:pt x="108" y="78"/>
                </a:lnTo>
                <a:close/>
              </a:path>
            </a:pathLst>
          </a:custGeom>
          <a:solidFill>
            <a:schemeClr val="accent1"/>
          </a:solidFill>
          <a:ln>
            <a:noFill/>
          </a:ln>
          <a:extLst/>
        </p:spPr>
        <p:txBody>
          <a:bodyPr/>
          <a:lstStyle/>
          <a:p>
            <a:endParaRPr lang="zh-CN" altLang="en-US"/>
          </a:p>
        </p:txBody>
      </p:sp>
      <p:sp>
        <p:nvSpPr>
          <p:cNvPr id="38" name="Freeform 16">
            <a:extLst>
              <a:ext uri="{FF2B5EF4-FFF2-40B4-BE49-F238E27FC236}">
                <a16:creationId xmlns:a16="http://schemas.microsoft.com/office/drawing/2014/main" id="{2194AFC5-ACDC-4AC1-A891-1B6B69EB4D3F}"/>
              </a:ext>
            </a:extLst>
          </p:cNvPr>
          <p:cNvSpPr>
            <a:spLocks noEditPoints="1" noChangeArrowheads="1"/>
          </p:cNvSpPr>
          <p:nvPr/>
        </p:nvSpPr>
        <p:spPr bwMode="auto">
          <a:xfrm>
            <a:off x="8743950" y="1619250"/>
            <a:ext cx="604838" cy="598488"/>
          </a:xfrm>
          <a:custGeom>
            <a:avLst/>
            <a:gdLst>
              <a:gd name="T0" fmla="*/ 2147483647 w 145"/>
              <a:gd name="T1" fmla="*/ 2147483647 h 144"/>
              <a:gd name="T2" fmla="*/ 2147483647 w 145"/>
              <a:gd name="T3" fmla="*/ 2147483647 h 144"/>
              <a:gd name="T4" fmla="*/ 2147483647 w 145"/>
              <a:gd name="T5" fmla="*/ 2147483647 h 144"/>
              <a:gd name="T6" fmla="*/ 2147483647 w 145"/>
              <a:gd name="T7" fmla="*/ 2147483647 h 144"/>
              <a:gd name="T8" fmla="*/ 2147483647 w 145"/>
              <a:gd name="T9" fmla="*/ 0 h 144"/>
              <a:gd name="T10" fmla="*/ 0 w 145"/>
              <a:gd name="T11" fmla="*/ 2147483647 h 144"/>
              <a:gd name="T12" fmla="*/ 2147483647 w 145"/>
              <a:gd name="T13" fmla="*/ 2147483647 h 144"/>
              <a:gd name="T14" fmla="*/ 2147483647 w 145"/>
              <a:gd name="T15" fmla="*/ 2147483647 h 144"/>
              <a:gd name="T16" fmla="*/ 2147483647 w 145"/>
              <a:gd name="T17" fmla="*/ 2147483647 h 144"/>
              <a:gd name="T18" fmla="*/ 2147483647 w 145"/>
              <a:gd name="T19" fmla="*/ 2147483647 h 144"/>
              <a:gd name="T20" fmla="*/ 2147483647 w 145"/>
              <a:gd name="T21" fmla="*/ 2147483647 h 144"/>
              <a:gd name="T22" fmla="*/ 2147483647 w 145"/>
              <a:gd name="T23" fmla="*/ 2147483647 h 144"/>
              <a:gd name="T24" fmla="*/ 2147483647 w 145"/>
              <a:gd name="T25" fmla="*/ 2147483647 h 144"/>
              <a:gd name="T26" fmla="*/ 2147483647 w 145"/>
              <a:gd name="T27" fmla="*/ 2147483647 h 144"/>
              <a:gd name="T28" fmla="*/ 2147483647 w 145"/>
              <a:gd name="T29" fmla="*/ 2147483647 h 144"/>
              <a:gd name="T30" fmla="*/ 2147483647 w 145"/>
              <a:gd name="T31" fmla="*/ 2147483647 h 144"/>
              <a:gd name="T32" fmla="*/ 2147483647 w 145"/>
              <a:gd name="T33" fmla="*/ 2147483647 h 144"/>
              <a:gd name="T34" fmla="*/ 2147483647 w 145"/>
              <a:gd name="T35" fmla="*/ 2147483647 h 14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45" h="144">
                <a:moveTo>
                  <a:pt x="140" y="124"/>
                </a:moveTo>
                <a:cubicBezTo>
                  <a:pt x="106" y="89"/>
                  <a:pt x="106" y="89"/>
                  <a:pt x="106" y="89"/>
                </a:cubicBezTo>
                <a:cubicBezTo>
                  <a:pt x="106" y="89"/>
                  <a:pt x="105" y="88"/>
                  <a:pt x="105" y="88"/>
                </a:cubicBezTo>
                <a:cubicBezTo>
                  <a:pt x="111" y="79"/>
                  <a:pt x="114" y="68"/>
                  <a:pt x="114" y="57"/>
                </a:cubicBezTo>
                <a:cubicBezTo>
                  <a:pt x="114" y="26"/>
                  <a:pt x="88" y="0"/>
                  <a:pt x="57" y="0"/>
                </a:cubicBezTo>
                <a:cubicBezTo>
                  <a:pt x="26" y="0"/>
                  <a:pt x="0" y="26"/>
                  <a:pt x="0" y="57"/>
                </a:cubicBezTo>
                <a:cubicBezTo>
                  <a:pt x="0" y="88"/>
                  <a:pt x="26" y="114"/>
                  <a:pt x="57" y="114"/>
                </a:cubicBezTo>
                <a:cubicBezTo>
                  <a:pt x="68" y="114"/>
                  <a:pt x="79" y="111"/>
                  <a:pt x="88" y="105"/>
                </a:cubicBezTo>
                <a:cubicBezTo>
                  <a:pt x="88" y="105"/>
                  <a:pt x="89" y="106"/>
                  <a:pt x="89" y="106"/>
                </a:cubicBezTo>
                <a:cubicBezTo>
                  <a:pt x="124" y="140"/>
                  <a:pt x="124" y="140"/>
                  <a:pt x="124" y="140"/>
                </a:cubicBezTo>
                <a:cubicBezTo>
                  <a:pt x="126" y="143"/>
                  <a:pt x="129" y="144"/>
                  <a:pt x="132" y="144"/>
                </a:cubicBezTo>
                <a:cubicBezTo>
                  <a:pt x="135" y="144"/>
                  <a:pt x="138" y="143"/>
                  <a:pt x="140" y="140"/>
                </a:cubicBezTo>
                <a:cubicBezTo>
                  <a:pt x="145" y="136"/>
                  <a:pt x="145" y="128"/>
                  <a:pt x="140" y="124"/>
                </a:cubicBezTo>
                <a:moveTo>
                  <a:pt x="57" y="96"/>
                </a:moveTo>
                <a:cubicBezTo>
                  <a:pt x="36" y="96"/>
                  <a:pt x="18" y="78"/>
                  <a:pt x="18" y="57"/>
                </a:cubicBezTo>
                <a:cubicBezTo>
                  <a:pt x="18" y="35"/>
                  <a:pt x="36" y="18"/>
                  <a:pt x="57" y="18"/>
                </a:cubicBezTo>
                <a:cubicBezTo>
                  <a:pt x="78" y="18"/>
                  <a:pt x="96" y="35"/>
                  <a:pt x="96" y="57"/>
                </a:cubicBezTo>
                <a:cubicBezTo>
                  <a:pt x="96" y="78"/>
                  <a:pt x="78" y="96"/>
                  <a:pt x="57" y="96"/>
                </a:cubicBezTo>
              </a:path>
            </a:pathLst>
          </a:custGeom>
          <a:solidFill>
            <a:schemeClr val="accent1"/>
          </a:solidFill>
          <a:ln>
            <a:noFill/>
          </a:ln>
          <a:extLst/>
        </p:spPr>
        <p:txBody>
          <a:bodyPr/>
          <a:lstStyle/>
          <a:p>
            <a:endParaRPr lang="zh-CN" altLang="en-US"/>
          </a:p>
        </p:txBody>
      </p:sp>
      <p:sp>
        <p:nvSpPr>
          <p:cNvPr id="39" name="Freeform 33">
            <a:extLst>
              <a:ext uri="{FF2B5EF4-FFF2-40B4-BE49-F238E27FC236}">
                <a16:creationId xmlns:a16="http://schemas.microsoft.com/office/drawing/2014/main" id="{453553EC-6583-4CA9-B1C7-9AD7BF40FAD8}"/>
              </a:ext>
            </a:extLst>
          </p:cNvPr>
          <p:cNvSpPr>
            <a:spLocks noEditPoints="1" noChangeArrowheads="1"/>
          </p:cNvSpPr>
          <p:nvPr/>
        </p:nvSpPr>
        <p:spPr bwMode="auto">
          <a:xfrm>
            <a:off x="2692400" y="4062413"/>
            <a:ext cx="503238" cy="603250"/>
          </a:xfrm>
          <a:custGeom>
            <a:avLst/>
            <a:gdLst>
              <a:gd name="T0" fmla="*/ 2147483647 w 120"/>
              <a:gd name="T1" fmla="*/ 2147483647 h 144"/>
              <a:gd name="T2" fmla="*/ 2147483647 w 120"/>
              <a:gd name="T3" fmla="*/ 2147483647 h 144"/>
              <a:gd name="T4" fmla="*/ 2147483647 w 120"/>
              <a:gd name="T5" fmla="*/ 0 h 144"/>
              <a:gd name="T6" fmla="*/ 2147483647 w 120"/>
              <a:gd name="T7" fmla="*/ 2147483647 h 144"/>
              <a:gd name="T8" fmla="*/ 2147483647 w 120"/>
              <a:gd name="T9" fmla="*/ 2147483647 h 144"/>
              <a:gd name="T10" fmla="*/ 0 w 120"/>
              <a:gd name="T11" fmla="*/ 2147483647 h 144"/>
              <a:gd name="T12" fmla="*/ 0 w 120"/>
              <a:gd name="T13" fmla="*/ 2147483647 h 144"/>
              <a:gd name="T14" fmla="*/ 2147483647 w 120"/>
              <a:gd name="T15" fmla="*/ 2147483647 h 144"/>
              <a:gd name="T16" fmla="*/ 2147483647 w 120"/>
              <a:gd name="T17" fmla="*/ 2147483647 h 144"/>
              <a:gd name="T18" fmla="*/ 2147483647 w 120"/>
              <a:gd name="T19" fmla="*/ 2147483647 h 144"/>
              <a:gd name="T20" fmla="*/ 2147483647 w 120"/>
              <a:gd name="T21" fmla="*/ 2147483647 h 144"/>
              <a:gd name="T22" fmla="*/ 2147483647 w 120"/>
              <a:gd name="T23" fmla="*/ 2147483647 h 144"/>
              <a:gd name="T24" fmla="*/ 2147483647 w 120"/>
              <a:gd name="T25" fmla="*/ 2147483647 h 144"/>
              <a:gd name="T26" fmla="*/ 2147483647 w 120"/>
              <a:gd name="T27" fmla="*/ 2147483647 h 144"/>
              <a:gd name="T28" fmla="*/ 2147483647 w 120"/>
              <a:gd name="T29" fmla="*/ 2147483647 h 144"/>
              <a:gd name="T30" fmla="*/ 2147483647 w 120"/>
              <a:gd name="T31" fmla="*/ 2147483647 h 144"/>
              <a:gd name="T32" fmla="*/ 2147483647 w 120"/>
              <a:gd name="T33" fmla="*/ 2147483647 h 144"/>
              <a:gd name="T34" fmla="*/ 2147483647 w 120"/>
              <a:gd name="T35" fmla="*/ 2147483647 h 144"/>
              <a:gd name="T36" fmla="*/ 2147483647 w 120"/>
              <a:gd name="T37" fmla="*/ 2147483647 h 144"/>
              <a:gd name="T38" fmla="*/ 2147483647 w 120"/>
              <a:gd name="T39" fmla="*/ 2147483647 h 144"/>
              <a:gd name="T40" fmla="*/ 2147483647 w 120"/>
              <a:gd name="T41" fmla="*/ 2147483647 h 144"/>
              <a:gd name="T42" fmla="*/ 2147483647 w 120"/>
              <a:gd name="T43" fmla="*/ 2147483647 h 144"/>
              <a:gd name="T44" fmla="*/ 2147483647 w 120"/>
              <a:gd name="T45" fmla="*/ 2147483647 h 144"/>
              <a:gd name="T46" fmla="*/ 2147483647 w 120"/>
              <a:gd name="T47" fmla="*/ 2147483647 h 14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20" h="144">
                <a:moveTo>
                  <a:pt x="102" y="60"/>
                </a:moveTo>
                <a:cubicBezTo>
                  <a:pt x="102" y="42"/>
                  <a:pt x="102" y="42"/>
                  <a:pt x="102" y="42"/>
                </a:cubicBezTo>
                <a:cubicBezTo>
                  <a:pt x="102" y="42"/>
                  <a:pt x="102" y="0"/>
                  <a:pt x="60" y="0"/>
                </a:cubicBezTo>
                <a:cubicBezTo>
                  <a:pt x="18" y="0"/>
                  <a:pt x="18" y="42"/>
                  <a:pt x="18" y="42"/>
                </a:cubicBezTo>
                <a:cubicBezTo>
                  <a:pt x="18" y="60"/>
                  <a:pt x="18" y="60"/>
                  <a:pt x="18" y="60"/>
                </a:cubicBezTo>
                <a:cubicBezTo>
                  <a:pt x="0" y="60"/>
                  <a:pt x="0" y="60"/>
                  <a:pt x="0" y="60"/>
                </a:cubicBezTo>
                <a:cubicBezTo>
                  <a:pt x="0" y="144"/>
                  <a:pt x="0" y="144"/>
                  <a:pt x="0" y="144"/>
                </a:cubicBezTo>
                <a:cubicBezTo>
                  <a:pt x="120" y="144"/>
                  <a:pt x="120" y="144"/>
                  <a:pt x="120" y="144"/>
                </a:cubicBezTo>
                <a:cubicBezTo>
                  <a:pt x="120" y="60"/>
                  <a:pt x="120" y="60"/>
                  <a:pt x="120" y="60"/>
                </a:cubicBezTo>
                <a:lnTo>
                  <a:pt x="102" y="60"/>
                </a:lnTo>
                <a:close/>
                <a:moveTo>
                  <a:pt x="66" y="106"/>
                </a:moveTo>
                <a:cubicBezTo>
                  <a:pt x="66" y="126"/>
                  <a:pt x="66" y="126"/>
                  <a:pt x="66" y="126"/>
                </a:cubicBezTo>
                <a:cubicBezTo>
                  <a:pt x="54" y="126"/>
                  <a:pt x="54" y="126"/>
                  <a:pt x="54" y="126"/>
                </a:cubicBezTo>
                <a:cubicBezTo>
                  <a:pt x="54" y="106"/>
                  <a:pt x="54" y="106"/>
                  <a:pt x="54" y="106"/>
                </a:cubicBezTo>
                <a:cubicBezTo>
                  <a:pt x="50" y="104"/>
                  <a:pt x="48" y="100"/>
                  <a:pt x="48" y="96"/>
                </a:cubicBezTo>
                <a:cubicBezTo>
                  <a:pt x="48" y="89"/>
                  <a:pt x="53" y="84"/>
                  <a:pt x="60" y="84"/>
                </a:cubicBezTo>
                <a:cubicBezTo>
                  <a:pt x="67" y="84"/>
                  <a:pt x="72" y="89"/>
                  <a:pt x="72" y="96"/>
                </a:cubicBezTo>
                <a:cubicBezTo>
                  <a:pt x="72" y="100"/>
                  <a:pt x="70" y="104"/>
                  <a:pt x="66" y="106"/>
                </a:cubicBezTo>
                <a:moveTo>
                  <a:pt x="90" y="60"/>
                </a:moveTo>
                <a:cubicBezTo>
                  <a:pt x="30" y="60"/>
                  <a:pt x="30" y="60"/>
                  <a:pt x="30" y="60"/>
                </a:cubicBezTo>
                <a:cubicBezTo>
                  <a:pt x="30" y="42"/>
                  <a:pt x="30" y="42"/>
                  <a:pt x="30" y="42"/>
                </a:cubicBezTo>
                <a:cubicBezTo>
                  <a:pt x="30" y="37"/>
                  <a:pt x="32" y="12"/>
                  <a:pt x="60" y="12"/>
                </a:cubicBezTo>
                <a:cubicBezTo>
                  <a:pt x="88" y="12"/>
                  <a:pt x="90" y="37"/>
                  <a:pt x="90" y="42"/>
                </a:cubicBezTo>
                <a:lnTo>
                  <a:pt x="90" y="60"/>
                </a:lnTo>
                <a:close/>
              </a:path>
            </a:pathLst>
          </a:custGeom>
          <a:solidFill>
            <a:schemeClr val="accent1"/>
          </a:solidFill>
          <a:ln>
            <a:noFill/>
          </a:ln>
          <a:extLst/>
        </p:spPr>
        <p:txBody>
          <a:bodyPr/>
          <a:lstStyle/>
          <a:p>
            <a:endParaRPr lang="zh-CN" altLang="en-US"/>
          </a:p>
        </p:txBody>
      </p:sp>
      <p:grpSp>
        <p:nvGrpSpPr>
          <p:cNvPr id="40" name="组合 39">
            <a:extLst>
              <a:ext uri="{FF2B5EF4-FFF2-40B4-BE49-F238E27FC236}">
                <a16:creationId xmlns:a16="http://schemas.microsoft.com/office/drawing/2014/main" id="{51BE15B7-7D89-438F-BD34-E5B39FEB8626}"/>
              </a:ext>
            </a:extLst>
          </p:cNvPr>
          <p:cNvGrpSpPr/>
          <p:nvPr/>
        </p:nvGrpSpPr>
        <p:grpSpPr>
          <a:xfrm>
            <a:off x="5631535" y="3998829"/>
            <a:ext cx="753888" cy="631162"/>
            <a:chOff x="2197100" y="1916113"/>
            <a:chExt cx="409575" cy="342900"/>
          </a:xfrm>
          <a:solidFill>
            <a:schemeClr val="accent1"/>
          </a:solidFill>
        </p:grpSpPr>
        <p:sp>
          <p:nvSpPr>
            <p:cNvPr id="41" name="Freeform 35">
              <a:extLst>
                <a:ext uri="{FF2B5EF4-FFF2-40B4-BE49-F238E27FC236}">
                  <a16:creationId xmlns:a16="http://schemas.microsoft.com/office/drawing/2014/main" id="{A27F34B3-525F-4124-B0EF-127C8F179FD8}"/>
                </a:ext>
              </a:extLst>
            </p:cNvPr>
            <p:cNvSpPr/>
            <p:nvPr/>
          </p:nvSpPr>
          <p:spPr>
            <a:xfrm>
              <a:off x="2197100" y="2006600"/>
              <a:ext cx="314325" cy="252413"/>
            </a:xfrm>
            <a:custGeom>
              <a:avLst/>
              <a:gdLst/>
              <a:ahLst/>
              <a:cxnLst>
                <a:cxn ang="0">
                  <a:pos x="279444" y="188314"/>
                </a:cxn>
                <a:cxn ang="0">
                  <a:pos x="202199" y="211002"/>
                </a:cxn>
                <a:cxn ang="0">
                  <a:pos x="193111" y="211002"/>
                </a:cxn>
                <a:cxn ang="0">
                  <a:pos x="188568" y="208733"/>
                </a:cxn>
                <a:cxn ang="0">
                  <a:pos x="179480" y="208733"/>
                </a:cxn>
                <a:cxn ang="0">
                  <a:pos x="174936" y="206464"/>
                </a:cxn>
                <a:cxn ang="0">
                  <a:pos x="168120" y="206464"/>
                </a:cxn>
                <a:cxn ang="0">
                  <a:pos x="163577" y="204195"/>
                </a:cxn>
                <a:cxn ang="0">
                  <a:pos x="154489" y="201927"/>
                </a:cxn>
                <a:cxn ang="0">
                  <a:pos x="152217" y="199658"/>
                </a:cxn>
                <a:cxn ang="0">
                  <a:pos x="143130" y="195120"/>
                </a:cxn>
                <a:cxn ang="0">
                  <a:pos x="143130" y="195120"/>
                </a:cxn>
                <a:cxn ang="0">
                  <a:pos x="113595" y="172432"/>
                </a:cxn>
                <a:cxn ang="0">
                  <a:pos x="113595" y="172432"/>
                </a:cxn>
                <a:cxn ang="0">
                  <a:pos x="104507" y="163356"/>
                </a:cxn>
                <a:cxn ang="0">
                  <a:pos x="102235" y="161087"/>
                </a:cxn>
                <a:cxn ang="0">
                  <a:pos x="74973" y="81678"/>
                </a:cxn>
                <a:cxn ang="0">
                  <a:pos x="109051" y="81678"/>
                </a:cxn>
                <a:cxn ang="0">
                  <a:pos x="54526" y="0"/>
                </a:cxn>
                <a:cxn ang="0">
                  <a:pos x="0" y="81678"/>
                </a:cxn>
                <a:cxn ang="0">
                  <a:pos x="34078" y="81678"/>
                </a:cxn>
                <a:cxn ang="0">
                  <a:pos x="63613" y="176969"/>
                </a:cxn>
                <a:cxn ang="0">
                  <a:pos x="65885" y="179238"/>
                </a:cxn>
                <a:cxn ang="0">
                  <a:pos x="70429" y="188314"/>
                </a:cxn>
                <a:cxn ang="0">
                  <a:pos x="72701" y="190582"/>
                </a:cxn>
                <a:cxn ang="0">
                  <a:pos x="84060" y="201927"/>
                </a:cxn>
                <a:cxn ang="0">
                  <a:pos x="84060" y="201927"/>
                </a:cxn>
                <a:cxn ang="0">
                  <a:pos x="122683" y="231421"/>
                </a:cxn>
                <a:cxn ang="0">
                  <a:pos x="122683" y="231421"/>
                </a:cxn>
                <a:cxn ang="0">
                  <a:pos x="136314" y="238228"/>
                </a:cxn>
                <a:cxn ang="0">
                  <a:pos x="138586" y="238228"/>
                </a:cxn>
                <a:cxn ang="0">
                  <a:pos x="149945" y="242766"/>
                </a:cxn>
                <a:cxn ang="0">
                  <a:pos x="154489" y="245034"/>
                </a:cxn>
                <a:cxn ang="0">
                  <a:pos x="165849" y="247303"/>
                </a:cxn>
                <a:cxn ang="0">
                  <a:pos x="172664" y="249572"/>
                </a:cxn>
                <a:cxn ang="0">
                  <a:pos x="174936" y="249572"/>
                </a:cxn>
                <a:cxn ang="0">
                  <a:pos x="184024" y="249572"/>
                </a:cxn>
                <a:cxn ang="0">
                  <a:pos x="188568" y="251841"/>
                </a:cxn>
                <a:cxn ang="0">
                  <a:pos x="204471" y="251841"/>
                </a:cxn>
                <a:cxn ang="0">
                  <a:pos x="302163" y="220077"/>
                </a:cxn>
                <a:cxn ang="0">
                  <a:pos x="306706" y="192851"/>
                </a:cxn>
                <a:cxn ang="0">
                  <a:pos x="279444" y="188314"/>
                </a:cxn>
              </a:cxnLst>
              <a:rect l="0" t="0" r="0" b="0"/>
              <a:pathLst>
                <a:path w="138" h="111">
                  <a:moveTo>
                    <a:pt x="123" y="83"/>
                  </a:moveTo>
                  <a:cubicBezTo>
                    <a:pt x="113" y="90"/>
                    <a:pt x="101" y="93"/>
                    <a:pt x="89" y="93"/>
                  </a:cubicBezTo>
                  <a:cubicBezTo>
                    <a:pt x="88" y="93"/>
                    <a:pt x="86" y="93"/>
                    <a:pt x="85" y="93"/>
                  </a:cubicBezTo>
                  <a:cubicBezTo>
                    <a:pt x="84" y="93"/>
                    <a:pt x="83" y="93"/>
                    <a:pt x="83" y="92"/>
                  </a:cubicBezTo>
                  <a:cubicBezTo>
                    <a:pt x="82" y="92"/>
                    <a:pt x="80" y="92"/>
                    <a:pt x="79" y="92"/>
                  </a:cubicBezTo>
                  <a:cubicBezTo>
                    <a:pt x="78" y="92"/>
                    <a:pt x="78" y="92"/>
                    <a:pt x="77" y="91"/>
                  </a:cubicBezTo>
                  <a:cubicBezTo>
                    <a:pt x="76" y="91"/>
                    <a:pt x="75" y="91"/>
                    <a:pt x="74" y="91"/>
                  </a:cubicBezTo>
                  <a:cubicBezTo>
                    <a:pt x="73" y="90"/>
                    <a:pt x="72" y="90"/>
                    <a:pt x="72" y="90"/>
                  </a:cubicBezTo>
                  <a:cubicBezTo>
                    <a:pt x="71" y="90"/>
                    <a:pt x="69" y="89"/>
                    <a:pt x="68" y="89"/>
                  </a:cubicBezTo>
                  <a:cubicBezTo>
                    <a:pt x="68" y="88"/>
                    <a:pt x="68" y="88"/>
                    <a:pt x="67" y="88"/>
                  </a:cubicBezTo>
                  <a:cubicBezTo>
                    <a:pt x="66" y="88"/>
                    <a:pt x="64" y="87"/>
                    <a:pt x="63" y="86"/>
                  </a:cubicBezTo>
                  <a:cubicBezTo>
                    <a:pt x="63" y="86"/>
                    <a:pt x="63" y="86"/>
                    <a:pt x="63" y="86"/>
                  </a:cubicBezTo>
                  <a:cubicBezTo>
                    <a:pt x="58" y="83"/>
                    <a:pt x="54" y="80"/>
                    <a:pt x="50" y="76"/>
                  </a:cubicBezTo>
                  <a:cubicBezTo>
                    <a:pt x="50" y="76"/>
                    <a:pt x="50" y="76"/>
                    <a:pt x="50" y="76"/>
                  </a:cubicBezTo>
                  <a:cubicBezTo>
                    <a:pt x="48" y="75"/>
                    <a:pt x="47" y="74"/>
                    <a:pt x="46" y="72"/>
                  </a:cubicBezTo>
                  <a:cubicBezTo>
                    <a:pt x="46" y="72"/>
                    <a:pt x="46" y="72"/>
                    <a:pt x="45" y="71"/>
                  </a:cubicBezTo>
                  <a:cubicBezTo>
                    <a:pt x="38" y="62"/>
                    <a:pt x="33" y="49"/>
                    <a:pt x="33" y="36"/>
                  </a:cubicBezTo>
                  <a:cubicBezTo>
                    <a:pt x="48" y="36"/>
                    <a:pt x="48" y="36"/>
                    <a:pt x="48" y="36"/>
                  </a:cubicBezTo>
                  <a:cubicBezTo>
                    <a:pt x="24" y="0"/>
                    <a:pt x="24" y="0"/>
                    <a:pt x="24" y="0"/>
                  </a:cubicBezTo>
                  <a:cubicBezTo>
                    <a:pt x="0" y="36"/>
                    <a:pt x="0" y="36"/>
                    <a:pt x="0" y="36"/>
                  </a:cubicBezTo>
                  <a:cubicBezTo>
                    <a:pt x="15" y="36"/>
                    <a:pt x="15" y="36"/>
                    <a:pt x="15" y="36"/>
                  </a:cubicBezTo>
                  <a:cubicBezTo>
                    <a:pt x="15" y="52"/>
                    <a:pt x="20" y="66"/>
                    <a:pt x="28" y="78"/>
                  </a:cubicBezTo>
                  <a:cubicBezTo>
                    <a:pt x="28" y="79"/>
                    <a:pt x="28" y="79"/>
                    <a:pt x="29" y="79"/>
                  </a:cubicBezTo>
                  <a:cubicBezTo>
                    <a:pt x="29" y="80"/>
                    <a:pt x="30" y="81"/>
                    <a:pt x="31" y="83"/>
                  </a:cubicBezTo>
                  <a:cubicBezTo>
                    <a:pt x="32" y="83"/>
                    <a:pt x="32" y="83"/>
                    <a:pt x="32" y="84"/>
                  </a:cubicBezTo>
                  <a:cubicBezTo>
                    <a:pt x="34" y="86"/>
                    <a:pt x="35" y="87"/>
                    <a:pt x="37" y="89"/>
                  </a:cubicBezTo>
                  <a:cubicBezTo>
                    <a:pt x="37" y="89"/>
                    <a:pt x="37" y="89"/>
                    <a:pt x="37" y="89"/>
                  </a:cubicBezTo>
                  <a:cubicBezTo>
                    <a:pt x="42" y="94"/>
                    <a:pt x="48" y="98"/>
                    <a:pt x="54" y="102"/>
                  </a:cubicBezTo>
                  <a:cubicBezTo>
                    <a:pt x="54" y="102"/>
                    <a:pt x="54" y="102"/>
                    <a:pt x="54" y="102"/>
                  </a:cubicBezTo>
                  <a:cubicBezTo>
                    <a:pt x="56" y="103"/>
                    <a:pt x="58" y="104"/>
                    <a:pt x="60" y="105"/>
                  </a:cubicBezTo>
                  <a:cubicBezTo>
                    <a:pt x="60" y="105"/>
                    <a:pt x="61" y="105"/>
                    <a:pt x="61" y="105"/>
                  </a:cubicBezTo>
                  <a:cubicBezTo>
                    <a:pt x="63" y="106"/>
                    <a:pt x="64" y="106"/>
                    <a:pt x="66" y="107"/>
                  </a:cubicBezTo>
                  <a:cubicBezTo>
                    <a:pt x="67" y="107"/>
                    <a:pt x="68" y="108"/>
                    <a:pt x="68" y="108"/>
                  </a:cubicBezTo>
                  <a:cubicBezTo>
                    <a:pt x="70" y="108"/>
                    <a:pt x="71" y="109"/>
                    <a:pt x="73" y="109"/>
                  </a:cubicBezTo>
                  <a:cubicBezTo>
                    <a:pt x="74" y="109"/>
                    <a:pt x="75" y="109"/>
                    <a:pt x="76" y="110"/>
                  </a:cubicBezTo>
                  <a:cubicBezTo>
                    <a:pt x="76" y="110"/>
                    <a:pt x="77" y="110"/>
                    <a:pt x="77" y="110"/>
                  </a:cubicBezTo>
                  <a:cubicBezTo>
                    <a:pt x="78" y="110"/>
                    <a:pt x="80" y="110"/>
                    <a:pt x="81" y="110"/>
                  </a:cubicBezTo>
                  <a:cubicBezTo>
                    <a:pt x="82" y="110"/>
                    <a:pt x="82" y="111"/>
                    <a:pt x="83" y="111"/>
                  </a:cubicBezTo>
                  <a:cubicBezTo>
                    <a:pt x="85" y="111"/>
                    <a:pt x="88" y="111"/>
                    <a:pt x="90" y="111"/>
                  </a:cubicBezTo>
                  <a:cubicBezTo>
                    <a:pt x="105" y="111"/>
                    <a:pt x="120" y="106"/>
                    <a:pt x="133" y="97"/>
                  </a:cubicBezTo>
                  <a:cubicBezTo>
                    <a:pt x="137" y="95"/>
                    <a:pt x="138" y="89"/>
                    <a:pt x="135" y="85"/>
                  </a:cubicBezTo>
                  <a:cubicBezTo>
                    <a:pt x="132" y="81"/>
                    <a:pt x="127" y="80"/>
                    <a:pt x="123" y="83"/>
                  </a:cubicBezTo>
                </a:path>
              </a:pathLst>
            </a:custGeom>
            <a:grpFill/>
            <a:ln w="9525">
              <a:noFill/>
            </a:ln>
          </p:spPr>
          <p:txBody>
            <a:bodyPr/>
            <a:lstStyle/>
            <a:p>
              <a:pPr eaLnBrk="1" fontAlgn="auto" hangingPunct="1">
                <a:defRPr/>
              </a:pPr>
              <a:endParaRPr lang="zh-CN" altLang="en-US" noProof="1">
                <a:solidFill>
                  <a:schemeClr val="accent1"/>
                </a:solidFill>
                <a:cs typeface="+mn-ea"/>
                <a:sym typeface="+mn-lt"/>
              </a:endParaRPr>
            </a:p>
          </p:txBody>
        </p:sp>
        <p:sp>
          <p:nvSpPr>
            <p:cNvPr id="42" name="Freeform 36">
              <a:extLst>
                <a:ext uri="{FF2B5EF4-FFF2-40B4-BE49-F238E27FC236}">
                  <a16:creationId xmlns:a16="http://schemas.microsoft.com/office/drawing/2014/main" id="{83939B66-EDFC-49E5-BB80-FCCD337EAD81}"/>
                </a:ext>
              </a:extLst>
            </p:cNvPr>
            <p:cNvSpPr/>
            <p:nvPr/>
          </p:nvSpPr>
          <p:spPr>
            <a:xfrm>
              <a:off x="2292350" y="1916113"/>
              <a:ext cx="314325" cy="255587"/>
            </a:xfrm>
            <a:custGeom>
              <a:avLst/>
              <a:gdLst/>
              <a:ahLst/>
              <a:cxnLst>
                <a:cxn ang="0">
                  <a:pos x="279444" y="171899"/>
                </a:cxn>
                <a:cxn ang="0">
                  <a:pos x="249909" y="75636"/>
                </a:cxn>
                <a:cxn ang="0">
                  <a:pos x="247637" y="73344"/>
                </a:cxn>
                <a:cxn ang="0">
                  <a:pos x="240821" y="64176"/>
                </a:cxn>
                <a:cxn ang="0">
                  <a:pos x="240821" y="61884"/>
                </a:cxn>
                <a:cxn ang="0">
                  <a:pos x="177208" y="13752"/>
                </a:cxn>
                <a:cxn ang="0">
                  <a:pos x="174936" y="13752"/>
                </a:cxn>
                <a:cxn ang="0">
                  <a:pos x="163577" y="9168"/>
                </a:cxn>
                <a:cxn ang="0">
                  <a:pos x="159033" y="6876"/>
                </a:cxn>
                <a:cxn ang="0">
                  <a:pos x="147673" y="4584"/>
                </a:cxn>
                <a:cxn ang="0">
                  <a:pos x="140858" y="2292"/>
                </a:cxn>
                <a:cxn ang="0">
                  <a:pos x="138586" y="2292"/>
                </a:cxn>
                <a:cxn ang="0">
                  <a:pos x="129498" y="2292"/>
                </a:cxn>
                <a:cxn ang="0">
                  <a:pos x="124954" y="0"/>
                </a:cxn>
                <a:cxn ang="0">
                  <a:pos x="111323" y="0"/>
                </a:cxn>
                <a:cxn ang="0">
                  <a:pos x="109051" y="0"/>
                </a:cxn>
                <a:cxn ang="0">
                  <a:pos x="109051" y="0"/>
                </a:cxn>
                <a:cxn ang="0">
                  <a:pos x="11359" y="32088"/>
                </a:cxn>
                <a:cxn ang="0">
                  <a:pos x="6816" y="59592"/>
                </a:cxn>
                <a:cxn ang="0">
                  <a:pos x="34078" y="64176"/>
                </a:cxn>
                <a:cxn ang="0">
                  <a:pos x="109051" y="41256"/>
                </a:cxn>
                <a:cxn ang="0">
                  <a:pos x="120411" y="41256"/>
                </a:cxn>
                <a:cxn ang="0">
                  <a:pos x="124954" y="41256"/>
                </a:cxn>
                <a:cxn ang="0">
                  <a:pos x="134042" y="43548"/>
                </a:cxn>
                <a:cxn ang="0">
                  <a:pos x="138586" y="43548"/>
                </a:cxn>
                <a:cxn ang="0">
                  <a:pos x="147673" y="45840"/>
                </a:cxn>
                <a:cxn ang="0">
                  <a:pos x="149945" y="48132"/>
                </a:cxn>
                <a:cxn ang="0">
                  <a:pos x="159033" y="50424"/>
                </a:cxn>
                <a:cxn ang="0">
                  <a:pos x="159033" y="52716"/>
                </a:cxn>
                <a:cxn ang="0">
                  <a:pos x="209015" y="89388"/>
                </a:cxn>
                <a:cxn ang="0">
                  <a:pos x="209015" y="89388"/>
                </a:cxn>
                <a:cxn ang="0">
                  <a:pos x="238549" y="171899"/>
                </a:cxn>
                <a:cxn ang="0">
                  <a:pos x="204471" y="171899"/>
                </a:cxn>
                <a:cxn ang="0">
                  <a:pos x="258996" y="254411"/>
                </a:cxn>
                <a:cxn ang="0">
                  <a:pos x="313522" y="171899"/>
                </a:cxn>
                <a:cxn ang="0">
                  <a:pos x="279444" y="171899"/>
                </a:cxn>
              </a:cxnLst>
              <a:rect l="0" t="0" r="0" b="0"/>
              <a:pathLst>
                <a:path w="138" h="111">
                  <a:moveTo>
                    <a:pt x="123" y="75"/>
                  </a:moveTo>
                  <a:cubicBezTo>
                    <a:pt x="123" y="59"/>
                    <a:pt x="118" y="45"/>
                    <a:pt x="110" y="33"/>
                  </a:cubicBezTo>
                  <a:cubicBezTo>
                    <a:pt x="110" y="32"/>
                    <a:pt x="110" y="32"/>
                    <a:pt x="109" y="32"/>
                  </a:cubicBezTo>
                  <a:cubicBezTo>
                    <a:pt x="108" y="30"/>
                    <a:pt x="107" y="29"/>
                    <a:pt x="106" y="28"/>
                  </a:cubicBezTo>
                  <a:cubicBezTo>
                    <a:pt x="106" y="28"/>
                    <a:pt x="106" y="27"/>
                    <a:pt x="106" y="27"/>
                  </a:cubicBezTo>
                  <a:cubicBezTo>
                    <a:pt x="98" y="18"/>
                    <a:pt x="89" y="11"/>
                    <a:pt x="78" y="6"/>
                  </a:cubicBezTo>
                  <a:cubicBezTo>
                    <a:pt x="77" y="6"/>
                    <a:pt x="77" y="6"/>
                    <a:pt x="77" y="6"/>
                  </a:cubicBezTo>
                  <a:cubicBezTo>
                    <a:pt x="75" y="5"/>
                    <a:pt x="73" y="4"/>
                    <a:pt x="72" y="4"/>
                  </a:cubicBezTo>
                  <a:cubicBezTo>
                    <a:pt x="71" y="4"/>
                    <a:pt x="70" y="3"/>
                    <a:pt x="70" y="3"/>
                  </a:cubicBezTo>
                  <a:cubicBezTo>
                    <a:pt x="68" y="3"/>
                    <a:pt x="67" y="2"/>
                    <a:pt x="65" y="2"/>
                  </a:cubicBezTo>
                  <a:cubicBezTo>
                    <a:pt x="64" y="2"/>
                    <a:pt x="63" y="2"/>
                    <a:pt x="62" y="1"/>
                  </a:cubicBezTo>
                  <a:cubicBezTo>
                    <a:pt x="62" y="1"/>
                    <a:pt x="61" y="1"/>
                    <a:pt x="61" y="1"/>
                  </a:cubicBezTo>
                  <a:cubicBezTo>
                    <a:pt x="60" y="1"/>
                    <a:pt x="59" y="1"/>
                    <a:pt x="57" y="1"/>
                  </a:cubicBezTo>
                  <a:cubicBezTo>
                    <a:pt x="57" y="1"/>
                    <a:pt x="56" y="0"/>
                    <a:pt x="55" y="0"/>
                  </a:cubicBezTo>
                  <a:cubicBezTo>
                    <a:pt x="53" y="0"/>
                    <a:pt x="51" y="0"/>
                    <a:pt x="49" y="0"/>
                  </a:cubicBezTo>
                  <a:cubicBezTo>
                    <a:pt x="49" y="0"/>
                    <a:pt x="48" y="0"/>
                    <a:pt x="48" y="0"/>
                  </a:cubicBezTo>
                  <a:cubicBezTo>
                    <a:pt x="48" y="0"/>
                    <a:pt x="48" y="0"/>
                    <a:pt x="48" y="0"/>
                  </a:cubicBezTo>
                  <a:cubicBezTo>
                    <a:pt x="33" y="0"/>
                    <a:pt x="18" y="5"/>
                    <a:pt x="5" y="14"/>
                  </a:cubicBezTo>
                  <a:cubicBezTo>
                    <a:pt x="1" y="16"/>
                    <a:pt x="0" y="22"/>
                    <a:pt x="3" y="26"/>
                  </a:cubicBezTo>
                  <a:cubicBezTo>
                    <a:pt x="6" y="30"/>
                    <a:pt x="11" y="31"/>
                    <a:pt x="15" y="28"/>
                  </a:cubicBezTo>
                  <a:cubicBezTo>
                    <a:pt x="25" y="21"/>
                    <a:pt x="37" y="18"/>
                    <a:pt x="48" y="18"/>
                  </a:cubicBezTo>
                  <a:cubicBezTo>
                    <a:pt x="50" y="18"/>
                    <a:pt x="52" y="18"/>
                    <a:pt x="53" y="18"/>
                  </a:cubicBezTo>
                  <a:cubicBezTo>
                    <a:pt x="54" y="18"/>
                    <a:pt x="54" y="18"/>
                    <a:pt x="55" y="18"/>
                  </a:cubicBezTo>
                  <a:cubicBezTo>
                    <a:pt x="56" y="19"/>
                    <a:pt x="58" y="19"/>
                    <a:pt x="59" y="19"/>
                  </a:cubicBezTo>
                  <a:cubicBezTo>
                    <a:pt x="60" y="19"/>
                    <a:pt x="60" y="19"/>
                    <a:pt x="61" y="19"/>
                  </a:cubicBezTo>
                  <a:cubicBezTo>
                    <a:pt x="62" y="20"/>
                    <a:pt x="63" y="20"/>
                    <a:pt x="65" y="20"/>
                  </a:cubicBezTo>
                  <a:cubicBezTo>
                    <a:pt x="65" y="21"/>
                    <a:pt x="65" y="21"/>
                    <a:pt x="66" y="21"/>
                  </a:cubicBezTo>
                  <a:cubicBezTo>
                    <a:pt x="67" y="21"/>
                    <a:pt x="69" y="22"/>
                    <a:pt x="70" y="22"/>
                  </a:cubicBezTo>
                  <a:cubicBezTo>
                    <a:pt x="70" y="22"/>
                    <a:pt x="70" y="23"/>
                    <a:pt x="70" y="23"/>
                  </a:cubicBezTo>
                  <a:cubicBezTo>
                    <a:pt x="79" y="26"/>
                    <a:pt x="86" y="32"/>
                    <a:pt x="92" y="39"/>
                  </a:cubicBezTo>
                  <a:cubicBezTo>
                    <a:pt x="92" y="39"/>
                    <a:pt x="92" y="39"/>
                    <a:pt x="92" y="39"/>
                  </a:cubicBezTo>
                  <a:cubicBezTo>
                    <a:pt x="100" y="49"/>
                    <a:pt x="105" y="61"/>
                    <a:pt x="105" y="75"/>
                  </a:cubicBezTo>
                  <a:cubicBezTo>
                    <a:pt x="90" y="75"/>
                    <a:pt x="90" y="75"/>
                    <a:pt x="90" y="75"/>
                  </a:cubicBezTo>
                  <a:cubicBezTo>
                    <a:pt x="114" y="111"/>
                    <a:pt x="114" y="111"/>
                    <a:pt x="114" y="111"/>
                  </a:cubicBezTo>
                  <a:cubicBezTo>
                    <a:pt x="138" y="75"/>
                    <a:pt x="138" y="75"/>
                    <a:pt x="138" y="75"/>
                  </a:cubicBezTo>
                  <a:lnTo>
                    <a:pt x="123" y="75"/>
                  </a:lnTo>
                  <a:close/>
                </a:path>
              </a:pathLst>
            </a:custGeom>
            <a:grpFill/>
            <a:ln w="9525">
              <a:noFill/>
            </a:ln>
          </p:spPr>
          <p:txBody>
            <a:bodyPr/>
            <a:lstStyle/>
            <a:p>
              <a:pPr eaLnBrk="1" fontAlgn="auto" hangingPunct="1">
                <a:defRPr/>
              </a:pPr>
              <a:endParaRPr lang="zh-CN" altLang="en-US" noProof="1">
                <a:solidFill>
                  <a:schemeClr val="accent1"/>
                </a:solidFill>
                <a:cs typeface="+mn-ea"/>
                <a:sym typeface="+mn-lt"/>
              </a:endParaRPr>
            </a:p>
          </p:txBody>
        </p:sp>
      </p:grpSp>
      <p:sp>
        <p:nvSpPr>
          <p:cNvPr id="43" name="Freeform 37">
            <a:extLst>
              <a:ext uri="{FF2B5EF4-FFF2-40B4-BE49-F238E27FC236}">
                <a16:creationId xmlns:a16="http://schemas.microsoft.com/office/drawing/2014/main" id="{02CD4516-F4C2-44D8-A760-2758D0F7D259}"/>
              </a:ext>
            </a:extLst>
          </p:cNvPr>
          <p:cNvSpPr>
            <a:spLocks noChangeArrowheads="1"/>
          </p:cNvSpPr>
          <p:nvPr/>
        </p:nvSpPr>
        <p:spPr bwMode="auto">
          <a:xfrm>
            <a:off x="8656638" y="4098925"/>
            <a:ext cx="779462" cy="531813"/>
          </a:xfrm>
          <a:custGeom>
            <a:avLst/>
            <a:gdLst>
              <a:gd name="T0" fmla="*/ 2147483647 w 186"/>
              <a:gd name="T1" fmla="*/ 2147483647 h 126"/>
              <a:gd name="T2" fmla="*/ 2147483647 w 186"/>
              <a:gd name="T3" fmla="*/ 2147483647 h 126"/>
              <a:gd name="T4" fmla="*/ 2147483647 w 186"/>
              <a:gd name="T5" fmla="*/ 2147483647 h 126"/>
              <a:gd name="T6" fmla="*/ 2147483647 w 186"/>
              <a:gd name="T7" fmla="*/ 2147483647 h 126"/>
              <a:gd name="T8" fmla="*/ 2147483647 w 186"/>
              <a:gd name="T9" fmla="*/ 2147483647 h 126"/>
              <a:gd name="T10" fmla="*/ 2147483647 w 186"/>
              <a:gd name="T11" fmla="*/ 2147483647 h 126"/>
              <a:gd name="T12" fmla="*/ 2147483647 w 186"/>
              <a:gd name="T13" fmla="*/ 2147483647 h 126"/>
              <a:gd name="T14" fmla="*/ 2147483647 w 186"/>
              <a:gd name="T15" fmla="*/ 2147483647 h 126"/>
              <a:gd name="T16" fmla="*/ 2147483647 w 186"/>
              <a:gd name="T17" fmla="*/ 2147483647 h 126"/>
              <a:gd name="T18" fmla="*/ 2147483647 w 186"/>
              <a:gd name="T19" fmla="*/ 2147483647 h 126"/>
              <a:gd name="T20" fmla="*/ 2147483647 w 186"/>
              <a:gd name="T21" fmla="*/ 0 h 126"/>
              <a:gd name="T22" fmla="*/ 2147483647 w 186"/>
              <a:gd name="T23" fmla="*/ 2147483647 h 126"/>
              <a:gd name="T24" fmla="*/ 0 w 186"/>
              <a:gd name="T25" fmla="*/ 2147483647 h 126"/>
              <a:gd name="T26" fmla="*/ 2147483647 w 186"/>
              <a:gd name="T27" fmla="*/ 2147483647 h 126"/>
              <a:gd name="T28" fmla="*/ 2147483647 w 186"/>
              <a:gd name="T29" fmla="*/ 2147483647 h 126"/>
              <a:gd name="T30" fmla="*/ 2147483647 w 186"/>
              <a:gd name="T31" fmla="*/ 2147483647 h 126"/>
              <a:gd name="T32" fmla="*/ 2147483647 w 186"/>
              <a:gd name="T33" fmla="*/ 2147483647 h 126"/>
              <a:gd name="T34" fmla="*/ 2147483647 w 186"/>
              <a:gd name="T35" fmla="*/ 2147483647 h 126"/>
              <a:gd name="T36" fmla="*/ 2147483647 w 186"/>
              <a:gd name="T37" fmla="*/ 2147483647 h 126"/>
              <a:gd name="T38" fmla="*/ 2147483647 w 186"/>
              <a:gd name="T39" fmla="*/ 2147483647 h 126"/>
              <a:gd name="T40" fmla="*/ 2147483647 w 186"/>
              <a:gd name="T41" fmla="*/ 2147483647 h 126"/>
              <a:gd name="T42" fmla="*/ 2147483647 w 186"/>
              <a:gd name="T43" fmla="*/ 2147483647 h 126"/>
              <a:gd name="T44" fmla="*/ 2147483647 w 186"/>
              <a:gd name="T45" fmla="*/ 2147483647 h 126"/>
              <a:gd name="T46" fmla="*/ 2147483647 w 186"/>
              <a:gd name="T47" fmla="*/ 2147483647 h 126"/>
              <a:gd name="T48" fmla="*/ 2147483647 w 186"/>
              <a:gd name="T49" fmla="*/ 2147483647 h 126"/>
              <a:gd name="T50" fmla="*/ 2147483647 w 186"/>
              <a:gd name="T51" fmla="*/ 2147483647 h 126"/>
              <a:gd name="T52" fmla="*/ 2147483647 w 186"/>
              <a:gd name="T53" fmla="*/ 2147483647 h 12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86" h="126">
                <a:moveTo>
                  <a:pt x="135" y="9"/>
                </a:moveTo>
                <a:cubicBezTo>
                  <a:pt x="108" y="9"/>
                  <a:pt x="86" y="30"/>
                  <a:pt x="84" y="57"/>
                </a:cubicBezTo>
                <a:cubicBezTo>
                  <a:pt x="84" y="57"/>
                  <a:pt x="84" y="57"/>
                  <a:pt x="84" y="57"/>
                </a:cubicBezTo>
                <a:cubicBezTo>
                  <a:pt x="84" y="60"/>
                  <a:pt x="84" y="60"/>
                  <a:pt x="84" y="60"/>
                </a:cubicBezTo>
                <a:cubicBezTo>
                  <a:pt x="84" y="66"/>
                  <a:pt x="84" y="66"/>
                  <a:pt x="84" y="66"/>
                </a:cubicBezTo>
                <a:cubicBezTo>
                  <a:pt x="84" y="84"/>
                  <a:pt x="69" y="99"/>
                  <a:pt x="51" y="99"/>
                </a:cubicBezTo>
                <a:cubicBezTo>
                  <a:pt x="33" y="99"/>
                  <a:pt x="18" y="84"/>
                  <a:pt x="18" y="66"/>
                </a:cubicBezTo>
                <a:cubicBezTo>
                  <a:pt x="18" y="48"/>
                  <a:pt x="33" y="33"/>
                  <a:pt x="51" y="33"/>
                </a:cubicBezTo>
                <a:cubicBezTo>
                  <a:pt x="51" y="48"/>
                  <a:pt x="51" y="48"/>
                  <a:pt x="51" y="48"/>
                </a:cubicBezTo>
                <a:cubicBezTo>
                  <a:pt x="87" y="24"/>
                  <a:pt x="87" y="24"/>
                  <a:pt x="87" y="24"/>
                </a:cubicBezTo>
                <a:cubicBezTo>
                  <a:pt x="51" y="0"/>
                  <a:pt x="51" y="0"/>
                  <a:pt x="51" y="0"/>
                </a:cubicBezTo>
                <a:cubicBezTo>
                  <a:pt x="51" y="15"/>
                  <a:pt x="51" y="15"/>
                  <a:pt x="51" y="15"/>
                </a:cubicBezTo>
                <a:cubicBezTo>
                  <a:pt x="23" y="15"/>
                  <a:pt x="0" y="38"/>
                  <a:pt x="0" y="66"/>
                </a:cubicBezTo>
                <a:cubicBezTo>
                  <a:pt x="0" y="94"/>
                  <a:pt x="23" y="117"/>
                  <a:pt x="51" y="117"/>
                </a:cubicBezTo>
                <a:cubicBezTo>
                  <a:pt x="78" y="117"/>
                  <a:pt x="100" y="96"/>
                  <a:pt x="102" y="69"/>
                </a:cubicBezTo>
                <a:cubicBezTo>
                  <a:pt x="102" y="69"/>
                  <a:pt x="102" y="69"/>
                  <a:pt x="102" y="69"/>
                </a:cubicBezTo>
                <a:cubicBezTo>
                  <a:pt x="102" y="66"/>
                  <a:pt x="102" y="66"/>
                  <a:pt x="102" y="66"/>
                </a:cubicBezTo>
                <a:cubicBezTo>
                  <a:pt x="102" y="60"/>
                  <a:pt x="102" y="60"/>
                  <a:pt x="102" y="60"/>
                </a:cubicBezTo>
                <a:cubicBezTo>
                  <a:pt x="102" y="42"/>
                  <a:pt x="117" y="27"/>
                  <a:pt x="135" y="27"/>
                </a:cubicBezTo>
                <a:cubicBezTo>
                  <a:pt x="153" y="27"/>
                  <a:pt x="168" y="42"/>
                  <a:pt x="168" y="60"/>
                </a:cubicBezTo>
                <a:cubicBezTo>
                  <a:pt x="168" y="78"/>
                  <a:pt x="153" y="93"/>
                  <a:pt x="135" y="93"/>
                </a:cubicBezTo>
                <a:cubicBezTo>
                  <a:pt x="135" y="78"/>
                  <a:pt x="135" y="78"/>
                  <a:pt x="135" y="78"/>
                </a:cubicBezTo>
                <a:cubicBezTo>
                  <a:pt x="99" y="102"/>
                  <a:pt x="99" y="102"/>
                  <a:pt x="99" y="102"/>
                </a:cubicBezTo>
                <a:cubicBezTo>
                  <a:pt x="135" y="126"/>
                  <a:pt x="135" y="126"/>
                  <a:pt x="135" y="126"/>
                </a:cubicBezTo>
                <a:cubicBezTo>
                  <a:pt x="135" y="111"/>
                  <a:pt x="135" y="111"/>
                  <a:pt x="135" y="111"/>
                </a:cubicBezTo>
                <a:cubicBezTo>
                  <a:pt x="163" y="111"/>
                  <a:pt x="186" y="88"/>
                  <a:pt x="186" y="60"/>
                </a:cubicBezTo>
                <a:cubicBezTo>
                  <a:pt x="186" y="32"/>
                  <a:pt x="163" y="9"/>
                  <a:pt x="135" y="9"/>
                </a:cubicBezTo>
              </a:path>
            </a:pathLst>
          </a:custGeom>
          <a:solidFill>
            <a:schemeClr val="accent1"/>
          </a:solidFill>
          <a:ln>
            <a:noFill/>
          </a:ln>
          <a:extLst/>
        </p:spPr>
        <p:txBody>
          <a:bodyPr/>
          <a:lstStyle/>
          <a:p>
            <a:endParaRPr lang="zh-CN" altLang="en-US"/>
          </a:p>
        </p:txBody>
      </p:sp>
      <p:cxnSp>
        <p:nvCxnSpPr>
          <p:cNvPr id="44" name="直接连接符 43">
            <a:extLst>
              <a:ext uri="{FF2B5EF4-FFF2-40B4-BE49-F238E27FC236}">
                <a16:creationId xmlns:a16="http://schemas.microsoft.com/office/drawing/2014/main" id="{B4DE34EF-B3C1-4FA5-8D8C-90B7D1492D90}"/>
              </a:ext>
            </a:extLst>
          </p:cNvPr>
          <p:cNvCxnSpPr/>
          <p:nvPr/>
        </p:nvCxnSpPr>
        <p:spPr>
          <a:xfrm>
            <a:off x="1843088" y="3695700"/>
            <a:ext cx="22844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24DBCC95-81BE-40F9-88C4-55A14ACFD4A7}"/>
              </a:ext>
            </a:extLst>
          </p:cNvPr>
          <p:cNvCxnSpPr/>
          <p:nvPr/>
        </p:nvCxnSpPr>
        <p:spPr>
          <a:xfrm>
            <a:off x="4868863" y="3695700"/>
            <a:ext cx="228282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99176E7E-51FD-4B7C-A878-EDFDCC10C388}"/>
              </a:ext>
            </a:extLst>
          </p:cNvPr>
          <p:cNvCxnSpPr/>
          <p:nvPr/>
        </p:nvCxnSpPr>
        <p:spPr>
          <a:xfrm>
            <a:off x="7980363" y="3695700"/>
            <a:ext cx="228282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05302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C164F18-75AA-440F-939E-D1CFA967697A}"/>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8" name="矩形 24">
            <a:extLst>
              <a:ext uri="{FF2B5EF4-FFF2-40B4-BE49-F238E27FC236}">
                <a16:creationId xmlns:a16="http://schemas.microsoft.com/office/drawing/2014/main" id="{95288576-78F6-41D5-88C4-7D439F84107A}"/>
              </a:ext>
            </a:extLst>
          </p:cNvPr>
          <p:cNvSpPr>
            <a:spLocks noChangeArrowheads="1"/>
          </p:cNvSpPr>
          <p:nvPr/>
        </p:nvSpPr>
        <p:spPr bwMode="auto">
          <a:xfrm>
            <a:off x="241300" y="3524250"/>
            <a:ext cx="1581150" cy="384175"/>
          </a:xfrm>
          <a:prstGeom prst="rect">
            <a:avLst/>
          </a:prstGeom>
          <a:solidFill>
            <a:schemeClr val="accent1"/>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2015</a:t>
            </a:r>
            <a:endParaRPr kumimoji="0" lang="zh-CN" altLang="en-US"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9" name="矩形 25">
            <a:extLst>
              <a:ext uri="{FF2B5EF4-FFF2-40B4-BE49-F238E27FC236}">
                <a16:creationId xmlns:a16="http://schemas.microsoft.com/office/drawing/2014/main" id="{CF173993-2C3A-418D-91B9-586EFBDB5244}"/>
              </a:ext>
            </a:extLst>
          </p:cNvPr>
          <p:cNvSpPr>
            <a:spLocks noChangeArrowheads="1"/>
          </p:cNvSpPr>
          <p:nvPr/>
        </p:nvSpPr>
        <p:spPr bwMode="auto">
          <a:xfrm>
            <a:off x="2252663" y="3524250"/>
            <a:ext cx="1581150" cy="384175"/>
          </a:xfrm>
          <a:prstGeom prst="rect">
            <a:avLst/>
          </a:prstGeom>
          <a:solidFill>
            <a:schemeClr val="accent2"/>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2016</a:t>
            </a:r>
            <a:endParaRPr kumimoji="0" lang="zh-CN" altLang="en-US"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0" name="矩形 26">
            <a:extLst>
              <a:ext uri="{FF2B5EF4-FFF2-40B4-BE49-F238E27FC236}">
                <a16:creationId xmlns:a16="http://schemas.microsoft.com/office/drawing/2014/main" id="{216D38A4-0A69-435D-8A93-8DF927351A23}"/>
              </a:ext>
            </a:extLst>
          </p:cNvPr>
          <p:cNvSpPr>
            <a:spLocks noChangeArrowheads="1"/>
          </p:cNvSpPr>
          <p:nvPr/>
        </p:nvSpPr>
        <p:spPr bwMode="auto">
          <a:xfrm>
            <a:off x="4265613" y="3524250"/>
            <a:ext cx="1581150" cy="384175"/>
          </a:xfrm>
          <a:prstGeom prst="rect">
            <a:avLst/>
          </a:prstGeom>
          <a:solidFill>
            <a:schemeClr val="accent3"/>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2017</a:t>
            </a:r>
            <a:endParaRPr kumimoji="0" lang="zh-CN" altLang="en-US"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1" name="矩形 27">
            <a:extLst>
              <a:ext uri="{FF2B5EF4-FFF2-40B4-BE49-F238E27FC236}">
                <a16:creationId xmlns:a16="http://schemas.microsoft.com/office/drawing/2014/main" id="{A2AFC599-16CD-4A9D-B089-9A2259781860}"/>
              </a:ext>
            </a:extLst>
          </p:cNvPr>
          <p:cNvSpPr>
            <a:spLocks noChangeArrowheads="1"/>
          </p:cNvSpPr>
          <p:nvPr/>
        </p:nvSpPr>
        <p:spPr bwMode="auto">
          <a:xfrm>
            <a:off x="6276975" y="3524250"/>
            <a:ext cx="1581150" cy="384175"/>
          </a:xfrm>
          <a:prstGeom prst="rect">
            <a:avLst/>
          </a:prstGeom>
          <a:solidFill>
            <a:schemeClr val="accent4"/>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2018</a:t>
            </a:r>
            <a:endParaRPr kumimoji="0" lang="zh-CN" altLang="en-US"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2" name="矩形 28">
            <a:extLst>
              <a:ext uri="{FF2B5EF4-FFF2-40B4-BE49-F238E27FC236}">
                <a16:creationId xmlns:a16="http://schemas.microsoft.com/office/drawing/2014/main" id="{51DA28C1-7FC0-42D6-BFA3-427FCCFBB75E}"/>
              </a:ext>
            </a:extLst>
          </p:cNvPr>
          <p:cNvSpPr>
            <a:spLocks noChangeArrowheads="1"/>
          </p:cNvSpPr>
          <p:nvPr/>
        </p:nvSpPr>
        <p:spPr bwMode="auto">
          <a:xfrm>
            <a:off x="8288338" y="3524250"/>
            <a:ext cx="1581150" cy="384175"/>
          </a:xfrm>
          <a:prstGeom prst="rect">
            <a:avLst/>
          </a:prstGeom>
          <a:solidFill>
            <a:schemeClr val="accent5"/>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2019</a:t>
            </a:r>
            <a:endParaRPr kumimoji="0" lang="zh-CN" altLang="en-US"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3" name="矩形 29">
            <a:extLst>
              <a:ext uri="{FF2B5EF4-FFF2-40B4-BE49-F238E27FC236}">
                <a16:creationId xmlns:a16="http://schemas.microsoft.com/office/drawing/2014/main" id="{427E953C-8D21-4370-96D5-B57C26EC9573}"/>
              </a:ext>
            </a:extLst>
          </p:cNvPr>
          <p:cNvSpPr>
            <a:spLocks noChangeArrowheads="1"/>
          </p:cNvSpPr>
          <p:nvPr/>
        </p:nvSpPr>
        <p:spPr bwMode="auto">
          <a:xfrm>
            <a:off x="10301288" y="3524250"/>
            <a:ext cx="1581150" cy="384175"/>
          </a:xfrm>
          <a:prstGeom prst="rect">
            <a:avLst/>
          </a:prstGeom>
          <a:solidFill>
            <a:schemeClr val="accent6"/>
          </a:solidFill>
          <a:ln>
            <a:no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altLang="zh-CN"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2020</a:t>
            </a:r>
            <a:endParaRPr kumimoji="0" lang="zh-CN" altLang="en-US" sz="18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4" name="矩形 30">
            <a:extLst>
              <a:ext uri="{FF2B5EF4-FFF2-40B4-BE49-F238E27FC236}">
                <a16:creationId xmlns:a16="http://schemas.microsoft.com/office/drawing/2014/main" id="{A510BF9D-B848-4E6B-AD89-05F5C75943C1}"/>
              </a:ext>
            </a:extLst>
          </p:cNvPr>
          <p:cNvSpPr>
            <a:spLocks noChangeArrowheads="1"/>
          </p:cNvSpPr>
          <p:nvPr/>
        </p:nvSpPr>
        <p:spPr bwMode="auto">
          <a:xfrm>
            <a:off x="7070725" y="5018088"/>
            <a:ext cx="431958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800" b="0"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请输入内容请输入内容请输入内容</a:t>
            </a:r>
            <a:endParaRPr kumimoji="0" lang="en-US" altLang="zh-CN" sz="1800" b="0"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5" name="矩形 31">
            <a:extLst>
              <a:ext uri="{FF2B5EF4-FFF2-40B4-BE49-F238E27FC236}">
                <a16:creationId xmlns:a16="http://schemas.microsoft.com/office/drawing/2014/main" id="{D26F9B7F-70C6-438A-A07F-5CB93A4903D1}"/>
              </a:ext>
            </a:extLst>
          </p:cNvPr>
          <p:cNvSpPr>
            <a:spLocks noChangeArrowheads="1"/>
          </p:cNvSpPr>
          <p:nvPr/>
        </p:nvSpPr>
        <p:spPr bwMode="auto">
          <a:xfrm>
            <a:off x="893763" y="2108200"/>
            <a:ext cx="4318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800" b="0"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请输入内容请输入内容请输入内容</a:t>
            </a:r>
            <a:endParaRPr kumimoji="0" lang="en-US" altLang="zh-CN" sz="1800" b="0"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6" name="直接连接符 32">
            <a:extLst>
              <a:ext uri="{FF2B5EF4-FFF2-40B4-BE49-F238E27FC236}">
                <a16:creationId xmlns:a16="http://schemas.microsoft.com/office/drawing/2014/main" id="{79674E83-5FD7-44B2-996D-F3D6547A8E81}"/>
              </a:ext>
            </a:extLst>
          </p:cNvPr>
          <p:cNvSpPr>
            <a:spLocks noChangeShapeType="1"/>
          </p:cNvSpPr>
          <p:nvPr/>
        </p:nvSpPr>
        <p:spPr bwMode="auto">
          <a:xfrm>
            <a:off x="893763" y="2811463"/>
            <a:ext cx="4092575" cy="1587"/>
          </a:xfrm>
          <a:prstGeom prst="line">
            <a:avLst/>
          </a:prstGeom>
          <a:noFill/>
          <a:ln w="31750">
            <a:solidFill>
              <a:schemeClr val="accent1"/>
            </a:solidFill>
            <a:bevel/>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17" name="直接连接符 33">
            <a:extLst>
              <a:ext uri="{FF2B5EF4-FFF2-40B4-BE49-F238E27FC236}">
                <a16:creationId xmlns:a16="http://schemas.microsoft.com/office/drawing/2014/main" id="{AB0A488D-FC8B-4579-85C9-0AB32087CDAA}"/>
              </a:ext>
            </a:extLst>
          </p:cNvPr>
          <p:cNvSpPr>
            <a:spLocks noChangeShapeType="1"/>
          </p:cNvSpPr>
          <p:nvPr/>
        </p:nvSpPr>
        <p:spPr bwMode="auto">
          <a:xfrm>
            <a:off x="7070725" y="4948238"/>
            <a:ext cx="4092575" cy="1587"/>
          </a:xfrm>
          <a:prstGeom prst="line">
            <a:avLst/>
          </a:prstGeom>
          <a:noFill/>
          <a:ln w="31750">
            <a:solidFill>
              <a:schemeClr val="accent1"/>
            </a:solidFill>
            <a:bevel/>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cxnSp>
        <p:nvCxnSpPr>
          <p:cNvPr id="18" name="直接连接符 34">
            <a:extLst>
              <a:ext uri="{FF2B5EF4-FFF2-40B4-BE49-F238E27FC236}">
                <a16:creationId xmlns:a16="http://schemas.microsoft.com/office/drawing/2014/main" id="{6346D7BB-B4B2-4D12-8B36-BA6F77826CE3}"/>
              </a:ext>
            </a:extLst>
          </p:cNvPr>
          <p:cNvCxnSpPr>
            <a:cxnSpLocks noChangeShapeType="1"/>
            <a:stCxn id="9" idx="0"/>
            <a:endCxn id="15" idx="2"/>
          </p:cNvCxnSpPr>
          <p:nvPr/>
        </p:nvCxnSpPr>
        <p:spPr bwMode="auto">
          <a:xfrm flipV="1">
            <a:off x="3043238" y="2477532"/>
            <a:ext cx="9525" cy="1046718"/>
          </a:xfrm>
          <a:prstGeom prst="line">
            <a:avLst/>
          </a:prstGeom>
          <a:noFill/>
          <a:ln w="31750">
            <a:solidFill>
              <a:srgbClr val="A5A5A5"/>
            </a:solidFill>
            <a:prstDash val="sysDot"/>
            <a:bevel/>
            <a:headEnd/>
            <a:tailEnd/>
          </a:ln>
          <a:extLst>
            <a:ext uri="{909E8E84-426E-40DD-AFC4-6F175D3DCCD1}">
              <a14:hiddenFill xmlns:a14="http://schemas.microsoft.com/office/drawing/2010/main">
                <a:noFill/>
              </a14:hiddenFill>
            </a:ext>
          </a:extLst>
        </p:spPr>
      </p:cxnSp>
      <p:sp>
        <p:nvSpPr>
          <p:cNvPr id="19" name="直接连接符 35">
            <a:extLst>
              <a:ext uri="{FF2B5EF4-FFF2-40B4-BE49-F238E27FC236}">
                <a16:creationId xmlns:a16="http://schemas.microsoft.com/office/drawing/2014/main" id="{3CFED5B4-AA73-4834-ACB6-2F25B0C7AEC1}"/>
              </a:ext>
            </a:extLst>
          </p:cNvPr>
          <p:cNvSpPr>
            <a:spLocks noChangeShapeType="1"/>
          </p:cNvSpPr>
          <p:nvPr/>
        </p:nvSpPr>
        <p:spPr bwMode="auto">
          <a:xfrm flipV="1">
            <a:off x="7097713" y="3938588"/>
            <a:ext cx="1587" cy="1009650"/>
          </a:xfrm>
          <a:prstGeom prst="line">
            <a:avLst/>
          </a:prstGeom>
          <a:noFill/>
          <a:ln w="31750">
            <a:solidFill>
              <a:srgbClr val="A5A5A5"/>
            </a:solidFill>
            <a:prstDash val="sysDot"/>
            <a:bevel/>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0" name="矩形 36">
            <a:extLst>
              <a:ext uri="{FF2B5EF4-FFF2-40B4-BE49-F238E27FC236}">
                <a16:creationId xmlns:a16="http://schemas.microsoft.com/office/drawing/2014/main" id="{7F82B57D-5F43-4296-9661-A82529CC443D}"/>
              </a:ext>
            </a:extLst>
          </p:cNvPr>
          <p:cNvSpPr>
            <a:spLocks noChangeArrowheads="1"/>
          </p:cNvSpPr>
          <p:nvPr/>
        </p:nvSpPr>
        <p:spPr bwMode="auto">
          <a:xfrm>
            <a:off x="6919913" y="2108200"/>
            <a:ext cx="43195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800" b="0"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请输入内容请输入内容请输入内容</a:t>
            </a:r>
            <a:endParaRPr kumimoji="0" lang="en-US" altLang="zh-CN" sz="1800" b="0"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1" name="直接连接符 37">
            <a:extLst>
              <a:ext uri="{FF2B5EF4-FFF2-40B4-BE49-F238E27FC236}">
                <a16:creationId xmlns:a16="http://schemas.microsoft.com/office/drawing/2014/main" id="{F2532487-2C60-4964-ACE2-95AE28DB1459}"/>
              </a:ext>
            </a:extLst>
          </p:cNvPr>
          <p:cNvSpPr>
            <a:spLocks noChangeShapeType="1"/>
          </p:cNvSpPr>
          <p:nvPr/>
        </p:nvSpPr>
        <p:spPr bwMode="auto">
          <a:xfrm>
            <a:off x="6919913" y="2811463"/>
            <a:ext cx="4092575" cy="1587"/>
          </a:xfrm>
          <a:prstGeom prst="line">
            <a:avLst/>
          </a:prstGeom>
          <a:noFill/>
          <a:ln w="31750">
            <a:solidFill>
              <a:schemeClr val="accent1"/>
            </a:solidFill>
            <a:bevel/>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cxnSp>
        <p:nvCxnSpPr>
          <p:cNvPr id="22" name="直接连接符 38">
            <a:extLst>
              <a:ext uri="{FF2B5EF4-FFF2-40B4-BE49-F238E27FC236}">
                <a16:creationId xmlns:a16="http://schemas.microsoft.com/office/drawing/2014/main" id="{CE46A55E-B29E-442C-8153-E6E4FC681863}"/>
              </a:ext>
            </a:extLst>
          </p:cNvPr>
          <p:cNvCxnSpPr>
            <a:cxnSpLocks noChangeShapeType="1"/>
            <a:stCxn id="12" idx="0"/>
            <a:endCxn id="20" idx="2"/>
          </p:cNvCxnSpPr>
          <p:nvPr/>
        </p:nvCxnSpPr>
        <p:spPr bwMode="auto">
          <a:xfrm flipV="1">
            <a:off x="9078913" y="2477532"/>
            <a:ext cx="794" cy="1046718"/>
          </a:xfrm>
          <a:prstGeom prst="line">
            <a:avLst/>
          </a:prstGeom>
          <a:noFill/>
          <a:ln w="31750">
            <a:solidFill>
              <a:srgbClr val="A5A5A5"/>
            </a:solidFill>
            <a:prstDash val="sysDot"/>
            <a:bevel/>
            <a:headEnd/>
            <a:tailEnd/>
          </a:ln>
          <a:extLst>
            <a:ext uri="{909E8E84-426E-40DD-AFC4-6F175D3DCCD1}">
              <a14:hiddenFill xmlns:a14="http://schemas.microsoft.com/office/drawing/2010/main">
                <a:noFill/>
              </a14:hiddenFill>
            </a:ext>
          </a:extLst>
        </p:spPr>
      </p:cxnSp>
      <p:sp>
        <p:nvSpPr>
          <p:cNvPr id="23" name="矩形 39">
            <a:extLst>
              <a:ext uri="{FF2B5EF4-FFF2-40B4-BE49-F238E27FC236}">
                <a16:creationId xmlns:a16="http://schemas.microsoft.com/office/drawing/2014/main" id="{458395AC-CCD1-4AF5-B2CB-AEA77187DCA0}"/>
              </a:ext>
            </a:extLst>
          </p:cNvPr>
          <p:cNvSpPr>
            <a:spLocks noChangeArrowheads="1"/>
          </p:cNvSpPr>
          <p:nvPr/>
        </p:nvSpPr>
        <p:spPr bwMode="auto">
          <a:xfrm>
            <a:off x="928688" y="5032375"/>
            <a:ext cx="4318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zh-CN" altLang="en-US" sz="1800" b="0"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rPr>
              <a:t>请输入内容请输入内容请输入内容</a:t>
            </a:r>
            <a:endParaRPr kumimoji="0" lang="en-US" altLang="zh-CN" sz="1800" b="0" i="0" u="none" strike="noStrike" kern="1200" cap="none" spc="0" normalizeH="0" baseline="0" noProof="0" dirty="0">
              <a:ln>
                <a:noFill/>
              </a:ln>
              <a:solidFill>
                <a:srgbClr val="7F7F7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4" name="直接连接符 40">
            <a:extLst>
              <a:ext uri="{FF2B5EF4-FFF2-40B4-BE49-F238E27FC236}">
                <a16:creationId xmlns:a16="http://schemas.microsoft.com/office/drawing/2014/main" id="{A29BD8B0-6F95-4C29-8024-0EACD062EDE3}"/>
              </a:ext>
            </a:extLst>
          </p:cNvPr>
          <p:cNvSpPr>
            <a:spLocks noChangeShapeType="1"/>
          </p:cNvSpPr>
          <p:nvPr/>
        </p:nvSpPr>
        <p:spPr bwMode="auto">
          <a:xfrm>
            <a:off x="928688" y="4960938"/>
            <a:ext cx="4092575" cy="1587"/>
          </a:xfrm>
          <a:prstGeom prst="line">
            <a:avLst/>
          </a:prstGeom>
          <a:noFill/>
          <a:ln w="31750">
            <a:solidFill>
              <a:schemeClr val="accent1"/>
            </a:solidFill>
            <a:bevel/>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
        <p:nvSpPr>
          <p:cNvPr id="25" name="直接连接符 41">
            <a:extLst>
              <a:ext uri="{FF2B5EF4-FFF2-40B4-BE49-F238E27FC236}">
                <a16:creationId xmlns:a16="http://schemas.microsoft.com/office/drawing/2014/main" id="{96926AFE-1480-430A-A5BD-DA7B37D499F9}"/>
              </a:ext>
            </a:extLst>
          </p:cNvPr>
          <p:cNvSpPr>
            <a:spLocks noChangeShapeType="1"/>
          </p:cNvSpPr>
          <p:nvPr/>
        </p:nvSpPr>
        <p:spPr bwMode="auto">
          <a:xfrm flipV="1">
            <a:off x="5022850" y="3937000"/>
            <a:ext cx="0" cy="995363"/>
          </a:xfrm>
          <a:prstGeom prst="line">
            <a:avLst/>
          </a:prstGeom>
          <a:noFill/>
          <a:ln w="31750">
            <a:solidFill>
              <a:srgbClr val="A5A5A5"/>
            </a:solidFill>
            <a:prstDash val="sysDot"/>
            <a:bevel/>
            <a:headEnd/>
            <a:tailEnd/>
          </a:ln>
          <a:extLst>
            <a:ext uri="{909E8E84-426E-40DD-AFC4-6F175D3DCCD1}">
              <a14:hiddenFill xmlns:a14="http://schemas.microsoft.com/office/drawing/2010/main">
                <a:noFill/>
              </a14:hiddenFill>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1722848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F67D352-506E-4512-8A40-16F0767EE5A8}"/>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3" name="Title 13">
            <a:extLst>
              <a:ext uri="{FF2B5EF4-FFF2-40B4-BE49-F238E27FC236}">
                <a16:creationId xmlns:a16="http://schemas.microsoft.com/office/drawing/2014/main" id="{F341E7CA-B9F4-4299-AF4E-E514275363D3}"/>
              </a:ext>
            </a:extLst>
          </p:cNvPr>
          <p:cNvSpPr txBox="1">
            <a:spLocks noChangeArrowheads="1"/>
          </p:cNvSpPr>
          <p:nvPr/>
        </p:nvSpPr>
        <p:spPr bwMode="auto">
          <a:xfrm>
            <a:off x="7329488" y="1558925"/>
            <a:ext cx="3846512" cy="709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eaLnBrk="1" hangingPunct="1"/>
            <a:r>
              <a:rPr lang="zh-CN" altLang="en-US" sz="2400">
                <a:solidFill>
                  <a:srgbClr val="595959"/>
                </a:solidFill>
                <a:sym typeface="Arial" panose="020B0604020202020204" pitchFamily="34" charset="0"/>
              </a:rPr>
              <a:t>这里添加文字标题</a:t>
            </a:r>
            <a:endParaRPr lang="en-US" altLang="en-US" sz="2400">
              <a:solidFill>
                <a:srgbClr val="595959"/>
              </a:solidFill>
              <a:sym typeface="Arial" panose="020B0604020202020204" pitchFamily="34" charset="0"/>
            </a:endParaRPr>
          </a:p>
        </p:txBody>
      </p:sp>
      <p:grpSp>
        <p:nvGrpSpPr>
          <p:cNvPr id="4" name="Group 2">
            <a:extLst>
              <a:ext uri="{FF2B5EF4-FFF2-40B4-BE49-F238E27FC236}">
                <a16:creationId xmlns:a16="http://schemas.microsoft.com/office/drawing/2014/main" id="{86983D09-750D-49F2-8111-D3061711231C}"/>
              </a:ext>
            </a:extLst>
          </p:cNvPr>
          <p:cNvGrpSpPr>
            <a:grpSpLocks/>
          </p:cNvGrpSpPr>
          <p:nvPr/>
        </p:nvGrpSpPr>
        <p:grpSpPr bwMode="auto">
          <a:xfrm>
            <a:off x="6696075" y="1738313"/>
            <a:ext cx="633413" cy="633412"/>
            <a:chOff x="4875600" y="1521678"/>
            <a:chExt cx="475253" cy="475253"/>
          </a:xfrm>
        </p:grpSpPr>
        <p:sp>
          <p:nvSpPr>
            <p:cNvPr id="5" name="Oval 11">
              <a:extLst>
                <a:ext uri="{FF2B5EF4-FFF2-40B4-BE49-F238E27FC236}">
                  <a16:creationId xmlns:a16="http://schemas.microsoft.com/office/drawing/2014/main" id="{6EC10E08-7989-4264-BAB6-1EDAD692DA05}"/>
                </a:ext>
              </a:extLst>
            </p:cNvPr>
            <p:cNvSpPr/>
            <p:nvPr/>
          </p:nvSpPr>
          <p:spPr>
            <a:xfrm>
              <a:off x="4875600" y="1521678"/>
              <a:ext cx="475253" cy="4752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en-US" sz="2400" noProof="1">
                <a:cs typeface="+mn-ea"/>
                <a:sym typeface="+mn-lt"/>
              </a:endParaRPr>
            </a:p>
          </p:txBody>
        </p:sp>
        <p:sp>
          <p:nvSpPr>
            <p:cNvPr id="6" name="Freeform 6">
              <a:extLst>
                <a:ext uri="{FF2B5EF4-FFF2-40B4-BE49-F238E27FC236}">
                  <a16:creationId xmlns:a16="http://schemas.microsoft.com/office/drawing/2014/main" id="{063CAAB7-DFF7-43D3-8CB5-CAC863A28449}"/>
                </a:ext>
              </a:extLst>
            </p:cNvPr>
            <p:cNvSpPr>
              <a:spLocks noEditPoints="1" noChangeArrowheads="1"/>
            </p:cNvSpPr>
            <p:nvPr/>
          </p:nvSpPr>
          <p:spPr bwMode="auto">
            <a:xfrm>
              <a:off x="5049721" y="1651994"/>
              <a:ext cx="127010" cy="214619"/>
            </a:xfrm>
            <a:custGeom>
              <a:avLst/>
              <a:gdLst>
                <a:gd name="T0" fmla="*/ 2147483647 w 232"/>
                <a:gd name="T1" fmla="*/ 0 h 392"/>
                <a:gd name="T2" fmla="*/ 2147483647 w 232"/>
                <a:gd name="T3" fmla="*/ 0 h 392"/>
                <a:gd name="T4" fmla="*/ 0 w 232"/>
                <a:gd name="T5" fmla="*/ 2147483647 h 392"/>
                <a:gd name="T6" fmla="*/ 0 w 232"/>
                <a:gd name="T7" fmla="*/ 2147483647 h 392"/>
                <a:gd name="T8" fmla="*/ 2147483647 w 232"/>
                <a:gd name="T9" fmla="*/ 2147483647 h 392"/>
                <a:gd name="T10" fmla="*/ 2147483647 w 232"/>
                <a:gd name="T11" fmla="*/ 2147483647 h 392"/>
                <a:gd name="T12" fmla="*/ 2147483647 w 232"/>
                <a:gd name="T13" fmla="*/ 2147483647 h 392"/>
                <a:gd name="T14" fmla="*/ 2147483647 w 232"/>
                <a:gd name="T15" fmla="*/ 2147483647 h 392"/>
                <a:gd name="T16" fmla="*/ 2147483647 w 232"/>
                <a:gd name="T17" fmla="*/ 0 h 392"/>
                <a:gd name="T18" fmla="*/ 2147483647 w 232"/>
                <a:gd name="T19" fmla="*/ 2147483647 h 392"/>
                <a:gd name="T20" fmla="*/ 2147483647 w 232"/>
                <a:gd name="T21" fmla="*/ 2147483647 h 392"/>
                <a:gd name="T22" fmla="*/ 2147483647 w 232"/>
                <a:gd name="T23" fmla="*/ 2147483647 h 392"/>
                <a:gd name="T24" fmla="*/ 2147483647 w 232"/>
                <a:gd name="T25" fmla="*/ 2147483647 h 392"/>
                <a:gd name="T26" fmla="*/ 2147483647 w 232"/>
                <a:gd name="T27" fmla="*/ 2147483647 h 392"/>
                <a:gd name="T28" fmla="*/ 2147483647 w 232"/>
                <a:gd name="T29" fmla="*/ 2147483647 h 392"/>
                <a:gd name="T30" fmla="*/ 2147483647 w 232"/>
                <a:gd name="T31" fmla="*/ 2147483647 h 392"/>
                <a:gd name="T32" fmla="*/ 2147483647 w 232"/>
                <a:gd name="T33" fmla="*/ 2147483647 h 392"/>
                <a:gd name="T34" fmla="*/ 2147483647 w 232"/>
                <a:gd name="T35" fmla="*/ 2147483647 h 392"/>
                <a:gd name="T36" fmla="*/ 2147483647 w 232"/>
                <a:gd name="T37" fmla="*/ 2147483647 h 39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32" h="392">
                  <a:moveTo>
                    <a:pt x="192" y="0"/>
                  </a:moveTo>
                  <a:cubicBezTo>
                    <a:pt x="40" y="0"/>
                    <a:pt x="40" y="0"/>
                    <a:pt x="40" y="0"/>
                  </a:cubicBezTo>
                  <a:cubicBezTo>
                    <a:pt x="18" y="0"/>
                    <a:pt x="0" y="18"/>
                    <a:pt x="0" y="40"/>
                  </a:cubicBezTo>
                  <a:cubicBezTo>
                    <a:pt x="0" y="352"/>
                    <a:pt x="0" y="352"/>
                    <a:pt x="0" y="352"/>
                  </a:cubicBezTo>
                  <a:cubicBezTo>
                    <a:pt x="0" y="374"/>
                    <a:pt x="18" y="392"/>
                    <a:pt x="40" y="392"/>
                  </a:cubicBezTo>
                  <a:cubicBezTo>
                    <a:pt x="192" y="392"/>
                    <a:pt x="192" y="392"/>
                    <a:pt x="192" y="392"/>
                  </a:cubicBezTo>
                  <a:cubicBezTo>
                    <a:pt x="214" y="392"/>
                    <a:pt x="232" y="374"/>
                    <a:pt x="232" y="352"/>
                  </a:cubicBezTo>
                  <a:cubicBezTo>
                    <a:pt x="232" y="40"/>
                    <a:pt x="232" y="40"/>
                    <a:pt x="232" y="40"/>
                  </a:cubicBezTo>
                  <a:cubicBezTo>
                    <a:pt x="232" y="18"/>
                    <a:pt x="214" y="0"/>
                    <a:pt x="192" y="0"/>
                  </a:cubicBezTo>
                  <a:close/>
                  <a:moveTo>
                    <a:pt x="116" y="376"/>
                  </a:moveTo>
                  <a:cubicBezTo>
                    <a:pt x="101" y="376"/>
                    <a:pt x="88" y="367"/>
                    <a:pt x="88" y="356"/>
                  </a:cubicBezTo>
                  <a:cubicBezTo>
                    <a:pt x="88" y="345"/>
                    <a:pt x="101" y="336"/>
                    <a:pt x="116" y="336"/>
                  </a:cubicBezTo>
                  <a:cubicBezTo>
                    <a:pt x="131" y="336"/>
                    <a:pt x="144" y="345"/>
                    <a:pt x="144" y="356"/>
                  </a:cubicBezTo>
                  <a:cubicBezTo>
                    <a:pt x="144" y="367"/>
                    <a:pt x="131" y="376"/>
                    <a:pt x="116" y="376"/>
                  </a:cubicBezTo>
                  <a:close/>
                  <a:moveTo>
                    <a:pt x="200" y="316"/>
                  </a:moveTo>
                  <a:cubicBezTo>
                    <a:pt x="32" y="316"/>
                    <a:pt x="32" y="316"/>
                    <a:pt x="32" y="316"/>
                  </a:cubicBezTo>
                  <a:cubicBezTo>
                    <a:pt x="32" y="52"/>
                    <a:pt x="32" y="52"/>
                    <a:pt x="32" y="52"/>
                  </a:cubicBezTo>
                  <a:cubicBezTo>
                    <a:pt x="200" y="52"/>
                    <a:pt x="200" y="52"/>
                    <a:pt x="200" y="52"/>
                  </a:cubicBezTo>
                  <a:lnTo>
                    <a:pt x="200" y="31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endParaRPr lang="zh-CN" altLang="en-US"/>
            </a:p>
          </p:txBody>
        </p:sp>
      </p:grpSp>
      <p:grpSp>
        <p:nvGrpSpPr>
          <p:cNvPr id="7" name="Group 3">
            <a:extLst>
              <a:ext uri="{FF2B5EF4-FFF2-40B4-BE49-F238E27FC236}">
                <a16:creationId xmlns:a16="http://schemas.microsoft.com/office/drawing/2014/main" id="{6B969930-E065-42C4-81AB-2C2D53F415CC}"/>
              </a:ext>
            </a:extLst>
          </p:cNvPr>
          <p:cNvGrpSpPr>
            <a:grpSpLocks/>
          </p:cNvGrpSpPr>
          <p:nvPr/>
        </p:nvGrpSpPr>
        <p:grpSpPr bwMode="auto">
          <a:xfrm>
            <a:off x="6696075" y="3090863"/>
            <a:ext cx="633413" cy="633412"/>
            <a:chOff x="4875600" y="2536193"/>
            <a:chExt cx="475253" cy="475253"/>
          </a:xfrm>
        </p:grpSpPr>
        <p:sp>
          <p:nvSpPr>
            <p:cNvPr id="8" name="Oval 22">
              <a:extLst>
                <a:ext uri="{FF2B5EF4-FFF2-40B4-BE49-F238E27FC236}">
                  <a16:creationId xmlns:a16="http://schemas.microsoft.com/office/drawing/2014/main" id="{C62B19B1-21B1-481D-8D83-FFDD7E2CF8B8}"/>
                </a:ext>
              </a:extLst>
            </p:cNvPr>
            <p:cNvSpPr/>
            <p:nvPr/>
          </p:nvSpPr>
          <p:spPr>
            <a:xfrm>
              <a:off x="4875600" y="2536193"/>
              <a:ext cx="475253" cy="4752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en-US" sz="2400" noProof="1">
                <a:cs typeface="+mn-ea"/>
                <a:sym typeface="+mn-lt"/>
              </a:endParaRPr>
            </a:p>
          </p:txBody>
        </p:sp>
        <p:sp>
          <p:nvSpPr>
            <p:cNvPr id="9" name="Freeform 11">
              <a:extLst>
                <a:ext uri="{FF2B5EF4-FFF2-40B4-BE49-F238E27FC236}">
                  <a16:creationId xmlns:a16="http://schemas.microsoft.com/office/drawing/2014/main" id="{8C71DBD9-A2DB-43E3-AC14-515166778E2E}"/>
                </a:ext>
              </a:extLst>
            </p:cNvPr>
            <p:cNvSpPr>
              <a:spLocks noChangeArrowheads="1"/>
            </p:cNvSpPr>
            <p:nvPr/>
          </p:nvSpPr>
          <p:spPr bwMode="auto">
            <a:xfrm>
              <a:off x="5015568" y="2676392"/>
              <a:ext cx="195315" cy="194853"/>
            </a:xfrm>
            <a:custGeom>
              <a:avLst/>
              <a:gdLst>
                <a:gd name="T0" fmla="*/ 2147483647 w 358"/>
                <a:gd name="T1" fmla="*/ 2147483647 h 357"/>
                <a:gd name="T2" fmla="*/ 2147483647 w 358"/>
                <a:gd name="T3" fmla="*/ 2147483647 h 357"/>
                <a:gd name="T4" fmla="*/ 2147483647 w 358"/>
                <a:gd name="T5" fmla="*/ 2147483647 h 357"/>
                <a:gd name="T6" fmla="*/ 2147483647 w 358"/>
                <a:gd name="T7" fmla="*/ 2147483647 h 357"/>
                <a:gd name="T8" fmla="*/ 2147483647 w 358"/>
                <a:gd name="T9" fmla="*/ 2147483647 h 357"/>
                <a:gd name="T10" fmla="*/ 2147483647 w 358"/>
                <a:gd name="T11" fmla="*/ 2147483647 h 357"/>
                <a:gd name="T12" fmla="*/ 2147483647 w 358"/>
                <a:gd name="T13" fmla="*/ 2147483647 h 357"/>
                <a:gd name="T14" fmla="*/ 2147483647 w 358"/>
                <a:gd name="T15" fmla="*/ 2147483647 h 357"/>
                <a:gd name="T16" fmla="*/ 2147483647 w 358"/>
                <a:gd name="T17" fmla="*/ 2147483647 h 3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8" h="357">
                  <a:moveTo>
                    <a:pt x="208" y="207"/>
                  </a:moveTo>
                  <a:cubicBezTo>
                    <a:pt x="177" y="239"/>
                    <a:pt x="140" y="269"/>
                    <a:pt x="126" y="255"/>
                  </a:cubicBezTo>
                  <a:cubicBezTo>
                    <a:pt x="105" y="234"/>
                    <a:pt x="92" y="216"/>
                    <a:pt x="46" y="253"/>
                  </a:cubicBezTo>
                  <a:cubicBezTo>
                    <a:pt x="0" y="290"/>
                    <a:pt x="36" y="314"/>
                    <a:pt x="56" y="334"/>
                  </a:cubicBezTo>
                  <a:cubicBezTo>
                    <a:pt x="79" y="357"/>
                    <a:pt x="165" y="335"/>
                    <a:pt x="251" y="250"/>
                  </a:cubicBezTo>
                  <a:cubicBezTo>
                    <a:pt x="336" y="165"/>
                    <a:pt x="358" y="78"/>
                    <a:pt x="335" y="55"/>
                  </a:cubicBezTo>
                  <a:cubicBezTo>
                    <a:pt x="315" y="35"/>
                    <a:pt x="290" y="0"/>
                    <a:pt x="254" y="45"/>
                  </a:cubicBezTo>
                  <a:cubicBezTo>
                    <a:pt x="217" y="91"/>
                    <a:pt x="235" y="104"/>
                    <a:pt x="256" y="125"/>
                  </a:cubicBezTo>
                  <a:cubicBezTo>
                    <a:pt x="270" y="139"/>
                    <a:pt x="240" y="176"/>
                    <a:pt x="208" y="20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endParaRPr lang="zh-CN" altLang="en-US"/>
            </a:p>
          </p:txBody>
        </p:sp>
      </p:grpSp>
      <p:grpSp>
        <p:nvGrpSpPr>
          <p:cNvPr id="10" name="Group 4">
            <a:extLst>
              <a:ext uri="{FF2B5EF4-FFF2-40B4-BE49-F238E27FC236}">
                <a16:creationId xmlns:a16="http://schemas.microsoft.com/office/drawing/2014/main" id="{6713E5FF-3FE1-4E5E-96CE-E195AD591F7B}"/>
              </a:ext>
            </a:extLst>
          </p:cNvPr>
          <p:cNvGrpSpPr>
            <a:grpSpLocks/>
          </p:cNvGrpSpPr>
          <p:nvPr/>
        </p:nvGrpSpPr>
        <p:grpSpPr bwMode="auto">
          <a:xfrm>
            <a:off x="6696075" y="4460875"/>
            <a:ext cx="633413" cy="633413"/>
            <a:chOff x="4875600" y="3563040"/>
            <a:chExt cx="475253" cy="475253"/>
          </a:xfrm>
        </p:grpSpPr>
        <p:sp>
          <p:nvSpPr>
            <p:cNvPr id="11" name="Oval 27">
              <a:extLst>
                <a:ext uri="{FF2B5EF4-FFF2-40B4-BE49-F238E27FC236}">
                  <a16:creationId xmlns:a16="http://schemas.microsoft.com/office/drawing/2014/main" id="{8AED69A5-CF45-4D63-BC8B-D565D0A9B4F9}"/>
                </a:ext>
              </a:extLst>
            </p:cNvPr>
            <p:cNvSpPr/>
            <p:nvPr/>
          </p:nvSpPr>
          <p:spPr>
            <a:xfrm>
              <a:off x="4875600" y="3563040"/>
              <a:ext cx="475253" cy="47525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en-US" sz="2400" noProof="1">
                <a:cs typeface="+mn-ea"/>
                <a:sym typeface="+mn-lt"/>
              </a:endParaRPr>
            </a:p>
          </p:txBody>
        </p:sp>
        <p:sp>
          <p:nvSpPr>
            <p:cNvPr id="12" name="Freeform 16">
              <a:extLst>
                <a:ext uri="{FF2B5EF4-FFF2-40B4-BE49-F238E27FC236}">
                  <a16:creationId xmlns:a16="http://schemas.microsoft.com/office/drawing/2014/main" id="{0D398AE0-0F43-472B-8E3B-463B4B9BCB04}"/>
                </a:ext>
              </a:extLst>
            </p:cNvPr>
            <p:cNvSpPr>
              <a:spLocks noEditPoints="1" noChangeArrowheads="1"/>
            </p:cNvSpPr>
            <p:nvPr/>
          </p:nvSpPr>
          <p:spPr bwMode="auto">
            <a:xfrm>
              <a:off x="5015781" y="3725730"/>
              <a:ext cx="191131" cy="168251"/>
            </a:xfrm>
            <a:custGeom>
              <a:avLst/>
              <a:gdLst>
                <a:gd name="T0" fmla="*/ 2147483647 w 400"/>
                <a:gd name="T1" fmla="*/ 0 h 352"/>
                <a:gd name="T2" fmla="*/ 2147483647 w 400"/>
                <a:gd name="T3" fmla="*/ 0 h 352"/>
                <a:gd name="T4" fmla="*/ 0 w 400"/>
                <a:gd name="T5" fmla="*/ 2147483647 h 352"/>
                <a:gd name="T6" fmla="*/ 0 w 400"/>
                <a:gd name="T7" fmla="*/ 2147483647 h 352"/>
                <a:gd name="T8" fmla="*/ 2147483647 w 400"/>
                <a:gd name="T9" fmla="*/ 2147483647 h 352"/>
                <a:gd name="T10" fmla="*/ 2147483647 w 400"/>
                <a:gd name="T11" fmla="*/ 2147483647 h 352"/>
                <a:gd name="T12" fmla="*/ 2147483647 w 400"/>
                <a:gd name="T13" fmla="*/ 2147483647 h 352"/>
                <a:gd name="T14" fmla="*/ 2147483647 w 400"/>
                <a:gd name="T15" fmla="*/ 2147483647 h 352"/>
                <a:gd name="T16" fmla="*/ 2147483647 w 400"/>
                <a:gd name="T17" fmla="*/ 2147483647 h 352"/>
                <a:gd name="T18" fmla="*/ 2147483647 w 400"/>
                <a:gd name="T19" fmla="*/ 2147483647 h 352"/>
                <a:gd name="T20" fmla="*/ 2147483647 w 400"/>
                <a:gd name="T21" fmla="*/ 2147483647 h 352"/>
                <a:gd name="T22" fmla="*/ 2147483647 w 400"/>
                <a:gd name="T23" fmla="*/ 2147483647 h 352"/>
                <a:gd name="T24" fmla="*/ 2147483647 w 400"/>
                <a:gd name="T25" fmla="*/ 0 h 352"/>
                <a:gd name="T26" fmla="*/ 2147483647 w 400"/>
                <a:gd name="T27" fmla="*/ 2147483647 h 352"/>
                <a:gd name="T28" fmla="*/ 2147483647 w 400"/>
                <a:gd name="T29" fmla="*/ 2147483647 h 352"/>
                <a:gd name="T30" fmla="*/ 2147483647 w 400"/>
                <a:gd name="T31" fmla="*/ 2147483647 h 352"/>
                <a:gd name="T32" fmla="*/ 2147483647 w 400"/>
                <a:gd name="T33" fmla="*/ 2147483647 h 352"/>
                <a:gd name="T34" fmla="*/ 2147483647 w 400"/>
                <a:gd name="T35" fmla="*/ 2147483647 h 35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00" h="352">
                  <a:moveTo>
                    <a:pt x="360" y="0"/>
                  </a:moveTo>
                  <a:cubicBezTo>
                    <a:pt x="40" y="0"/>
                    <a:pt x="40" y="0"/>
                    <a:pt x="40" y="0"/>
                  </a:cubicBezTo>
                  <a:cubicBezTo>
                    <a:pt x="18" y="0"/>
                    <a:pt x="0" y="18"/>
                    <a:pt x="0" y="40"/>
                  </a:cubicBezTo>
                  <a:cubicBezTo>
                    <a:pt x="0" y="260"/>
                    <a:pt x="0" y="260"/>
                    <a:pt x="0" y="260"/>
                  </a:cubicBezTo>
                  <a:cubicBezTo>
                    <a:pt x="0" y="282"/>
                    <a:pt x="17" y="303"/>
                    <a:pt x="39" y="308"/>
                  </a:cubicBezTo>
                  <a:cubicBezTo>
                    <a:pt x="126" y="325"/>
                    <a:pt x="126" y="325"/>
                    <a:pt x="126" y="325"/>
                  </a:cubicBezTo>
                  <a:cubicBezTo>
                    <a:pt x="126" y="325"/>
                    <a:pt x="51" y="352"/>
                    <a:pt x="100" y="352"/>
                  </a:cubicBezTo>
                  <a:cubicBezTo>
                    <a:pt x="300" y="352"/>
                    <a:pt x="300" y="352"/>
                    <a:pt x="300" y="352"/>
                  </a:cubicBezTo>
                  <a:cubicBezTo>
                    <a:pt x="348" y="352"/>
                    <a:pt x="273" y="325"/>
                    <a:pt x="273" y="325"/>
                  </a:cubicBezTo>
                  <a:cubicBezTo>
                    <a:pt x="361" y="308"/>
                    <a:pt x="361" y="308"/>
                    <a:pt x="361" y="308"/>
                  </a:cubicBezTo>
                  <a:cubicBezTo>
                    <a:pt x="382" y="303"/>
                    <a:pt x="400" y="282"/>
                    <a:pt x="400" y="260"/>
                  </a:cubicBezTo>
                  <a:cubicBezTo>
                    <a:pt x="400" y="40"/>
                    <a:pt x="400" y="40"/>
                    <a:pt x="400" y="40"/>
                  </a:cubicBezTo>
                  <a:cubicBezTo>
                    <a:pt x="400" y="18"/>
                    <a:pt x="382" y="0"/>
                    <a:pt x="360" y="0"/>
                  </a:cubicBezTo>
                  <a:close/>
                  <a:moveTo>
                    <a:pt x="360" y="258"/>
                  </a:moveTo>
                  <a:cubicBezTo>
                    <a:pt x="40" y="258"/>
                    <a:pt x="40" y="258"/>
                    <a:pt x="40" y="258"/>
                  </a:cubicBezTo>
                  <a:cubicBezTo>
                    <a:pt x="40" y="36"/>
                    <a:pt x="40" y="36"/>
                    <a:pt x="40" y="36"/>
                  </a:cubicBezTo>
                  <a:cubicBezTo>
                    <a:pt x="360" y="36"/>
                    <a:pt x="360" y="36"/>
                    <a:pt x="360" y="36"/>
                  </a:cubicBezTo>
                  <a:lnTo>
                    <a:pt x="360" y="2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p>
              <a:endParaRPr lang="zh-CN" altLang="en-US"/>
            </a:p>
          </p:txBody>
        </p:sp>
      </p:grpSp>
      <p:sp>
        <p:nvSpPr>
          <p:cNvPr id="13" name="Title 13">
            <a:extLst>
              <a:ext uri="{FF2B5EF4-FFF2-40B4-BE49-F238E27FC236}">
                <a16:creationId xmlns:a16="http://schemas.microsoft.com/office/drawing/2014/main" id="{FEABE00B-075F-489A-9A1C-DFDE977C9A6F}"/>
              </a:ext>
            </a:extLst>
          </p:cNvPr>
          <p:cNvSpPr txBox="1">
            <a:spLocks noChangeArrowheads="1"/>
          </p:cNvSpPr>
          <p:nvPr/>
        </p:nvSpPr>
        <p:spPr bwMode="auto">
          <a:xfrm>
            <a:off x="7329488" y="2908300"/>
            <a:ext cx="3846512" cy="709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eaLnBrk="1" hangingPunct="1"/>
            <a:r>
              <a:rPr lang="zh-CN" altLang="en-US" sz="2400">
                <a:solidFill>
                  <a:srgbClr val="595959"/>
                </a:solidFill>
                <a:sym typeface="Arial" panose="020B0604020202020204" pitchFamily="34" charset="0"/>
              </a:rPr>
              <a:t>这里添加文字标题</a:t>
            </a:r>
            <a:endParaRPr lang="en-US" altLang="en-US" sz="2400">
              <a:solidFill>
                <a:srgbClr val="595959"/>
              </a:solidFill>
              <a:sym typeface="Arial" panose="020B0604020202020204" pitchFamily="34" charset="0"/>
            </a:endParaRPr>
          </a:p>
        </p:txBody>
      </p:sp>
      <p:sp>
        <p:nvSpPr>
          <p:cNvPr id="14" name="Title 13">
            <a:extLst>
              <a:ext uri="{FF2B5EF4-FFF2-40B4-BE49-F238E27FC236}">
                <a16:creationId xmlns:a16="http://schemas.microsoft.com/office/drawing/2014/main" id="{84DDBE15-8389-4A30-AF5F-E8B840904F5F}"/>
              </a:ext>
            </a:extLst>
          </p:cNvPr>
          <p:cNvSpPr txBox="1">
            <a:spLocks noChangeArrowheads="1"/>
          </p:cNvSpPr>
          <p:nvPr/>
        </p:nvSpPr>
        <p:spPr bwMode="auto">
          <a:xfrm>
            <a:off x="7329488" y="4322763"/>
            <a:ext cx="3846512" cy="709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20" tIns="60960" rIns="121920" bIns="60960" anchor="ct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eaLnBrk="1" hangingPunct="1"/>
            <a:r>
              <a:rPr lang="zh-CN" altLang="en-US" sz="2400">
                <a:solidFill>
                  <a:srgbClr val="595959"/>
                </a:solidFill>
                <a:sym typeface="Arial" panose="020B0604020202020204" pitchFamily="34" charset="0"/>
              </a:rPr>
              <a:t>这里添加文字标题</a:t>
            </a:r>
            <a:endParaRPr lang="en-US" altLang="en-US" sz="2400">
              <a:solidFill>
                <a:srgbClr val="595959"/>
              </a:solidFill>
              <a:sym typeface="Arial" panose="020B0604020202020204" pitchFamily="34" charset="0"/>
            </a:endParaRPr>
          </a:p>
        </p:txBody>
      </p:sp>
      <p:sp>
        <p:nvSpPr>
          <p:cNvPr id="15" name="文本框 21">
            <a:extLst>
              <a:ext uri="{FF2B5EF4-FFF2-40B4-BE49-F238E27FC236}">
                <a16:creationId xmlns:a16="http://schemas.microsoft.com/office/drawing/2014/main" id="{176B64C5-219B-460B-A46F-739A76C8438E}"/>
              </a:ext>
            </a:extLst>
          </p:cNvPr>
          <p:cNvSpPr txBox="1">
            <a:spLocks noChangeArrowheads="1"/>
          </p:cNvSpPr>
          <p:nvPr/>
        </p:nvSpPr>
        <p:spPr bwMode="auto">
          <a:xfrm>
            <a:off x="7329488" y="2119313"/>
            <a:ext cx="3846512" cy="362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sz="1600" dirty="0">
                <a:solidFill>
                  <a:srgbClr val="808080"/>
                </a:solidFill>
                <a:sym typeface="Arial" panose="020B0604020202020204" pitchFamily="34" charset="0"/>
              </a:rPr>
              <a:t>请输入内容请输入内容请输入内容</a:t>
            </a:r>
          </a:p>
        </p:txBody>
      </p:sp>
      <p:sp>
        <p:nvSpPr>
          <p:cNvPr id="16" name="文本框 22">
            <a:extLst>
              <a:ext uri="{FF2B5EF4-FFF2-40B4-BE49-F238E27FC236}">
                <a16:creationId xmlns:a16="http://schemas.microsoft.com/office/drawing/2014/main" id="{1AA63EFF-2025-4A59-AD78-309891A8060B}"/>
              </a:ext>
            </a:extLst>
          </p:cNvPr>
          <p:cNvSpPr txBox="1">
            <a:spLocks noChangeArrowheads="1"/>
          </p:cNvSpPr>
          <p:nvPr/>
        </p:nvSpPr>
        <p:spPr bwMode="auto">
          <a:xfrm>
            <a:off x="7329488" y="3484563"/>
            <a:ext cx="3846512" cy="362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sz="1600" dirty="0">
                <a:solidFill>
                  <a:srgbClr val="808080"/>
                </a:solidFill>
                <a:sym typeface="Arial" panose="020B0604020202020204" pitchFamily="34" charset="0"/>
              </a:rPr>
              <a:t>请输入内容请输入内容请输入内容</a:t>
            </a:r>
          </a:p>
        </p:txBody>
      </p:sp>
      <p:sp>
        <p:nvSpPr>
          <p:cNvPr id="17" name="文本框 23">
            <a:extLst>
              <a:ext uri="{FF2B5EF4-FFF2-40B4-BE49-F238E27FC236}">
                <a16:creationId xmlns:a16="http://schemas.microsoft.com/office/drawing/2014/main" id="{E45B8632-BE4A-45CC-9313-E2E5AE60B924}"/>
              </a:ext>
            </a:extLst>
          </p:cNvPr>
          <p:cNvSpPr txBox="1">
            <a:spLocks noChangeArrowheads="1"/>
          </p:cNvSpPr>
          <p:nvPr/>
        </p:nvSpPr>
        <p:spPr bwMode="auto">
          <a:xfrm>
            <a:off x="7329488" y="4899025"/>
            <a:ext cx="3846512" cy="362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sz="1600" dirty="0">
                <a:solidFill>
                  <a:srgbClr val="808080"/>
                </a:solidFill>
                <a:sym typeface="Arial" panose="020B0604020202020204" pitchFamily="34" charset="0"/>
              </a:rPr>
              <a:t>请输入内容请输入内容请输入内容</a:t>
            </a:r>
          </a:p>
        </p:txBody>
      </p:sp>
      <p:cxnSp>
        <p:nvCxnSpPr>
          <p:cNvPr id="19" name="直接连接符 18">
            <a:extLst>
              <a:ext uri="{FF2B5EF4-FFF2-40B4-BE49-F238E27FC236}">
                <a16:creationId xmlns:a16="http://schemas.microsoft.com/office/drawing/2014/main" id="{8C1BD66F-3807-4558-909C-6B1EA0DF4E65}"/>
              </a:ext>
            </a:extLst>
          </p:cNvPr>
          <p:cNvCxnSpPr/>
          <p:nvPr/>
        </p:nvCxnSpPr>
        <p:spPr>
          <a:xfrm>
            <a:off x="5799138" y="1738313"/>
            <a:ext cx="0" cy="3994150"/>
          </a:xfrm>
          <a:prstGeom prst="line">
            <a:avLst/>
          </a:prstGeom>
          <a:ln>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0" name="文本框 26">
            <a:extLst>
              <a:ext uri="{FF2B5EF4-FFF2-40B4-BE49-F238E27FC236}">
                <a16:creationId xmlns:a16="http://schemas.microsoft.com/office/drawing/2014/main" id="{C115E2A3-B7EC-460C-8C00-DBDBB2964BC7}"/>
              </a:ext>
            </a:extLst>
          </p:cNvPr>
          <p:cNvSpPr txBox="1">
            <a:spLocks noChangeArrowheads="1"/>
          </p:cNvSpPr>
          <p:nvPr/>
        </p:nvSpPr>
        <p:spPr bwMode="auto">
          <a:xfrm>
            <a:off x="2168525" y="2819400"/>
            <a:ext cx="2238375"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eaLnBrk="1" hangingPunct="1"/>
            <a:r>
              <a:rPr lang="en-US" altLang="zh-CN" sz="8000" b="1" dirty="0">
                <a:solidFill>
                  <a:schemeClr val="accent1"/>
                </a:solidFill>
              </a:rPr>
              <a:t>26%</a:t>
            </a:r>
            <a:endParaRPr lang="zh-CN" altLang="en-US" sz="8000" b="1" dirty="0">
              <a:solidFill>
                <a:schemeClr val="accent1"/>
              </a:solidFill>
            </a:endParaRPr>
          </a:p>
        </p:txBody>
      </p:sp>
      <p:graphicFrame>
        <p:nvGraphicFramePr>
          <p:cNvPr id="23" name="图表 22">
            <a:extLst>
              <a:ext uri="{FF2B5EF4-FFF2-40B4-BE49-F238E27FC236}">
                <a16:creationId xmlns:a16="http://schemas.microsoft.com/office/drawing/2014/main" id="{A6E361C0-5E92-4EC0-864D-6C9CEFFE11C6}"/>
              </a:ext>
            </a:extLst>
          </p:cNvPr>
          <p:cNvGraphicFramePr/>
          <p:nvPr>
            <p:extLst>
              <p:ext uri="{D42A27DB-BD31-4B8C-83A1-F6EECF244321}">
                <p14:modId xmlns:p14="http://schemas.microsoft.com/office/powerpoint/2010/main" val="781662770"/>
              </p:ext>
            </p:extLst>
          </p:nvPr>
        </p:nvGraphicFramePr>
        <p:xfrm>
          <a:off x="0" y="1484691"/>
          <a:ext cx="6531429" cy="435428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07352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BCD8AD76-E10F-46E9-B6FA-22C963BF237B}"/>
              </a:ext>
            </a:extLst>
          </p:cNvPr>
          <p:cNvSpPr/>
          <p:nvPr/>
        </p:nvSpPr>
        <p:spPr>
          <a:xfrm>
            <a:off x="6267450" y="0"/>
            <a:ext cx="5924550" cy="6858000"/>
          </a:xfrm>
          <a:prstGeom prst="rect">
            <a:avLst/>
          </a:prstGeom>
          <a:gradFill flip="none" rotWithShape="1">
            <a:gsLst>
              <a:gs pos="0">
                <a:schemeClr val="accent1"/>
              </a:gs>
              <a:gs pos="86000">
                <a:schemeClr val="accent1">
                  <a:alpha val="8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sp>
        <p:nvSpPr>
          <p:cNvPr id="33" name="文本框 5">
            <a:extLst>
              <a:ext uri="{FF2B5EF4-FFF2-40B4-BE49-F238E27FC236}">
                <a16:creationId xmlns:a16="http://schemas.microsoft.com/office/drawing/2014/main" id="{65602AC3-2D7D-4934-AA37-8BD09E0E5719}"/>
              </a:ext>
            </a:extLst>
          </p:cNvPr>
          <p:cNvSpPr txBox="1">
            <a:spLocks noChangeArrowheads="1"/>
          </p:cNvSpPr>
          <p:nvPr/>
        </p:nvSpPr>
        <p:spPr bwMode="auto">
          <a:xfrm>
            <a:off x="8134350" y="1765300"/>
            <a:ext cx="3378200" cy="75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chemeClr val="bg1"/>
                </a:solidFill>
              </a:rPr>
              <a:t>请输入内容请输入内容请输入内容</a:t>
            </a:r>
          </a:p>
        </p:txBody>
      </p:sp>
      <p:sp>
        <p:nvSpPr>
          <p:cNvPr id="34" name="文本框 6">
            <a:extLst>
              <a:ext uri="{FF2B5EF4-FFF2-40B4-BE49-F238E27FC236}">
                <a16:creationId xmlns:a16="http://schemas.microsoft.com/office/drawing/2014/main" id="{D354BC5F-BCBC-421A-B5D2-9A056AEA8AD2}"/>
              </a:ext>
            </a:extLst>
          </p:cNvPr>
          <p:cNvSpPr txBox="1">
            <a:spLocks noChangeArrowheads="1"/>
          </p:cNvSpPr>
          <p:nvPr/>
        </p:nvSpPr>
        <p:spPr bwMode="auto">
          <a:xfrm>
            <a:off x="8288575" y="1303338"/>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2400" b="1" dirty="0">
                <a:solidFill>
                  <a:schemeClr val="bg1"/>
                </a:solidFill>
              </a:rPr>
              <a:t>请输入标题</a:t>
            </a:r>
          </a:p>
        </p:txBody>
      </p:sp>
      <p:sp>
        <p:nvSpPr>
          <p:cNvPr id="35" name="文本框 7">
            <a:extLst>
              <a:ext uri="{FF2B5EF4-FFF2-40B4-BE49-F238E27FC236}">
                <a16:creationId xmlns:a16="http://schemas.microsoft.com/office/drawing/2014/main" id="{D38C3873-AC3C-4C4B-851F-9B51F41E8228}"/>
              </a:ext>
            </a:extLst>
          </p:cNvPr>
          <p:cNvSpPr txBox="1">
            <a:spLocks noChangeArrowheads="1"/>
          </p:cNvSpPr>
          <p:nvPr/>
        </p:nvSpPr>
        <p:spPr bwMode="auto">
          <a:xfrm>
            <a:off x="8134350" y="3379788"/>
            <a:ext cx="3378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chemeClr val="bg1"/>
                </a:solidFill>
              </a:rPr>
              <a:t>请输入内容请输入内容请输入内容</a:t>
            </a:r>
          </a:p>
        </p:txBody>
      </p:sp>
      <p:sp>
        <p:nvSpPr>
          <p:cNvPr id="36" name="文本框 8">
            <a:extLst>
              <a:ext uri="{FF2B5EF4-FFF2-40B4-BE49-F238E27FC236}">
                <a16:creationId xmlns:a16="http://schemas.microsoft.com/office/drawing/2014/main" id="{A4D9DBCD-3968-421B-A7C1-264F57D019A9}"/>
              </a:ext>
            </a:extLst>
          </p:cNvPr>
          <p:cNvSpPr txBox="1">
            <a:spLocks noChangeArrowheads="1"/>
          </p:cNvSpPr>
          <p:nvPr/>
        </p:nvSpPr>
        <p:spPr bwMode="auto">
          <a:xfrm>
            <a:off x="8288575" y="2917825"/>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2400" b="1" dirty="0">
                <a:solidFill>
                  <a:schemeClr val="bg1"/>
                </a:solidFill>
              </a:rPr>
              <a:t>请输入标题</a:t>
            </a:r>
          </a:p>
        </p:txBody>
      </p:sp>
      <p:sp>
        <p:nvSpPr>
          <p:cNvPr id="37" name="文本框 9">
            <a:extLst>
              <a:ext uri="{FF2B5EF4-FFF2-40B4-BE49-F238E27FC236}">
                <a16:creationId xmlns:a16="http://schemas.microsoft.com/office/drawing/2014/main" id="{78F0BF42-CD91-4F34-A884-010B2E8E6DAE}"/>
              </a:ext>
            </a:extLst>
          </p:cNvPr>
          <p:cNvSpPr txBox="1">
            <a:spLocks noChangeArrowheads="1"/>
          </p:cNvSpPr>
          <p:nvPr/>
        </p:nvSpPr>
        <p:spPr bwMode="auto">
          <a:xfrm>
            <a:off x="8134350" y="5059363"/>
            <a:ext cx="3378200" cy="75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eaLnBrk="1" hangingPunct="1">
              <a:lnSpc>
                <a:spcPct val="120000"/>
              </a:lnSpc>
            </a:pPr>
            <a:r>
              <a:rPr lang="zh-CN" altLang="en-US" dirty="0">
                <a:solidFill>
                  <a:schemeClr val="bg1"/>
                </a:solidFill>
              </a:rPr>
              <a:t>请输入内容请输入内容请输入内容</a:t>
            </a:r>
          </a:p>
        </p:txBody>
      </p:sp>
      <p:sp>
        <p:nvSpPr>
          <p:cNvPr id="38" name="文本框 10">
            <a:extLst>
              <a:ext uri="{FF2B5EF4-FFF2-40B4-BE49-F238E27FC236}">
                <a16:creationId xmlns:a16="http://schemas.microsoft.com/office/drawing/2014/main" id="{9573A24A-7257-48DC-BA69-62E0A331E00B}"/>
              </a:ext>
            </a:extLst>
          </p:cNvPr>
          <p:cNvSpPr txBox="1">
            <a:spLocks noChangeArrowheads="1"/>
          </p:cNvSpPr>
          <p:nvPr/>
        </p:nvSpPr>
        <p:spPr bwMode="auto">
          <a:xfrm>
            <a:off x="8288575" y="4598988"/>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ctr" eaLnBrk="1" hangingPunct="1"/>
            <a:r>
              <a:rPr lang="zh-CN" altLang="en-US" sz="2400" b="1" dirty="0">
                <a:solidFill>
                  <a:schemeClr val="bg1"/>
                </a:solidFill>
              </a:rPr>
              <a:t>请输入标题</a:t>
            </a:r>
          </a:p>
        </p:txBody>
      </p:sp>
      <p:sp>
        <p:nvSpPr>
          <p:cNvPr id="39" name="Freeform 19">
            <a:extLst>
              <a:ext uri="{FF2B5EF4-FFF2-40B4-BE49-F238E27FC236}">
                <a16:creationId xmlns:a16="http://schemas.microsoft.com/office/drawing/2014/main" id="{F2D7973F-7C17-4BBE-8E8E-D702036D96E0}"/>
              </a:ext>
            </a:extLst>
          </p:cNvPr>
          <p:cNvSpPr>
            <a:spLocks noEditPoints="1" noChangeArrowheads="1"/>
          </p:cNvSpPr>
          <p:nvPr/>
        </p:nvSpPr>
        <p:spPr bwMode="auto">
          <a:xfrm>
            <a:off x="7056438" y="3243263"/>
            <a:ext cx="673100" cy="623887"/>
          </a:xfrm>
          <a:custGeom>
            <a:avLst/>
            <a:gdLst>
              <a:gd name="T0" fmla="*/ 2147483647 w 144"/>
              <a:gd name="T1" fmla="*/ 0 h 132"/>
              <a:gd name="T2" fmla="*/ 2147483647 w 144"/>
              <a:gd name="T3" fmla="*/ 0 h 132"/>
              <a:gd name="T4" fmla="*/ 0 w 144"/>
              <a:gd name="T5" fmla="*/ 2147483647 h 132"/>
              <a:gd name="T6" fmla="*/ 0 w 144"/>
              <a:gd name="T7" fmla="*/ 2147483647 h 132"/>
              <a:gd name="T8" fmla="*/ 2147483647 w 144"/>
              <a:gd name="T9" fmla="*/ 2147483647 h 132"/>
              <a:gd name="T10" fmla="*/ 2147483647 w 144"/>
              <a:gd name="T11" fmla="*/ 2147483647 h 132"/>
              <a:gd name="T12" fmla="*/ 2147483647 w 144"/>
              <a:gd name="T13" fmla="*/ 2147483647 h 132"/>
              <a:gd name="T14" fmla="*/ 2147483647 w 144"/>
              <a:gd name="T15" fmla="*/ 2147483647 h 132"/>
              <a:gd name="T16" fmla="*/ 2147483647 w 144"/>
              <a:gd name="T17" fmla="*/ 2147483647 h 132"/>
              <a:gd name="T18" fmla="*/ 2147483647 w 144"/>
              <a:gd name="T19" fmla="*/ 2147483647 h 132"/>
              <a:gd name="T20" fmla="*/ 2147483647 w 144"/>
              <a:gd name="T21" fmla="*/ 2147483647 h 132"/>
              <a:gd name="T22" fmla="*/ 2147483647 w 144"/>
              <a:gd name="T23" fmla="*/ 0 h 132"/>
              <a:gd name="T24" fmla="*/ 2147483647 w 144"/>
              <a:gd name="T25" fmla="*/ 2147483647 h 132"/>
              <a:gd name="T26" fmla="*/ 2147483647 w 144"/>
              <a:gd name="T27" fmla="*/ 2147483647 h 132"/>
              <a:gd name="T28" fmla="*/ 2147483647 w 144"/>
              <a:gd name="T29" fmla="*/ 2147483647 h 132"/>
              <a:gd name="T30" fmla="*/ 2147483647 w 144"/>
              <a:gd name="T31" fmla="*/ 2147483647 h 132"/>
              <a:gd name="T32" fmla="*/ 2147483647 w 144"/>
              <a:gd name="T33" fmla="*/ 2147483647 h 132"/>
              <a:gd name="T34" fmla="*/ 2147483647 w 144"/>
              <a:gd name="T35" fmla="*/ 2147483647 h 132"/>
              <a:gd name="T36" fmla="*/ 2147483647 w 144"/>
              <a:gd name="T37" fmla="*/ 2147483647 h 132"/>
              <a:gd name="T38" fmla="*/ 2147483647 w 144"/>
              <a:gd name="T39" fmla="*/ 2147483647 h 132"/>
              <a:gd name="T40" fmla="*/ 2147483647 w 144"/>
              <a:gd name="T41" fmla="*/ 2147483647 h 132"/>
              <a:gd name="T42" fmla="*/ 2147483647 w 144"/>
              <a:gd name="T43" fmla="*/ 2147483647 h 132"/>
              <a:gd name="T44" fmla="*/ 2147483647 w 144"/>
              <a:gd name="T45" fmla="*/ 2147483647 h 132"/>
              <a:gd name="T46" fmla="*/ 2147483647 w 144"/>
              <a:gd name="T47" fmla="*/ 2147483647 h 132"/>
              <a:gd name="T48" fmla="*/ 2147483647 w 144"/>
              <a:gd name="T49" fmla="*/ 2147483647 h 132"/>
              <a:gd name="T50" fmla="*/ 2147483647 w 144"/>
              <a:gd name="T51" fmla="*/ 2147483647 h 132"/>
              <a:gd name="T52" fmla="*/ 2147483647 w 144"/>
              <a:gd name="T53" fmla="*/ 2147483647 h 13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44" h="132">
                <a:moveTo>
                  <a:pt x="108" y="0"/>
                </a:moveTo>
                <a:cubicBezTo>
                  <a:pt x="36" y="0"/>
                  <a:pt x="36" y="0"/>
                  <a:pt x="36" y="0"/>
                </a:cubicBezTo>
                <a:cubicBezTo>
                  <a:pt x="16" y="0"/>
                  <a:pt x="0" y="16"/>
                  <a:pt x="0" y="36"/>
                </a:cubicBezTo>
                <a:cubicBezTo>
                  <a:pt x="0" y="60"/>
                  <a:pt x="0" y="60"/>
                  <a:pt x="0" y="60"/>
                </a:cubicBezTo>
                <a:cubicBezTo>
                  <a:pt x="0" y="80"/>
                  <a:pt x="16" y="96"/>
                  <a:pt x="36" y="96"/>
                </a:cubicBezTo>
                <a:cubicBezTo>
                  <a:pt x="42" y="96"/>
                  <a:pt x="42" y="96"/>
                  <a:pt x="42" y="96"/>
                </a:cubicBezTo>
                <a:cubicBezTo>
                  <a:pt x="42" y="132"/>
                  <a:pt x="42" y="132"/>
                  <a:pt x="42" y="132"/>
                </a:cubicBezTo>
                <a:cubicBezTo>
                  <a:pt x="83" y="96"/>
                  <a:pt x="83" y="96"/>
                  <a:pt x="83" y="96"/>
                </a:cubicBezTo>
                <a:cubicBezTo>
                  <a:pt x="108" y="96"/>
                  <a:pt x="108" y="96"/>
                  <a:pt x="108" y="96"/>
                </a:cubicBezTo>
                <a:cubicBezTo>
                  <a:pt x="128" y="96"/>
                  <a:pt x="144" y="80"/>
                  <a:pt x="144" y="60"/>
                </a:cubicBezTo>
                <a:cubicBezTo>
                  <a:pt x="144" y="36"/>
                  <a:pt x="144" y="36"/>
                  <a:pt x="144" y="36"/>
                </a:cubicBezTo>
                <a:cubicBezTo>
                  <a:pt x="144" y="16"/>
                  <a:pt x="128" y="0"/>
                  <a:pt x="108" y="0"/>
                </a:cubicBezTo>
                <a:moveTo>
                  <a:pt x="36" y="60"/>
                </a:moveTo>
                <a:cubicBezTo>
                  <a:pt x="29" y="60"/>
                  <a:pt x="24" y="55"/>
                  <a:pt x="24" y="48"/>
                </a:cubicBezTo>
                <a:cubicBezTo>
                  <a:pt x="24" y="41"/>
                  <a:pt x="29" y="36"/>
                  <a:pt x="36" y="36"/>
                </a:cubicBezTo>
                <a:cubicBezTo>
                  <a:pt x="43" y="36"/>
                  <a:pt x="48" y="41"/>
                  <a:pt x="48" y="48"/>
                </a:cubicBezTo>
                <a:cubicBezTo>
                  <a:pt x="48" y="55"/>
                  <a:pt x="43" y="60"/>
                  <a:pt x="36" y="60"/>
                </a:cubicBezTo>
                <a:moveTo>
                  <a:pt x="72" y="60"/>
                </a:moveTo>
                <a:cubicBezTo>
                  <a:pt x="65" y="60"/>
                  <a:pt x="60" y="55"/>
                  <a:pt x="60" y="48"/>
                </a:cubicBezTo>
                <a:cubicBezTo>
                  <a:pt x="60" y="41"/>
                  <a:pt x="65" y="36"/>
                  <a:pt x="72" y="36"/>
                </a:cubicBezTo>
                <a:cubicBezTo>
                  <a:pt x="79" y="36"/>
                  <a:pt x="84" y="41"/>
                  <a:pt x="84" y="48"/>
                </a:cubicBezTo>
                <a:cubicBezTo>
                  <a:pt x="84" y="55"/>
                  <a:pt x="79" y="60"/>
                  <a:pt x="72" y="60"/>
                </a:cubicBezTo>
                <a:moveTo>
                  <a:pt x="108" y="60"/>
                </a:moveTo>
                <a:cubicBezTo>
                  <a:pt x="101" y="60"/>
                  <a:pt x="96" y="55"/>
                  <a:pt x="96" y="48"/>
                </a:cubicBezTo>
                <a:cubicBezTo>
                  <a:pt x="96" y="41"/>
                  <a:pt x="101" y="36"/>
                  <a:pt x="108" y="36"/>
                </a:cubicBezTo>
                <a:cubicBezTo>
                  <a:pt x="115" y="36"/>
                  <a:pt x="120" y="41"/>
                  <a:pt x="120" y="48"/>
                </a:cubicBezTo>
                <a:cubicBezTo>
                  <a:pt x="120" y="55"/>
                  <a:pt x="115" y="60"/>
                  <a:pt x="108" y="6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0" name="Freeform 28">
            <a:extLst>
              <a:ext uri="{FF2B5EF4-FFF2-40B4-BE49-F238E27FC236}">
                <a16:creationId xmlns:a16="http://schemas.microsoft.com/office/drawing/2014/main" id="{5E775E2D-61F9-46A5-86A1-84C66EF2A40C}"/>
              </a:ext>
            </a:extLst>
          </p:cNvPr>
          <p:cNvSpPr>
            <a:spLocks noEditPoints="1" noChangeArrowheads="1"/>
          </p:cNvSpPr>
          <p:nvPr/>
        </p:nvSpPr>
        <p:spPr bwMode="auto">
          <a:xfrm>
            <a:off x="7124700" y="4818063"/>
            <a:ext cx="681038" cy="676275"/>
          </a:xfrm>
          <a:custGeom>
            <a:avLst/>
            <a:gdLst>
              <a:gd name="T0" fmla="*/ 2147483647 w 144"/>
              <a:gd name="T1" fmla="*/ 2147483647 h 144"/>
              <a:gd name="T2" fmla="*/ 2147483647 w 144"/>
              <a:gd name="T3" fmla="*/ 2147483647 h 144"/>
              <a:gd name="T4" fmla="*/ 2147483647 w 144"/>
              <a:gd name="T5" fmla="*/ 2147483647 h 144"/>
              <a:gd name="T6" fmla="*/ 2147483647 w 144"/>
              <a:gd name="T7" fmla="*/ 2147483647 h 144"/>
              <a:gd name="T8" fmla="*/ 2147483647 w 144"/>
              <a:gd name="T9" fmla="*/ 2147483647 h 144"/>
              <a:gd name="T10" fmla="*/ 2147483647 w 144"/>
              <a:gd name="T11" fmla="*/ 2147483647 h 144"/>
              <a:gd name="T12" fmla="*/ 2147483647 w 144"/>
              <a:gd name="T13" fmla="*/ 2147483647 h 144"/>
              <a:gd name="T14" fmla="*/ 2147483647 w 144"/>
              <a:gd name="T15" fmla="*/ 0 h 144"/>
              <a:gd name="T16" fmla="*/ 2147483647 w 144"/>
              <a:gd name="T17" fmla="*/ 2147483647 h 144"/>
              <a:gd name="T18" fmla="*/ 2147483647 w 144"/>
              <a:gd name="T19" fmla="*/ 2147483647 h 144"/>
              <a:gd name="T20" fmla="*/ 2147483647 w 144"/>
              <a:gd name="T21" fmla="*/ 2147483647 h 144"/>
              <a:gd name="T22" fmla="*/ 2147483647 w 144"/>
              <a:gd name="T23" fmla="*/ 2147483647 h 144"/>
              <a:gd name="T24" fmla="*/ 2147483647 w 144"/>
              <a:gd name="T25" fmla="*/ 2147483647 h 144"/>
              <a:gd name="T26" fmla="*/ 2147483647 w 144"/>
              <a:gd name="T27" fmla="*/ 2147483647 h 144"/>
              <a:gd name="T28" fmla="*/ 2147483647 w 144"/>
              <a:gd name="T29" fmla="*/ 2147483647 h 144"/>
              <a:gd name="T30" fmla="*/ 0 w 144"/>
              <a:gd name="T31" fmla="*/ 2147483647 h 144"/>
              <a:gd name="T32" fmla="*/ 2147483647 w 144"/>
              <a:gd name="T33" fmla="*/ 2147483647 h 144"/>
              <a:gd name="T34" fmla="*/ 2147483647 w 144"/>
              <a:gd name="T35" fmla="*/ 2147483647 h 144"/>
              <a:gd name="T36" fmla="*/ 2147483647 w 144"/>
              <a:gd name="T37" fmla="*/ 2147483647 h 144"/>
              <a:gd name="T38" fmla="*/ 2147483647 w 144"/>
              <a:gd name="T39" fmla="*/ 2147483647 h 144"/>
              <a:gd name="T40" fmla="*/ 2147483647 w 144"/>
              <a:gd name="T41" fmla="*/ 2147483647 h 144"/>
              <a:gd name="T42" fmla="*/ 2147483647 w 144"/>
              <a:gd name="T43" fmla="*/ 2147483647 h 144"/>
              <a:gd name="T44" fmla="*/ 2147483647 w 144"/>
              <a:gd name="T45" fmla="*/ 2147483647 h 144"/>
              <a:gd name="T46" fmla="*/ 2147483647 w 144"/>
              <a:gd name="T47" fmla="*/ 2147483647 h 144"/>
              <a:gd name="T48" fmla="*/ 2147483647 w 144"/>
              <a:gd name="T49" fmla="*/ 2147483647 h 144"/>
              <a:gd name="T50" fmla="*/ 2147483647 w 144"/>
              <a:gd name="T51" fmla="*/ 2147483647 h 144"/>
              <a:gd name="T52" fmla="*/ 2147483647 w 144"/>
              <a:gd name="T53" fmla="*/ 2147483647 h 144"/>
              <a:gd name="T54" fmla="*/ 2147483647 w 144"/>
              <a:gd name="T55" fmla="*/ 2147483647 h 144"/>
              <a:gd name="T56" fmla="*/ 2147483647 w 144"/>
              <a:gd name="T57" fmla="*/ 2147483647 h 144"/>
              <a:gd name="T58" fmla="*/ 2147483647 w 144"/>
              <a:gd name="T59" fmla="*/ 2147483647 h 144"/>
              <a:gd name="T60" fmla="*/ 2147483647 w 144"/>
              <a:gd name="T61" fmla="*/ 2147483647 h 144"/>
              <a:gd name="T62" fmla="*/ 2147483647 w 144"/>
              <a:gd name="T63" fmla="*/ 2147483647 h 144"/>
              <a:gd name="T64" fmla="*/ 2147483647 w 144"/>
              <a:gd name="T65" fmla="*/ 2147483647 h 144"/>
              <a:gd name="T66" fmla="*/ 2147483647 w 144"/>
              <a:gd name="T67" fmla="*/ 2147483647 h 144"/>
              <a:gd name="T68" fmla="*/ 2147483647 w 144"/>
              <a:gd name="T69" fmla="*/ 2147483647 h 14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44" h="144">
                <a:moveTo>
                  <a:pt x="138" y="61"/>
                </a:moveTo>
                <a:cubicBezTo>
                  <a:pt x="132" y="61"/>
                  <a:pt x="132" y="61"/>
                  <a:pt x="132" y="61"/>
                </a:cubicBezTo>
                <a:cubicBezTo>
                  <a:pt x="129" y="61"/>
                  <a:pt x="126" y="59"/>
                  <a:pt x="125" y="56"/>
                </a:cubicBezTo>
                <a:cubicBezTo>
                  <a:pt x="121" y="46"/>
                  <a:pt x="121" y="46"/>
                  <a:pt x="121" y="46"/>
                </a:cubicBezTo>
                <a:cubicBezTo>
                  <a:pt x="119" y="44"/>
                  <a:pt x="120" y="40"/>
                  <a:pt x="122" y="38"/>
                </a:cubicBezTo>
                <a:cubicBezTo>
                  <a:pt x="127" y="33"/>
                  <a:pt x="127" y="33"/>
                  <a:pt x="127" y="33"/>
                </a:cubicBezTo>
                <a:cubicBezTo>
                  <a:pt x="129" y="31"/>
                  <a:pt x="129" y="27"/>
                  <a:pt x="127" y="25"/>
                </a:cubicBezTo>
                <a:cubicBezTo>
                  <a:pt x="119" y="17"/>
                  <a:pt x="119" y="17"/>
                  <a:pt x="119" y="17"/>
                </a:cubicBezTo>
                <a:cubicBezTo>
                  <a:pt x="117" y="15"/>
                  <a:pt x="113" y="15"/>
                  <a:pt x="111" y="17"/>
                </a:cubicBezTo>
                <a:cubicBezTo>
                  <a:pt x="106" y="22"/>
                  <a:pt x="106" y="22"/>
                  <a:pt x="106" y="22"/>
                </a:cubicBezTo>
                <a:cubicBezTo>
                  <a:pt x="104" y="24"/>
                  <a:pt x="100" y="25"/>
                  <a:pt x="98" y="23"/>
                </a:cubicBezTo>
                <a:cubicBezTo>
                  <a:pt x="88" y="19"/>
                  <a:pt x="88" y="19"/>
                  <a:pt x="88" y="19"/>
                </a:cubicBezTo>
                <a:cubicBezTo>
                  <a:pt x="85" y="18"/>
                  <a:pt x="83" y="15"/>
                  <a:pt x="83" y="12"/>
                </a:cubicBezTo>
                <a:cubicBezTo>
                  <a:pt x="83" y="6"/>
                  <a:pt x="83" y="6"/>
                  <a:pt x="83" y="6"/>
                </a:cubicBezTo>
                <a:cubicBezTo>
                  <a:pt x="83" y="2"/>
                  <a:pt x="81" y="0"/>
                  <a:pt x="78" y="0"/>
                </a:cubicBezTo>
                <a:cubicBezTo>
                  <a:pt x="66" y="0"/>
                  <a:pt x="66" y="0"/>
                  <a:pt x="66" y="0"/>
                </a:cubicBezTo>
                <a:cubicBezTo>
                  <a:pt x="63" y="0"/>
                  <a:pt x="61" y="2"/>
                  <a:pt x="61" y="6"/>
                </a:cubicBezTo>
                <a:cubicBezTo>
                  <a:pt x="61" y="12"/>
                  <a:pt x="61" y="12"/>
                  <a:pt x="61" y="12"/>
                </a:cubicBezTo>
                <a:cubicBezTo>
                  <a:pt x="61" y="15"/>
                  <a:pt x="59" y="18"/>
                  <a:pt x="56" y="19"/>
                </a:cubicBezTo>
                <a:cubicBezTo>
                  <a:pt x="46" y="23"/>
                  <a:pt x="46" y="23"/>
                  <a:pt x="46" y="23"/>
                </a:cubicBezTo>
                <a:cubicBezTo>
                  <a:pt x="44" y="25"/>
                  <a:pt x="40" y="24"/>
                  <a:pt x="38" y="22"/>
                </a:cubicBezTo>
                <a:cubicBezTo>
                  <a:pt x="33" y="17"/>
                  <a:pt x="33" y="17"/>
                  <a:pt x="33" y="17"/>
                </a:cubicBezTo>
                <a:cubicBezTo>
                  <a:pt x="31" y="15"/>
                  <a:pt x="27" y="15"/>
                  <a:pt x="25" y="17"/>
                </a:cubicBezTo>
                <a:cubicBezTo>
                  <a:pt x="17" y="25"/>
                  <a:pt x="17" y="25"/>
                  <a:pt x="17" y="25"/>
                </a:cubicBezTo>
                <a:cubicBezTo>
                  <a:pt x="15" y="27"/>
                  <a:pt x="15" y="31"/>
                  <a:pt x="17" y="33"/>
                </a:cubicBezTo>
                <a:cubicBezTo>
                  <a:pt x="22" y="38"/>
                  <a:pt x="22" y="38"/>
                  <a:pt x="22" y="38"/>
                </a:cubicBezTo>
                <a:cubicBezTo>
                  <a:pt x="24" y="40"/>
                  <a:pt x="25" y="44"/>
                  <a:pt x="23" y="46"/>
                </a:cubicBezTo>
                <a:cubicBezTo>
                  <a:pt x="19" y="56"/>
                  <a:pt x="19" y="56"/>
                  <a:pt x="19" y="56"/>
                </a:cubicBezTo>
                <a:cubicBezTo>
                  <a:pt x="18" y="59"/>
                  <a:pt x="15" y="61"/>
                  <a:pt x="12" y="61"/>
                </a:cubicBezTo>
                <a:cubicBezTo>
                  <a:pt x="6" y="61"/>
                  <a:pt x="6" y="61"/>
                  <a:pt x="6" y="61"/>
                </a:cubicBezTo>
                <a:cubicBezTo>
                  <a:pt x="2" y="61"/>
                  <a:pt x="0" y="63"/>
                  <a:pt x="0" y="66"/>
                </a:cubicBezTo>
                <a:cubicBezTo>
                  <a:pt x="0" y="78"/>
                  <a:pt x="0" y="78"/>
                  <a:pt x="0" y="78"/>
                </a:cubicBezTo>
                <a:cubicBezTo>
                  <a:pt x="0" y="81"/>
                  <a:pt x="2" y="83"/>
                  <a:pt x="6" y="83"/>
                </a:cubicBezTo>
                <a:cubicBezTo>
                  <a:pt x="12" y="83"/>
                  <a:pt x="12" y="83"/>
                  <a:pt x="12" y="83"/>
                </a:cubicBezTo>
                <a:cubicBezTo>
                  <a:pt x="15" y="83"/>
                  <a:pt x="18" y="85"/>
                  <a:pt x="19" y="88"/>
                </a:cubicBezTo>
                <a:cubicBezTo>
                  <a:pt x="23" y="98"/>
                  <a:pt x="23" y="98"/>
                  <a:pt x="23" y="98"/>
                </a:cubicBezTo>
                <a:cubicBezTo>
                  <a:pt x="25" y="100"/>
                  <a:pt x="24" y="104"/>
                  <a:pt x="22" y="106"/>
                </a:cubicBezTo>
                <a:cubicBezTo>
                  <a:pt x="17" y="111"/>
                  <a:pt x="17" y="111"/>
                  <a:pt x="17" y="111"/>
                </a:cubicBezTo>
                <a:cubicBezTo>
                  <a:pt x="15" y="113"/>
                  <a:pt x="15" y="117"/>
                  <a:pt x="17" y="119"/>
                </a:cubicBezTo>
                <a:cubicBezTo>
                  <a:pt x="25" y="127"/>
                  <a:pt x="25" y="127"/>
                  <a:pt x="25" y="127"/>
                </a:cubicBezTo>
                <a:cubicBezTo>
                  <a:pt x="27" y="129"/>
                  <a:pt x="31" y="129"/>
                  <a:pt x="33" y="127"/>
                </a:cubicBezTo>
                <a:cubicBezTo>
                  <a:pt x="38" y="122"/>
                  <a:pt x="38" y="122"/>
                  <a:pt x="38" y="122"/>
                </a:cubicBezTo>
                <a:cubicBezTo>
                  <a:pt x="40" y="120"/>
                  <a:pt x="44" y="119"/>
                  <a:pt x="46" y="121"/>
                </a:cubicBezTo>
                <a:cubicBezTo>
                  <a:pt x="56" y="125"/>
                  <a:pt x="56" y="125"/>
                  <a:pt x="56" y="125"/>
                </a:cubicBezTo>
                <a:cubicBezTo>
                  <a:pt x="59" y="126"/>
                  <a:pt x="61" y="129"/>
                  <a:pt x="61" y="132"/>
                </a:cubicBezTo>
                <a:cubicBezTo>
                  <a:pt x="61" y="138"/>
                  <a:pt x="61" y="138"/>
                  <a:pt x="61" y="138"/>
                </a:cubicBezTo>
                <a:cubicBezTo>
                  <a:pt x="61" y="142"/>
                  <a:pt x="63" y="144"/>
                  <a:pt x="66" y="144"/>
                </a:cubicBezTo>
                <a:cubicBezTo>
                  <a:pt x="78" y="144"/>
                  <a:pt x="78" y="144"/>
                  <a:pt x="78" y="144"/>
                </a:cubicBezTo>
                <a:cubicBezTo>
                  <a:pt x="81" y="144"/>
                  <a:pt x="83" y="142"/>
                  <a:pt x="83" y="138"/>
                </a:cubicBezTo>
                <a:cubicBezTo>
                  <a:pt x="83" y="132"/>
                  <a:pt x="83" y="132"/>
                  <a:pt x="83" y="132"/>
                </a:cubicBezTo>
                <a:cubicBezTo>
                  <a:pt x="83" y="129"/>
                  <a:pt x="85" y="126"/>
                  <a:pt x="88" y="125"/>
                </a:cubicBezTo>
                <a:cubicBezTo>
                  <a:pt x="98" y="121"/>
                  <a:pt x="98" y="121"/>
                  <a:pt x="98" y="121"/>
                </a:cubicBezTo>
                <a:cubicBezTo>
                  <a:pt x="100" y="119"/>
                  <a:pt x="104" y="120"/>
                  <a:pt x="106" y="122"/>
                </a:cubicBezTo>
                <a:cubicBezTo>
                  <a:pt x="111" y="127"/>
                  <a:pt x="111" y="127"/>
                  <a:pt x="111" y="127"/>
                </a:cubicBezTo>
                <a:cubicBezTo>
                  <a:pt x="113" y="129"/>
                  <a:pt x="117" y="129"/>
                  <a:pt x="119" y="127"/>
                </a:cubicBezTo>
                <a:cubicBezTo>
                  <a:pt x="127" y="119"/>
                  <a:pt x="127" y="119"/>
                  <a:pt x="127" y="119"/>
                </a:cubicBezTo>
                <a:cubicBezTo>
                  <a:pt x="129" y="117"/>
                  <a:pt x="129" y="113"/>
                  <a:pt x="127" y="111"/>
                </a:cubicBezTo>
                <a:cubicBezTo>
                  <a:pt x="122" y="106"/>
                  <a:pt x="122" y="106"/>
                  <a:pt x="122" y="106"/>
                </a:cubicBezTo>
                <a:cubicBezTo>
                  <a:pt x="120" y="104"/>
                  <a:pt x="119" y="100"/>
                  <a:pt x="121" y="98"/>
                </a:cubicBezTo>
                <a:cubicBezTo>
                  <a:pt x="125" y="88"/>
                  <a:pt x="125" y="88"/>
                  <a:pt x="125" y="88"/>
                </a:cubicBezTo>
                <a:cubicBezTo>
                  <a:pt x="126" y="85"/>
                  <a:pt x="129" y="83"/>
                  <a:pt x="132" y="83"/>
                </a:cubicBezTo>
                <a:cubicBezTo>
                  <a:pt x="138" y="83"/>
                  <a:pt x="138" y="83"/>
                  <a:pt x="138" y="83"/>
                </a:cubicBezTo>
                <a:cubicBezTo>
                  <a:pt x="142" y="83"/>
                  <a:pt x="144" y="81"/>
                  <a:pt x="144" y="78"/>
                </a:cubicBezTo>
                <a:cubicBezTo>
                  <a:pt x="144" y="66"/>
                  <a:pt x="144" y="66"/>
                  <a:pt x="144" y="66"/>
                </a:cubicBezTo>
                <a:cubicBezTo>
                  <a:pt x="144" y="63"/>
                  <a:pt x="142" y="61"/>
                  <a:pt x="138" y="61"/>
                </a:cubicBezTo>
                <a:moveTo>
                  <a:pt x="100" y="72"/>
                </a:moveTo>
                <a:cubicBezTo>
                  <a:pt x="100" y="87"/>
                  <a:pt x="87" y="100"/>
                  <a:pt x="72" y="100"/>
                </a:cubicBezTo>
                <a:cubicBezTo>
                  <a:pt x="57" y="100"/>
                  <a:pt x="44" y="87"/>
                  <a:pt x="44" y="72"/>
                </a:cubicBezTo>
                <a:cubicBezTo>
                  <a:pt x="44" y="57"/>
                  <a:pt x="57" y="44"/>
                  <a:pt x="72" y="44"/>
                </a:cubicBezTo>
                <a:cubicBezTo>
                  <a:pt x="87" y="44"/>
                  <a:pt x="100" y="57"/>
                  <a:pt x="100" y="72"/>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1" name="组合 40">
            <a:extLst>
              <a:ext uri="{FF2B5EF4-FFF2-40B4-BE49-F238E27FC236}">
                <a16:creationId xmlns:a16="http://schemas.microsoft.com/office/drawing/2014/main" id="{27F4B5AC-42B4-4D66-817C-0F087E31282F}"/>
              </a:ext>
            </a:extLst>
          </p:cNvPr>
          <p:cNvGrpSpPr/>
          <p:nvPr/>
        </p:nvGrpSpPr>
        <p:grpSpPr>
          <a:xfrm>
            <a:off x="7056438" y="1544458"/>
            <a:ext cx="748697" cy="535254"/>
            <a:chOff x="4122738" y="1968500"/>
            <a:chExt cx="361950" cy="258763"/>
          </a:xfrm>
          <a:solidFill>
            <a:schemeClr val="bg1"/>
          </a:solidFill>
        </p:grpSpPr>
        <p:sp>
          <p:nvSpPr>
            <p:cNvPr id="42" name="Freeform 39">
              <a:extLst>
                <a:ext uri="{FF2B5EF4-FFF2-40B4-BE49-F238E27FC236}">
                  <a16:creationId xmlns:a16="http://schemas.microsoft.com/office/drawing/2014/main" id="{F1F8B82C-0C90-4271-A4D0-7B13AFF76F9B}"/>
                </a:ext>
              </a:extLst>
            </p:cNvPr>
            <p:cNvSpPr/>
            <p:nvPr/>
          </p:nvSpPr>
          <p:spPr>
            <a:xfrm>
              <a:off x="4281488" y="2109788"/>
              <a:ext cx="203200" cy="117475"/>
            </a:xfrm>
            <a:custGeom>
              <a:avLst/>
              <a:gdLst/>
              <a:ahLst/>
              <a:cxnLst>
                <a:cxn ang="0">
                  <a:pos x="203019" y="63652"/>
                </a:cxn>
                <a:cxn ang="0">
                  <a:pos x="121811" y="9093"/>
                </a:cxn>
                <a:cxn ang="0">
                  <a:pos x="121811" y="43192"/>
                </a:cxn>
                <a:cxn ang="0">
                  <a:pos x="119556" y="43192"/>
                </a:cxn>
                <a:cxn ang="0">
                  <a:pos x="63161" y="43192"/>
                </a:cxn>
                <a:cxn ang="0">
                  <a:pos x="27069" y="0"/>
                </a:cxn>
                <a:cxn ang="0">
                  <a:pos x="0" y="31826"/>
                </a:cxn>
                <a:cxn ang="0">
                  <a:pos x="38348" y="77292"/>
                </a:cxn>
                <a:cxn ang="0">
                  <a:pos x="54138" y="84112"/>
                </a:cxn>
                <a:cxn ang="0">
                  <a:pos x="119556" y="84112"/>
                </a:cxn>
                <a:cxn ang="0">
                  <a:pos x="121811" y="84112"/>
                </a:cxn>
                <a:cxn ang="0">
                  <a:pos x="121811" y="118211"/>
                </a:cxn>
                <a:cxn ang="0">
                  <a:pos x="203019" y="63652"/>
                </a:cxn>
              </a:cxnLst>
              <a:rect l="0" t="0" r="0" b="0"/>
              <a:pathLst>
                <a:path w="90" h="52">
                  <a:moveTo>
                    <a:pt x="90" y="28"/>
                  </a:moveTo>
                  <a:cubicBezTo>
                    <a:pt x="54" y="4"/>
                    <a:pt x="54" y="4"/>
                    <a:pt x="54" y="4"/>
                  </a:cubicBezTo>
                  <a:cubicBezTo>
                    <a:pt x="54" y="19"/>
                    <a:pt x="54" y="19"/>
                    <a:pt x="54" y="19"/>
                  </a:cubicBezTo>
                  <a:cubicBezTo>
                    <a:pt x="53" y="19"/>
                    <a:pt x="53" y="19"/>
                    <a:pt x="53" y="19"/>
                  </a:cubicBezTo>
                  <a:cubicBezTo>
                    <a:pt x="28" y="19"/>
                    <a:pt x="28" y="19"/>
                    <a:pt x="28" y="19"/>
                  </a:cubicBezTo>
                  <a:cubicBezTo>
                    <a:pt x="12" y="0"/>
                    <a:pt x="12" y="0"/>
                    <a:pt x="12" y="0"/>
                  </a:cubicBezTo>
                  <a:cubicBezTo>
                    <a:pt x="0" y="14"/>
                    <a:pt x="0" y="14"/>
                    <a:pt x="0" y="14"/>
                  </a:cubicBezTo>
                  <a:cubicBezTo>
                    <a:pt x="17" y="34"/>
                    <a:pt x="17" y="34"/>
                    <a:pt x="17" y="34"/>
                  </a:cubicBezTo>
                  <a:cubicBezTo>
                    <a:pt x="18" y="36"/>
                    <a:pt x="21" y="37"/>
                    <a:pt x="24" y="37"/>
                  </a:cubicBezTo>
                  <a:cubicBezTo>
                    <a:pt x="53" y="37"/>
                    <a:pt x="53" y="37"/>
                    <a:pt x="53" y="37"/>
                  </a:cubicBezTo>
                  <a:cubicBezTo>
                    <a:pt x="54" y="37"/>
                    <a:pt x="54" y="37"/>
                    <a:pt x="54" y="37"/>
                  </a:cubicBezTo>
                  <a:cubicBezTo>
                    <a:pt x="54" y="52"/>
                    <a:pt x="54" y="52"/>
                    <a:pt x="54" y="52"/>
                  </a:cubicBezTo>
                  <a:lnTo>
                    <a:pt x="90" y="28"/>
                  </a:lnTo>
                  <a:close/>
                </a:path>
              </a:pathLst>
            </a:custGeom>
            <a:grpFill/>
            <a:ln w="9525">
              <a:noFill/>
            </a:ln>
          </p:spPr>
          <p:txBody>
            <a:bodyPr/>
            <a:lstStyle/>
            <a:p>
              <a:pPr eaLnBrk="1" fontAlgn="auto" hangingPunct="1">
                <a:defRPr/>
              </a:pPr>
              <a:endParaRPr lang="zh-CN" altLang="en-US" noProof="1"/>
            </a:p>
          </p:txBody>
        </p:sp>
        <p:sp>
          <p:nvSpPr>
            <p:cNvPr id="43" name="Freeform 40">
              <a:extLst>
                <a:ext uri="{FF2B5EF4-FFF2-40B4-BE49-F238E27FC236}">
                  <a16:creationId xmlns:a16="http://schemas.microsoft.com/office/drawing/2014/main" id="{CDD67ACF-07F3-4455-B3C7-A67FCD384AF4}"/>
                </a:ext>
              </a:extLst>
            </p:cNvPr>
            <p:cNvSpPr/>
            <p:nvPr/>
          </p:nvSpPr>
          <p:spPr>
            <a:xfrm>
              <a:off x="4124325" y="2001838"/>
              <a:ext cx="139700" cy="84137"/>
            </a:xfrm>
            <a:custGeom>
              <a:avLst/>
              <a:gdLst/>
              <a:ahLst/>
              <a:cxnLst>
                <a:cxn ang="0">
                  <a:pos x="87293" y="0"/>
                </a:cxn>
                <a:cxn ang="0">
                  <a:pos x="20144" y="0"/>
                </a:cxn>
                <a:cxn ang="0">
                  <a:pos x="0" y="20628"/>
                </a:cxn>
                <a:cxn ang="0">
                  <a:pos x="20144" y="41256"/>
                </a:cxn>
                <a:cxn ang="0">
                  <a:pos x="76101" y="41256"/>
                </a:cxn>
                <a:cxn ang="0">
                  <a:pos x="111914" y="84804"/>
                </a:cxn>
                <a:cxn ang="0">
                  <a:pos x="138773" y="52716"/>
                </a:cxn>
                <a:cxn ang="0">
                  <a:pos x="100722" y="6876"/>
                </a:cxn>
                <a:cxn ang="0">
                  <a:pos x="87293" y="0"/>
                </a:cxn>
              </a:cxnLst>
              <a:rect l="0" t="0" r="0" b="0"/>
              <a:pathLst>
                <a:path w="62" h="37">
                  <a:moveTo>
                    <a:pt x="39" y="0"/>
                  </a:moveTo>
                  <a:cubicBezTo>
                    <a:pt x="9" y="0"/>
                    <a:pt x="9" y="0"/>
                    <a:pt x="9" y="0"/>
                  </a:cubicBezTo>
                  <a:cubicBezTo>
                    <a:pt x="4" y="0"/>
                    <a:pt x="0" y="4"/>
                    <a:pt x="0" y="9"/>
                  </a:cubicBezTo>
                  <a:cubicBezTo>
                    <a:pt x="0" y="14"/>
                    <a:pt x="4" y="18"/>
                    <a:pt x="9" y="18"/>
                  </a:cubicBezTo>
                  <a:cubicBezTo>
                    <a:pt x="34" y="18"/>
                    <a:pt x="34" y="18"/>
                    <a:pt x="34" y="18"/>
                  </a:cubicBezTo>
                  <a:cubicBezTo>
                    <a:pt x="50" y="37"/>
                    <a:pt x="50" y="37"/>
                    <a:pt x="50" y="37"/>
                  </a:cubicBezTo>
                  <a:cubicBezTo>
                    <a:pt x="62" y="23"/>
                    <a:pt x="62" y="23"/>
                    <a:pt x="62" y="23"/>
                  </a:cubicBezTo>
                  <a:cubicBezTo>
                    <a:pt x="45" y="3"/>
                    <a:pt x="45" y="3"/>
                    <a:pt x="45" y="3"/>
                  </a:cubicBezTo>
                  <a:cubicBezTo>
                    <a:pt x="44" y="1"/>
                    <a:pt x="41" y="0"/>
                    <a:pt x="39" y="0"/>
                  </a:cubicBezTo>
                </a:path>
              </a:pathLst>
            </a:custGeom>
            <a:grpFill/>
            <a:ln w="9525">
              <a:noFill/>
            </a:ln>
          </p:spPr>
          <p:txBody>
            <a:bodyPr/>
            <a:lstStyle/>
            <a:p>
              <a:pPr eaLnBrk="1" fontAlgn="auto" hangingPunct="1">
                <a:defRPr/>
              </a:pPr>
              <a:endParaRPr lang="zh-CN" altLang="en-US" noProof="1"/>
            </a:p>
          </p:txBody>
        </p:sp>
        <p:sp>
          <p:nvSpPr>
            <p:cNvPr id="44" name="Freeform 41">
              <a:extLst>
                <a:ext uri="{FF2B5EF4-FFF2-40B4-BE49-F238E27FC236}">
                  <a16:creationId xmlns:a16="http://schemas.microsoft.com/office/drawing/2014/main" id="{AF5A075A-ADBB-40E4-A125-C4BAF46D7DAE}"/>
                </a:ext>
              </a:extLst>
            </p:cNvPr>
            <p:cNvSpPr/>
            <p:nvPr/>
          </p:nvSpPr>
          <p:spPr>
            <a:xfrm>
              <a:off x="4122738" y="1968500"/>
              <a:ext cx="361950" cy="225425"/>
            </a:xfrm>
            <a:custGeom>
              <a:avLst/>
              <a:gdLst/>
              <a:ahLst/>
              <a:cxnLst>
                <a:cxn ang="0">
                  <a:pos x="362350" y="54823"/>
                </a:cxn>
                <a:cxn ang="0">
                  <a:pos x="280821" y="0"/>
                </a:cxn>
                <a:cxn ang="0">
                  <a:pos x="280821" y="34264"/>
                </a:cxn>
                <a:cxn ang="0">
                  <a:pos x="278557" y="34264"/>
                </a:cxn>
                <a:cxn ang="0">
                  <a:pos x="212881" y="34264"/>
                </a:cxn>
                <a:cxn ang="0">
                  <a:pos x="197028" y="41117"/>
                </a:cxn>
                <a:cxn ang="0">
                  <a:pos x="79264" y="185026"/>
                </a:cxn>
                <a:cxn ang="0">
                  <a:pos x="20382" y="185026"/>
                </a:cxn>
                <a:cxn ang="0">
                  <a:pos x="0" y="205585"/>
                </a:cxn>
                <a:cxn ang="0">
                  <a:pos x="20382" y="226143"/>
                </a:cxn>
                <a:cxn ang="0">
                  <a:pos x="90588" y="226143"/>
                </a:cxn>
                <a:cxn ang="0">
                  <a:pos x="104176" y="219290"/>
                </a:cxn>
                <a:cxn ang="0">
                  <a:pos x="221939" y="75381"/>
                </a:cxn>
                <a:cxn ang="0">
                  <a:pos x="278557" y="75381"/>
                </a:cxn>
                <a:cxn ang="0">
                  <a:pos x="280821" y="75381"/>
                </a:cxn>
                <a:cxn ang="0">
                  <a:pos x="280821" y="109645"/>
                </a:cxn>
                <a:cxn ang="0">
                  <a:pos x="362350" y="54823"/>
                </a:cxn>
              </a:cxnLst>
              <a:rect l="0" t="0" r="0" b="0"/>
              <a:pathLst>
                <a:path w="160" h="99">
                  <a:moveTo>
                    <a:pt x="160" y="24"/>
                  </a:moveTo>
                  <a:cubicBezTo>
                    <a:pt x="124" y="0"/>
                    <a:pt x="124" y="0"/>
                    <a:pt x="124" y="0"/>
                  </a:cubicBezTo>
                  <a:cubicBezTo>
                    <a:pt x="124" y="15"/>
                    <a:pt x="124" y="15"/>
                    <a:pt x="124" y="15"/>
                  </a:cubicBezTo>
                  <a:cubicBezTo>
                    <a:pt x="123" y="15"/>
                    <a:pt x="123" y="15"/>
                    <a:pt x="123" y="15"/>
                  </a:cubicBezTo>
                  <a:cubicBezTo>
                    <a:pt x="94" y="15"/>
                    <a:pt x="94" y="15"/>
                    <a:pt x="94" y="15"/>
                  </a:cubicBezTo>
                  <a:cubicBezTo>
                    <a:pt x="91" y="15"/>
                    <a:pt x="88" y="16"/>
                    <a:pt x="87" y="18"/>
                  </a:cubicBezTo>
                  <a:cubicBezTo>
                    <a:pt x="35" y="81"/>
                    <a:pt x="35" y="81"/>
                    <a:pt x="35" y="81"/>
                  </a:cubicBezTo>
                  <a:cubicBezTo>
                    <a:pt x="9" y="81"/>
                    <a:pt x="9" y="81"/>
                    <a:pt x="9" y="81"/>
                  </a:cubicBezTo>
                  <a:cubicBezTo>
                    <a:pt x="5" y="81"/>
                    <a:pt x="0" y="85"/>
                    <a:pt x="0" y="90"/>
                  </a:cubicBezTo>
                  <a:cubicBezTo>
                    <a:pt x="0" y="95"/>
                    <a:pt x="5" y="99"/>
                    <a:pt x="9" y="99"/>
                  </a:cubicBezTo>
                  <a:cubicBezTo>
                    <a:pt x="40" y="99"/>
                    <a:pt x="40" y="99"/>
                    <a:pt x="40" y="99"/>
                  </a:cubicBezTo>
                  <a:cubicBezTo>
                    <a:pt x="42" y="99"/>
                    <a:pt x="45" y="98"/>
                    <a:pt x="46" y="96"/>
                  </a:cubicBezTo>
                  <a:cubicBezTo>
                    <a:pt x="98" y="33"/>
                    <a:pt x="98" y="33"/>
                    <a:pt x="98" y="33"/>
                  </a:cubicBezTo>
                  <a:cubicBezTo>
                    <a:pt x="123" y="33"/>
                    <a:pt x="123" y="33"/>
                    <a:pt x="123" y="33"/>
                  </a:cubicBezTo>
                  <a:cubicBezTo>
                    <a:pt x="124" y="33"/>
                    <a:pt x="124" y="33"/>
                    <a:pt x="124" y="33"/>
                  </a:cubicBezTo>
                  <a:cubicBezTo>
                    <a:pt x="124" y="48"/>
                    <a:pt x="124" y="48"/>
                    <a:pt x="124" y="48"/>
                  </a:cubicBezTo>
                  <a:lnTo>
                    <a:pt x="160" y="24"/>
                  </a:lnTo>
                  <a:close/>
                </a:path>
              </a:pathLst>
            </a:custGeom>
            <a:grpFill/>
            <a:ln w="9525">
              <a:noFill/>
            </a:ln>
          </p:spPr>
          <p:txBody>
            <a:bodyPr/>
            <a:lstStyle/>
            <a:p>
              <a:pPr eaLnBrk="1" fontAlgn="auto" hangingPunct="1">
                <a:defRPr/>
              </a:pPr>
              <a:endParaRPr lang="zh-CN" altLang="en-US" noProof="1"/>
            </a:p>
          </p:txBody>
        </p:sp>
      </p:grpSp>
      <p:graphicFrame>
        <p:nvGraphicFramePr>
          <p:cNvPr id="51" name="图表 50">
            <a:extLst>
              <a:ext uri="{FF2B5EF4-FFF2-40B4-BE49-F238E27FC236}">
                <a16:creationId xmlns:a16="http://schemas.microsoft.com/office/drawing/2014/main" id="{8A29BE77-CADA-47DA-AC26-000A8AEF5788}"/>
              </a:ext>
            </a:extLst>
          </p:cNvPr>
          <p:cNvGraphicFramePr/>
          <p:nvPr>
            <p:extLst>
              <p:ext uri="{D42A27DB-BD31-4B8C-83A1-F6EECF244321}">
                <p14:modId xmlns:p14="http://schemas.microsoft.com/office/powerpoint/2010/main" val="4211274466"/>
              </p:ext>
            </p:extLst>
          </p:nvPr>
        </p:nvGraphicFramePr>
        <p:xfrm>
          <a:off x="502558" y="1130300"/>
          <a:ext cx="5854700" cy="51054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839612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C164F18-75AA-440F-939E-D1CFA967697A}"/>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5" name="文本框 4">
            <a:extLst>
              <a:ext uri="{FF2B5EF4-FFF2-40B4-BE49-F238E27FC236}">
                <a16:creationId xmlns:a16="http://schemas.microsoft.com/office/drawing/2014/main" id="{6D57767A-3946-4DA9-83C4-4CBE20966DD8}"/>
              </a:ext>
            </a:extLst>
          </p:cNvPr>
          <p:cNvSpPr txBox="1"/>
          <p:nvPr/>
        </p:nvSpPr>
        <p:spPr>
          <a:xfrm>
            <a:off x="1205345" y="1602511"/>
            <a:ext cx="861774" cy="400110"/>
          </a:xfrm>
          <a:prstGeom prst="rect">
            <a:avLst/>
          </a:prstGeom>
          <a:noFill/>
        </p:spPr>
        <p:txBody>
          <a:bodyPr wrap="non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chemeClr val="accent1"/>
                </a:solidFill>
                <a:effectLst/>
                <a:uLnTx/>
                <a:uFillTx/>
                <a:latin typeface="微软雅黑"/>
                <a:ea typeface="微软雅黑"/>
                <a:cs typeface="+mn-cs"/>
              </a:rPr>
              <a:t>小观点</a:t>
            </a:r>
          </a:p>
        </p:txBody>
      </p:sp>
      <p:graphicFrame>
        <p:nvGraphicFramePr>
          <p:cNvPr id="7" name="图表 6">
            <a:extLst>
              <a:ext uri="{FF2B5EF4-FFF2-40B4-BE49-F238E27FC236}">
                <a16:creationId xmlns:a16="http://schemas.microsoft.com/office/drawing/2014/main" id="{33EFEBEA-CC1A-4C9B-8850-3C38586D136D}"/>
              </a:ext>
            </a:extLst>
          </p:cNvPr>
          <p:cNvGraphicFramePr/>
          <p:nvPr>
            <p:extLst/>
          </p:nvPr>
        </p:nvGraphicFramePr>
        <p:xfrm>
          <a:off x="1205345" y="1959429"/>
          <a:ext cx="9608458" cy="4382105"/>
        </p:xfrm>
        <a:graphic>
          <a:graphicData uri="http://schemas.openxmlformats.org/drawingml/2006/chart">
            <c:chart xmlns:c="http://schemas.openxmlformats.org/drawingml/2006/chart" xmlns:r="http://schemas.openxmlformats.org/officeDocument/2006/relationships" r:id="rId3"/>
          </a:graphicData>
        </a:graphic>
      </p:graphicFrame>
      <p:sp>
        <p:nvSpPr>
          <p:cNvPr id="6" name="文本框 5">
            <a:extLst>
              <a:ext uri="{FF2B5EF4-FFF2-40B4-BE49-F238E27FC236}">
                <a16:creationId xmlns:a16="http://schemas.microsoft.com/office/drawing/2014/main" id="{D0F2B8EC-D8C8-40C8-92A1-24A7470A3F05}"/>
              </a:ext>
            </a:extLst>
          </p:cNvPr>
          <p:cNvSpPr txBox="1"/>
          <p:nvPr/>
        </p:nvSpPr>
        <p:spPr>
          <a:xfrm>
            <a:off x="1205345" y="1793174"/>
            <a:ext cx="9812730" cy="646331"/>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srgbClr val="000000"/>
              </a:solidFill>
              <a:effectLst/>
              <a:uLnTx/>
              <a:uFillTx/>
              <a:latin typeface="微软雅黑 Light"/>
              <a:ea typeface="微软雅黑 Light"/>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微软雅黑 Light"/>
                <a:ea typeface="微软雅黑 Light"/>
                <a:cs typeface="+mn-cs"/>
              </a:rPr>
              <a:t>请输入内容请输入内容请输入内容请输入内容请输入内容请输入内容请输入内容请输入内容</a:t>
            </a:r>
            <a:endParaRPr kumimoji="0" lang="en-US" altLang="zh-CN" sz="1800" b="0" i="0" u="none" strike="noStrike" kern="1200" cap="none" spc="0" normalizeH="0" baseline="0" noProof="0" dirty="0">
              <a:ln>
                <a:noFill/>
              </a:ln>
              <a:solidFill>
                <a:srgbClr val="000000"/>
              </a:solidFill>
              <a:effectLst/>
              <a:uLnTx/>
              <a:uFillTx/>
              <a:latin typeface="微软雅黑 Light"/>
              <a:ea typeface="微软雅黑 Light"/>
              <a:cs typeface="+mn-cs"/>
            </a:endParaRPr>
          </a:p>
        </p:txBody>
      </p:sp>
    </p:spTree>
    <p:extLst>
      <p:ext uri="{BB962C8B-B14F-4D97-AF65-F5344CB8AC3E}">
        <p14:creationId xmlns:p14="http://schemas.microsoft.com/office/powerpoint/2010/main" val="26026148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C164F18-75AA-440F-939E-D1CFA967697A}"/>
              </a:ext>
            </a:extLst>
          </p:cNvPr>
          <p:cNvSpPr>
            <a:spLocks noGrp="1"/>
          </p:cNvSpPr>
          <p:nvPr>
            <p:ph type="body" sz="quarter" idx="10"/>
          </p:nvPr>
        </p:nvSpPr>
        <p:spPr/>
        <p:txBody>
          <a:bodyPr/>
          <a:lstStyle/>
          <a:p>
            <a:r>
              <a:rPr lang="zh-CN" altLang="en-US" dirty="0"/>
              <a:t>请输入标题</a:t>
            </a:r>
          </a:p>
          <a:p>
            <a:endParaRPr lang="zh-CN" altLang="en-US" dirty="0"/>
          </a:p>
        </p:txBody>
      </p:sp>
      <p:sp>
        <p:nvSpPr>
          <p:cNvPr id="5" name="文本框 4">
            <a:extLst>
              <a:ext uri="{FF2B5EF4-FFF2-40B4-BE49-F238E27FC236}">
                <a16:creationId xmlns:a16="http://schemas.microsoft.com/office/drawing/2014/main" id="{6D57767A-3946-4DA9-83C4-4CBE20966DD8}"/>
              </a:ext>
            </a:extLst>
          </p:cNvPr>
          <p:cNvSpPr txBox="1"/>
          <p:nvPr/>
        </p:nvSpPr>
        <p:spPr>
          <a:xfrm>
            <a:off x="1205345" y="1602511"/>
            <a:ext cx="861774" cy="400110"/>
          </a:xfrm>
          <a:prstGeom prst="rect">
            <a:avLst/>
          </a:prstGeom>
          <a:noFill/>
        </p:spPr>
        <p:txBody>
          <a:bodyPr wrap="non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chemeClr val="accent1"/>
                </a:solidFill>
                <a:effectLst/>
                <a:uLnTx/>
                <a:uFillTx/>
                <a:latin typeface="微软雅黑"/>
                <a:ea typeface="微软雅黑"/>
                <a:cs typeface="+mn-cs"/>
              </a:rPr>
              <a:t>小观点</a:t>
            </a:r>
          </a:p>
        </p:txBody>
      </p:sp>
      <p:sp>
        <p:nvSpPr>
          <p:cNvPr id="6" name="文本框 5">
            <a:extLst>
              <a:ext uri="{FF2B5EF4-FFF2-40B4-BE49-F238E27FC236}">
                <a16:creationId xmlns:a16="http://schemas.microsoft.com/office/drawing/2014/main" id="{D0F2B8EC-D8C8-40C8-92A1-24A7470A3F05}"/>
              </a:ext>
            </a:extLst>
          </p:cNvPr>
          <p:cNvSpPr txBox="1"/>
          <p:nvPr/>
        </p:nvSpPr>
        <p:spPr>
          <a:xfrm>
            <a:off x="1205345" y="1793174"/>
            <a:ext cx="9812730" cy="646331"/>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srgbClr val="000000"/>
              </a:solidFill>
              <a:effectLst/>
              <a:uLnTx/>
              <a:uFillTx/>
              <a:latin typeface="微软雅黑 Light"/>
              <a:ea typeface="微软雅黑 Light"/>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000000"/>
                </a:solidFill>
                <a:effectLst/>
                <a:uLnTx/>
                <a:uFillTx/>
                <a:latin typeface="微软雅黑 Light"/>
                <a:ea typeface="微软雅黑 Light"/>
                <a:cs typeface="+mn-cs"/>
              </a:rPr>
              <a:t>请输入内容请输入内容请输入内容请输入内容请输入内容请输入内容请输入内容请输入内容</a:t>
            </a:r>
            <a:endParaRPr kumimoji="0" lang="en-US" altLang="zh-CN" sz="1800" b="0" i="0" u="none" strike="noStrike" kern="1200" cap="none" spc="0" normalizeH="0" baseline="0" noProof="0" dirty="0">
              <a:ln>
                <a:noFill/>
              </a:ln>
              <a:solidFill>
                <a:srgbClr val="000000"/>
              </a:solidFill>
              <a:effectLst/>
              <a:uLnTx/>
              <a:uFillTx/>
              <a:latin typeface="微软雅黑 Light"/>
              <a:ea typeface="微软雅黑 Light"/>
              <a:cs typeface="+mn-cs"/>
            </a:endParaRPr>
          </a:p>
        </p:txBody>
      </p:sp>
      <p:graphicFrame>
        <p:nvGraphicFramePr>
          <p:cNvPr id="9" name="图表 8">
            <a:extLst>
              <a:ext uri="{FF2B5EF4-FFF2-40B4-BE49-F238E27FC236}">
                <a16:creationId xmlns:a16="http://schemas.microsoft.com/office/drawing/2014/main" id="{5FE7BD76-9835-4398-B9BC-92454532F63C}"/>
              </a:ext>
            </a:extLst>
          </p:cNvPr>
          <p:cNvGraphicFramePr/>
          <p:nvPr>
            <p:extLst/>
          </p:nvPr>
        </p:nvGraphicFramePr>
        <p:xfrm>
          <a:off x="1302658" y="3077028"/>
          <a:ext cx="9586685" cy="320380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93531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5B819479-2490-485C-B0FB-0C52E4D3171E}"/>
              </a:ext>
            </a:extLst>
          </p:cNvPr>
          <p:cNvSpPr/>
          <p:nvPr/>
        </p:nvSpPr>
        <p:spPr>
          <a:xfrm rot="16200000">
            <a:off x="4152308" y="-2096285"/>
            <a:ext cx="3892295" cy="12196912"/>
          </a:xfrm>
          <a:prstGeom prst="rect">
            <a:avLst/>
          </a:prstGeom>
          <a:gradFill flip="none" rotWithShape="1">
            <a:gsLst>
              <a:gs pos="0">
                <a:schemeClr val="bg1"/>
              </a:gs>
              <a:gs pos="35000">
                <a:srgbClr val="FFFFFF">
                  <a:alpha val="94000"/>
                </a:srgb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3545C15-6AD4-4835-AB11-BA112CE08B84}"/>
              </a:ext>
            </a:extLst>
          </p:cNvPr>
          <p:cNvSpPr txBox="1"/>
          <p:nvPr/>
        </p:nvSpPr>
        <p:spPr>
          <a:xfrm>
            <a:off x="1129530" y="2353747"/>
            <a:ext cx="2554545" cy="1938992"/>
          </a:xfrm>
          <a:prstGeom prst="rect">
            <a:avLst/>
          </a:prstGeom>
          <a:noFill/>
        </p:spPr>
        <p:txBody>
          <a:bodyPr wrap="non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004530"/>
                </a:solidFill>
                <a:effectLst/>
                <a:uLnTx/>
                <a:uFillTx/>
                <a:latin typeface="微软雅黑"/>
                <a:ea typeface="微软雅黑"/>
                <a:cs typeface="+mn-cs"/>
              </a:rPr>
              <a:t>参考文献</a:t>
            </a:r>
          </a:p>
        </p:txBody>
      </p:sp>
      <p:sp>
        <p:nvSpPr>
          <p:cNvPr id="39" name="文本框 38">
            <a:extLst>
              <a:ext uri="{FF2B5EF4-FFF2-40B4-BE49-F238E27FC236}">
                <a16:creationId xmlns:a16="http://schemas.microsoft.com/office/drawing/2014/main" id="{6AC41782-6E54-4827-B3C4-89D920B2741D}"/>
              </a:ext>
            </a:extLst>
          </p:cNvPr>
          <p:cNvSpPr txBox="1"/>
          <p:nvPr/>
        </p:nvSpPr>
        <p:spPr>
          <a:xfrm>
            <a:off x="1181100" y="4168218"/>
            <a:ext cx="2362200" cy="369332"/>
          </a:xfrm>
          <a:prstGeom prst="rect">
            <a:avLst/>
          </a:prstGeom>
          <a:noFill/>
        </p:spPr>
        <p:txBody>
          <a:bodyPr wrap="square" lIns="0" rtlCol="0">
            <a:spAutoFit/>
          </a:bodyPr>
          <a:lstStyle/>
          <a:p>
            <a:pPr lvl="0" algn="dist">
              <a:defRPr/>
            </a:pPr>
            <a:r>
              <a:rPr lang="en-US" altLang="zh-CN" dirty="0">
                <a:solidFill>
                  <a:srgbClr val="000000">
                    <a:lumMod val="75000"/>
                    <a:lumOff val="25000"/>
                  </a:srgbClr>
                </a:solidFill>
              </a:rPr>
              <a:t>Reference</a:t>
            </a:r>
          </a:p>
        </p:txBody>
      </p:sp>
    </p:spTree>
    <p:extLst>
      <p:ext uri="{BB962C8B-B14F-4D97-AF65-F5344CB8AC3E}">
        <p14:creationId xmlns:p14="http://schemas.microsoft.com/office/powerpoint/2010/main" val="1235107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5969A8F5-9DCB-45BB-8CCC-A87495EAC7F0}"/>
              </a:ext>
            </a:extLst>
          </p:cNvPr>
          <p:cNvSpPr/>
          <p:nvPr/>
        </p:nvSpPr>
        <p:spPr>
          <a:xfrm rot="16200000">
            <a:off x="4152308" y="-2096285"/>
            <a:ext cx="3892295" cy="12196912"/>
          </a:xfrm>
          <a:prstGeom prst="rect">
            <a:avLst/>
          </a:prstGeom>
          <a:gradFill flip="none" rotWithShape="1">
            <a:gsLst>
              <a:gs pos="0">
                <a:schemeClr val="bg1"/>
              </a:gs>
              <a:gs pos="35000">
                <a:srgbClr val="FFFFFF">
                  <a:alpha val="94000"/>
                </a:srgb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3545C15-6AD4-4835-AB11-BA112CE08B84}"/>
              </a:ext>
            </a:extLst>
          </p:cNvPr>
          <p:cNvSpPr txBox="1"/>
          <p:nvPr/>
        </p:nvSpPr>
        <p:spPr>
          <a:xfrm>
            <a:off x="1097010" y="2353747"/>
            <a:ext cx="2554545" cy="1938992"/>
          </a:xfrm>
          <a:prstGeom prst="rect">
            <a:avLst/>
          </a:prstGeom>
          <a:noFill/>
        </p:spPr>
        <p:txBody>
          <a:bodyPr wrap="non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004530"/>
                </a:solidFill>
                <a:effectLst/>
                <a:uLnTx/>
                <a:uFillTx/>
                <a:latin typeface="微软雅黑"/>
                <a:ea typeface="微软雅黑"/>
                <a:cs typeface="+mn-cs"/>
              </a:rPr>
              <a:t>研究现状</a:t>
            </a:r>
          </a:p>
        </p:txBody>
      </p:sp>
      <p:sp>
        <p:nvSpPr>
          <p:cNvPr id="5" name="文本框 4">
            <a:extLst>
              <a:ext uri="{FF2B5EF4-FFF2-40B4-BE49-F238E27FC236}">
                <a16:creationId xmlns:a16="http://schemas.microsoft.com/office/drawing/2014/main" id="{20701131-DF2E-4D72-896F-01E3A2CE24B8}"/>
              </a:ext>
            </a:extLst>
          </p:cNvPr>
          <p:cNvSpPr txBox="1"/>
          <p:nvPr/>
        </p:nvSpPr>
        <p:spPr>
          <a:xfrm>
            <a:off x="1167729" y="4142818"/>
            <a:ext cx="2413106" cy="369332"/>
          </a:xfrm>
          <a:prstGeom prst="rect">
            <a:avLst/>
          </a:prstGeom>
          <a:noFill/>
        </p:spPr>
        <p:txBody>
          <a:bodyPr wrap="square" lIns="0" rtlCol="0">
            <a:spAutoFit/>
          </a:bodyPr>
          <a:lstStyle/>
          <a:p>
            <a:pPr lvl="0" algn="dist">
              <a:defRPr/>
            </a:pPr>
            <a:r>
              <a:rPr lang="en-US" altLang="zh-CN" dirty="0">
                <a:solidFill>
                  <a:srgbClr val="000000">
                    <a:lumMod val="75000"/>
                    <a:lumOff val="25000"/>
                  </a:srgbClr>
                </a:solidFill>
              </a:rPr>
              <a:t>Research status</a:t>
            </a:r>
          </a:p>
        </p:txBody>
      </p:sp>
    </p:spTree>
    <p:extLst>
      <p:ext uri="{BB962C8B-B14F-4D97-AF65-F5344CB8AC3E}">
        <p14:creationId xmlns:p14="http://schemas.microsoft.com/office/powerpoint/2010/main" val="25805483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48B820E-9FE8-4A72-BC12-67DF90B4ECED}"/>
              </a:ext>
            </a:extLst>
          </p:cNvPr>
          <p:cNvSpPr>
            <a:spLocks noGrp="1"/>
          </p:cNvSpPr>
          <p:nvPr>
            <p:ph type="body" sz="quarter" idx="10"/>
          </p:nvPr>
        </p:nvSpPr>
        <p:spPr/>
        <p:txBody>
          <a:bodyPr/>
          <a:lstStyle/>
          <a:p>
            <a:r>
              <a:rPr lang="zh-CN" altLang="en-US" dirty="0"/>
              <a:t>参考文献</a:t>
            </a:r>
          </a:p>
        </p:txBody>
      </p:sp>
      <p:graphicFrame>
        <p:nvGraphicFramePr>
          <p:cNvPr id="3" name="Group 4">
            <a:extLst>
              <a:ext uri="{FF2B5EF4-FFF2-40B4-BE49-F238E27FC236}">
                <a16:creationId xmlns:a16="http://schemas.microsoft.com/office/drawing/2014/main" id="{56705503-EAD6-49BE-87CA-2E9DBD2D0D76}"/>
              </a:ext>
            </a:extLst>
          </p:cNvPr>
          <p:cNvGraphicFramePr>
            <a:graphicFrameLocks noGrp="1"/>
          </p:cNvGraphicFramePr>
          <p:nvPr>
            <p:extLst>
              <p:ext uri="{D42A27DB-BD31-4B8C-83A1-F6EECF244321}">
                <p14:modId xmlns:p14="http://schemas.microsoft.com/office/powerpoint/2010/main" val="4237800784"/>
              </p:ext>
            </p:extLst>
          </p:nvPr>
        </p:nvGraphicFramePr>
        <p:xfrm>
          <a:off x="695325" y="1407747"/>
          <a:ext cx="10801350" cy="4726353"/>
        </p:xfrm>
        <a:graphic>
          <a:graphicData uri="http://schemas.openxmlformats.org/drawingml/2006/table">
            <a:tbl>
              <a:tblPr/>
              <a:tblGrid>
                <a:gridCol w="553799">
                  <a:extLst>
                    <a:ext uri="{9D8B030D-6E8A-4147-A177-3AD203B41FA5}">
                      <a16:colId xmlns:a16="http://schemas.microsoft.com/office/drawing/2014/main" val="1845963264"/>
                    </a:ext>
                  </a:extLst>
                </a:gridCol>
                <a:gridCol w="2733901">
                  <a:extLst>
                    <a:ext uri="{9D8B030D-6E8A-4147-A177-3AD203B41FA5}">
                      <a16:colId xmlns:a16="http://schemas.microsoft.com/office/drawing/2014/main" val="4184974878"/>
                    </a:ext>
                  </a:extLst>
                </a:gridCol>
                <a:gridCol w="3887265">
                  <a:extLst>
                    <a:ext uri="{9D8B030D-6E8A-4147-A177-3AD203B41FA5}">
                      <a16:colId xmlns:a16="http://schemas.microsoft.com/office/drawing/2014/main" val="1635260152"/>
                    </a:ext>
                  </a:extLst>
                </a:gridCol>
                <a:gridCol w="396660">
                  <a:extLst>
                    <a:ext uri="{9D8B030D-6E8A-4147-A177-3AD203B41FA5}">
                      <a16:colId xmlns:a16="http://schemas.microsoft.com/office/drawing/2014/main" val="555592662"/>
                    </a:ext>
                  </a:extLst>
                </a:gridCol>
                <a:gridCol w="2563032">
                  <a:extLst>
                    <a:ext uri="{9D8B030D-6E8A-4147-A177-3AD203B41FA5}">
                      <a16:colId xmlns:a16="http://schemas.microsoft.com/office/drawing/2014/main" val="2283307229"/>
                    </a:ext>
                  </a:extLst>
                </a:gridCol>
                <a:gridCol w="666693">
                  <a:extLst>
                    <a:ext uri="{9D8B030D-6E8A-4147-A177-3AD203B41FA5}">
                      <a16:colId xmlns:a16="http://schemas.microsoft.com/office/drawing/2014/main" val="1865635732"/>
                    </a:ext>
                  </a:extLst>
                </a:gridCol>
              </a:tblGrid>
              <a:tr h="424121">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[1]</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en-US" sz="1300" b="1"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中国互联网络信息中心（</a:t>
                      </a:r>
                      <a:r>
                        <a:rPr kumimoji="0" lang="en-US" altLang="zh-CN" sz="1300" b="1"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CNNIC</a:t>
                      </a:r>
                      <a:r>
                        <a:rPr kumimoji="0" lang="zh-CN" altLang="en-US" sz="1300" b="1"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 </a:t>
                      </a:r>
                      <a:endParaRPr kumimoji="0" lang="zh-CN" altLang="en-US" sz="130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a:t>
                      </a: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2013</a:t>
                      </a: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年中国手机网民娱乐行为报告》</a:t>
                      </a:r>
                      <a:endParaRPr kumimoji="0" lang="zh-CN" altLang="en-US"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[R]</a:t>
                      </a:r>
                      <a:endParaRPr kumimoji="0" lang="zh-CN" altLang="en-US"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endParaRPr kumimoji="0" lang="zh-CN" altLang="zh-CN"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2014</a:t>
                      </a:r>
                      <a:endParaRPr kumimoji="0" lang="zh-CN" altLang="en-US"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43432806"/>
                  </a:ext>
                </a:extLst>
              </a:tr>
              <a:tr h="593464">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[2]</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w="12700" cap="flat" cmpd="sng" algn="ctr">
                      <a:solidFill>
                        <a:schemeClr val="accent1"/>
                      </a:solidFill>
                      <a:prstDash val="solid"/>
                      <a:round/>
                      <a:headEnd type="none" w="med" len="med"/>
                      <a:tailEnd type="none" w="med" len="med"/>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en-US" sz="1300" b="1"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中国互联网络信息中心（</a:t>
                      </a:r>
                      <a:r>
                        <a:rPr kumimoji="0" lang="en-US" altLang="zh-CN" sz="1300" b="1"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CNNIC</a:t>
                      </a:r>
                      <a:r>
                        <a:rPr kumimoji="0" lang="zh-CN" altLang="en-US" sz="1300" b="1"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a:t>
                      </a:r>
                      <a:endParaRPr kumimoji="0" lang="zh-CN" altLang="en-US" sz="13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w="12700" cap="flat" cmpd="sng" algn="ctr">
                      <a:solidFill>
                        <a:schemeClr val="accent1"/>
                      </a:solidFill>
                      <a:prstDash val="solid"/>
                      <a:round/>
                      <a:headEnd type="none" w="med" len="med"/>
                      <a:tailEnd type="none" w="med" len="med"/>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《互联网发展信息与动态》</a:t>
                      </a:r>
                      <a:endParaRPr kumimoji="0" lang="zh-CN" altLang="zh-CN"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w="12700" cap="flat" cmpd="sng" algn="ctr">
                      <a:solidFill>
                        <a:schemeClr val="accent1"/>
                      </a:solidFill>
                      <a:prstDash val="solid"/>
                      <a:round/>
                      <a:headEnd type="none" w="med" len="med"/>
                      <a:tailEnd type="none" w="med" len="med"/>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[J]</a:t>
                      </a:r>
                      <a:endParaRPr kumimoji="0" lang="zh-CN" altLang="en-US"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w="12700" cap="flat" cmpd="sng" algn="ctr">
                      <a:solidFill>
                        <a:schemeClr val="accent1"/>
                      </a:solidFill>
                      <a:prstDash val="solid"/>
                      <a:round/>
                      <a:headEnd type="none" w="med" len="med"/>
                      <a:tailEnd type="none" w="med" len="med"/>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2014</a:t>
                      </a:r>
                      <a:r>
                        <a:rPr kumimoji="0" lang="zh-CN" altLang="en-US"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年</a:t>
                      </a: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1-2</a:t>
                      </a:r>
                      <a:r>
                        <a:rPr kumimoji="0" lang="zh-CN" altLang="en-US"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月合刊 总第</a:t>
                      </a: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97</a:t>
                      </a:r>
                      <a:r>
                        <a:rPr kumimoji="0" lang="zh-CN" altLang="en-US"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期</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w="12700" cap="flat" cmpd="sng" algn="ctr">
                      <a:solidFill>
                        <a:schemeClr val="accent1"/>
                      </a:solidFill>
                      <a:prstDash val="solid"/>
                      <a:round/>
                      <a:headEnd type="none" w="med" len="med"/>
                      <a:tailEnd type="none" w="med" len="med"/>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2014</a:t>
                      </a:r>
                      <a:endPar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endParaRPr>
                    </a:p>
                  </a:txBody>
                  <a:tcPr marL="86655" marR="86655" marT="45158" marB="45158" anchor="ctr" horzOverflow="overflow">
                    <a:lnL>
                      <a:noFill/>
                    </a:lnL>
                    <a:lnR>
                      <a:noFill/>
                    </a:lnR>
                    <a:lnT w="12700" cap="flat" cmpd="sng" algn="ctr">
                      <a:solidFill>
                        <a:schemeClr val="accent1"/>
                      </a:solidFill>
                      <a:prstDash val="solid"/>
                      <a:round/>
                      <a:headEnd type="none" w="med" len="med"/>
                      <a:tailEnd type="none" w="med" len="med"/>
                    </a:lnT>
                    <a:lnB>
                      <a:noFill/>
                    </a:lnB>
                    <a:lnTlToBr>
                      <a:noFill/>
                    </a:lnTlToBr>
                    <a:lnBlToTr>
                      <a:noFill/>
                    </a:lnBlToTr>
                    <a:solidFill>
                      <a:schemeClr val="accent1">
                        <a:alpha val="50000"/>
                      </a:schemeClr>
                    </a:solidFill>
                  </a:tcPr>
                </a:tc>
                <a:extLst>
                  <a:ext uri="{0D108BD9-81ED-4DB2-BD59-A6C34878D82A}">
                    <a16:rowId xmlns:a16="http://schemas.microsoft.com/office/drawing/2014/main" val="3807794279"/>
                  </a:ext>
                </a:extLst>
              </a:tr>
              <a:tr h="593464">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[3]</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zh-CN" sz="1300" b="1"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诺达咨询</a:t>
                      </a:r>
                      <a:endParaRPr kumimoji="0" lang="zh-CN" altLang="zh-CN" sz="13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《影响手机游戏市场未来发展的</a:t>
                      </a: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6</a:t>
                      </a: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大因素》</a:t>
                      </a:r>
                      <a:endParaRPr kumimoji="0" lang="zh-CN" altLang="en-US"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[J]</a:t>
                      </a:r>
                      <a:endParaRPr kumimoji="0" lang="zh-CN" altLang="en-US"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en-US"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通讯世界</a:t>
                      </a: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2009</a:t>
                      </a:r>
                      <a:r>
                        <a:rPr kumimoji="0" lang="zh-CN" altLang="en-US"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年</a:t>
                      </a: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11</a:t>
                      </a:r>
                      <a:r>
                        <a:rPr kumimoji="0" lang="zh-CN" altLang="en-US"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月 总</a:t>
                      </a: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178 </a:t>
                      </a:r>
                      <a:r>
                        <a:rPr kumimoji="0" lang="zh-CN" altLang="en-US"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期</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2009</a:t>
                      </a:r>
                      <a:endPar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endParaRPr>
                    </a:p>
                  </a:txBody>
                  <a:tcPr marL="87875" marR="87875" marT="43938" marB="43938" anchor="ct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2014540045"/>
                  </a:ext>
                </a:extLst>
              </a:tr>
              <a:tr h="837562">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[4] </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1"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Alfonso Gambardella</a:t>
                      </a:r>
                      <a:r>
                        <a:rPr kumimoji="0" lang="zh-CN" altLang="en-US" sz="1300" b="1"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a:t>
                      </a:r>
                      <a:r>
                        <a:rPr kumimoji="0" lang="en-US" altLang="zh-CN" sz="1300" b="1"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Anita M. </a:t>
                      </a:r>
                      <a:r>
                        <a:rPr kumimoji="0" lang="en-US" altLang="zh-CN" sz="1300" b="1" i="0" u="none" strike="noStrike" cap="none" normalizeH="0" baseline="0" dirty="0" err="1">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McGahan</a:t>
                      </a:r>
                      <a:r>
                        <a:rPr kumimoji="0" lang="en-US" altLang="zh-CN" sz="1300" b="1"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 </a:t>
                      </a:r>
                      <a:endParaRPr kumimoji="0" lang="zh-CN" altLang="en-US" sz="13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a:t>
                      </a: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Business</a:t>
                      </a: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a:t>
                      </a: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model innovation: General purpose technologies and their implications for industry structure</a:t>
                      </a: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a:t>
                      </a:r>
                      <a:endParaRPr kumimoji="0" lang="zh-CN" altLang="en-US"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[J]</a:t>
                      </a:r>
                      <a:endParaRPr kumimoji="0" lang="zh-CN" altLang="en-US"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Long Range Planning 7</a:t>
                      </a:r>
                      <a:endParaRPr kumimoji="0" lang="zh-CN" altLang="en-US"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2009</a:t>
                      </a:r>
                      <a:endPar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extLst>
                  <a:ext uri="{0D108BD9-81ED-4DB2-BD59-A6C34878D82A}">
                    <a16:rowId xmlns:a16="http://schemas.microsoft.com/office/drawing/2014/main" val="3696141581"/>
                  </a:ext>
                </a:extLst>
              </a:tr>
              <a:tr h="593464">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[5] </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1"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 McGrath R G </a:t>
                      </a:r>
                      <a:endParaRPr kumimoji="0" lang="zh-CN" altLang="en-US" sz="130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a:t>
                      </a: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Business models: A discovery driven approach</a:t>
                      </a: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a:t>
                      </a:r>
                      <a:endParaRPr kumimoji="0" lang="zh-CN" altLang="en-US"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[J]</a:t>
                      </a:r>
                      <a:endParaRPr kumimoji="0" lang="zh-CN" altLang="en-US"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Long Range Planning 43</a:t>
                      </a:r>
                      <a:endParaRPr kumimoji="0" lang="zh-CN" altLang="en-US"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2010</a:t>
                      </a:r>
                      <a:endParaRPr kumimoji="0" lang="zh-CN" altLang="en-US"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278214074"/>
                  </a:ext>
                </a:extLst>
              </a:tr>
              <a:tr h="591938">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[6] </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1"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Joan Magretta </a:t>
                      </a:r>
                      <a:endParaRPr kumimoji="0" lang="zh-CN" altLang="en-US" sz="130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a:t>
                      </a: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Why business models matter</a:t>
                      </a:r>
                      <a:r>
                        <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a:t>
                      </a:r>
                      <a:endParaRPr kumimoji="0" lang="zh-CN" altLang="en-US"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[J]</a:t>
                      </a:r>
                      <a:endParaRPr kumimoji="0" lang="zh-CN" altLang="en-US"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Harvard Business Review</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2002</a:t>
                      </a:r>
                      <a:endPar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endParaRPr>
                    </a:p>
                  </a:txBody>
                  <a:tcPr marL="86655" marR="86655" marT="45158" marB="45158" anchor="ctr" horzOverflow="overflow">
                    <a:lnL>
                      <a:noFill/>
                    </a:lnL>
                    <a:lnR>
                      <a:noFill/>
                    </a:lnR>
                    <a:lnT>
                      <a:noFill/>
                    </a:lnT>
                    <a:lnB>
                      <a:noFill/>
                    </a:lnB>
                    <a:lnTlToBr>
                      <a:noFill/>
                    </a:lnTlToBr>
                    <a:lnBlToTr>
                      <a:noFill/>
                    </a:lnBlToTr>
                    <a:solidFill>
                      <a:schemeClr val="accent1">
                        <a:alpha val="50000"/>
                      </a:schemeClr>
                    </a:solidFill>
                  </a:tcPr>
                </a:tc>
                <a:extLst>
                  <a:ext uri="{0D108BD9-81ED-4DB2-BD59-A6C34878D82A}">
                    <a16:rowId xmlns:a16="http://schemas.microsoft.com/office/drawing/2014/main" val="3220187721"/>
                  </a:ext>
                </a:extLst>
              </a:tr>
              <a:tr h="498876">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[7]</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zh-CN" sz="1300" b="1"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王雷</a:t>
                      </a:r>
                      <a:endParaRPr kumimoji="0" lang="zh-CN" altLang="zh-CN" sz="130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《手机游戏商业模式分析及评价模型的研究与设计》</a:t>
                      </a:r>
                      <a:endParaRPr kumimoji="0" lang="zh-CN" altLang="zh-CN"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[D]</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北京工业大学工程硕士学位论文</a:t>
                      </a:r>
                      <a:endParaRPr kumimoji="0" lang="zh-CN" altLang="zh-CN"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2012</a:t>
                      </a:r>
                      <a:endParaRPr kumimoji="0" lang="zh-CN" altLang="en-US"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7875" marR="87875" marT="43938" marB="43938" anchor="ct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2079626663"/>
                  </a:ext>
                </a:extLst>
              </a:tr>
              <a:tr h="593464">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[8]</a:t>
                      </a:r>
                      <a:endParaRPr kumimoji="0" lang="zh-CN" altLang="en-US" sz="13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w="12700" cap="flat" cmpd="sng" algn="ctr">
                      <a:solidFill>
                        <a:schemeClr val="accent1"/>
                      </a:solidFill>
                      <a:prstDash val="solid"/>
                      <a:round/>
                      <a:headEnd type="none" w="med" len="med"/>
                      <a:tailEnd type="none" w="med" len="med"/>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zh-CN" sz="1300" b="1"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许政 </a:t>
                      </a:r>
                      <a:endParaRPr kumimoji="0" lang="zh-CN" altLang="zh-CN" sz="130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w="12700" cap="flat" cmpd="sng" algn="ctr">
                      <a:solidFill>
                        <a:schemeClr val="accent1"/>
                      </a:solidFill>
                      <a:prstDash val="solid"/>
                      <a:round/>
                      <a:headEnd type="none" w="med" len="med"/>
                      <a:tailEnd type="none" w="med" len="med"/>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《移动网游的商业模式研究》</a:t>
                      </a:r>
                      <a:endParaRPr kumimoji="0" lang="zh-CN" altLang="zh-CN" sz="1300" b="0" i="0" u="none" strike="noStrike" cap="none" normalizeH="0" baseline="0" dirty="0">
                        <a:ln>
                          <a:noFill/>
                        </a:ln>
                        <a:solidFill>
                          <a:schemeClr val="tx1">
                            <a:lumMod val="95000"/>
                            <a:lumOff val="5000"/>
                          </a:schemeClr>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w="12700" cap="flat" cmpd="sng" algn="ctr">
                      <a:solidFill>
                        <a:schemeClr val="accent1"/>
                      </a:solidFill>
                      <a:prstDash val="solid"/>
                      <a:round/>
                      <a:headEnd type="none" w="med" len="med"/>
                      <a:tailEnd type="none" w="med" len="med"/>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[D]</a:t>
                      </a:r>
                      <a:endParaRPr kumimoji="0" lang="zh-CN" altLang="en-US"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w="12700" cap="flat" cmpd="sng" algn="ctr">
                      <a:solidFill>
                        <a:schemeClr val="accent1"/>
                      </a:solidFill>
                      <a:prstDash val="solid"/>
                      <a:round/>
                      <a:headEnd type="none" w="med" len="med"/>
                      <a:tailEnd type="none" w="med" len="med"/>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zh-CN" altLang="zh-CN" sz="1300" b="0" i="0" u="none" strike="noStrike" cap="none" normalizeH="0" baseline="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rPr>
                        <a:t>北京邮电大学工商管理硕士专业学位论文</a:t>
                      </a:r>
                      <a:endParaRPr kumimoji="0" lang="zh-CN" altLang="zh-CN" sz="1300" b="0"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sym typeface="微软雅黑" panose="020B0503020204020204" pitchFamily="34" charset="-122"/>
                      </a:endParaRPr>
                    </a:p>
                  </a:txBody>
                  <a:tcPr marL="86655" marR="86655" marT="45158" marB="45158" anchor="ctr" horzOverflow="overflow">
                    <a:lnL>
                      <a:noFill/>
                    </a:lnL>
                    <a:lnR>
                      <a:noFill/>
                    </a:lnR>
                    <a:lnT>
                      <a:noFill/>
                    </a:lnT>
                    <a:lnB w="12700" cap="flat" cmpd="sng" algn="ctr">
                      <a:solidFill>
                        <a:schemeClr val="accent1"/>
                      </a:solidFill>
                      <a:prstDash val="solid"/>
                      <a:round/>
                      <a:headEnd type="none" w="med" len="med"/>
                      <a:tailEnd type="none" w="med" len="med"/>
                    </a:lnB>
                    <a:lnTlToBr>
                      <a:noFill/>
                    </a:lnTlToBr>
                    <a:lnBlToTr>
                      <a:noFill/>
                    </a:lnBlToTr>
                    <a:solidFill>
                      <a:schemeClr val="accent1">
                        <a:alpha val="50000"/>
                      </a:schemeClr>
                    </a:solidFill>
                  </a:tcPr>
                </a:tc>
                <a:tc>
                  <a:txBody>
                    <a:bodyPr/>
                    <a:lstStyle>
                      <a:lvl1pPr algn="just">
                        <a:lnSpc>
                          <a:spcPct val="110000"/>
                        </a:lnSpc>
                        <a:spcBef>
                          <a:spcPts val="1800"/>
                        </a:spcBef>
                        <a:buClr>
                          <a:srgbClr val="805880"/>
                        </a:buClr>
                        <a:buSzPct val="70000"/>
                        <a:buFont typeface="Wingdings 2" panose="05020102010507070707" pitchFamily="18" charset="2"/>
                        <a:defRPr>
                          <a:solidFill>
                            <a:srgbClr val="7A0044"/>
                          </a:solidFill>
                          <a:latin typeface="Arial" panose="020B0604020202020204" pitchFamily="34" charset="0"/>
                          <a:ea typeface="微软雅黑" panose="020B0503020204020204" pitchFamily="34" charset="-122"/>
                          <a:sym typeface="Arial" panose="020B0604020202020204" pitchFamily="34" charset="0"/>
                        </a:defRPr>
                      </a:lvl1pPr>
                      <a:lvl2pPr indent="-457200" algn="just">
                        <a:lnSpc>
                          <a:spcPct val="130000"/>
                        </a:lnSpc>
                        <a:spcAft>
                          <a:spcPts val="600"/>
                        </a:spcAft>
                        <a:buClr>
                          <a:srgbClr val="C8B0C8"/>
                        </a:buClr>
                        <a:buSzPct val="70000"/>
                        <a:buFont typeface="幼圆" panose="02010509060101010101" pitchFamily="49" charset="-122"/>
                        <a:defRPr sz="1400">
                          <a:solidFill>
                            <a:srgbClr val="7D7D7D"/>
                          </a:solidFill>
                          <a:latin typeface="幼圆" panose="02010509060101010101" pitchFamily="49" charset="-122"/>
                          <a:ea typeface="幼圆" panose="02010509060101010101" pitchFamily="49" charset="-122"/>
                          <a:sym typeface="Arial" panose="020B0604020202020204" pitchFamily="34" charset="0"/>
                        </a:defRPr>
                      </a:lvl2pPr>
                      <a:lvl3pPr>
                        <a:lnSpc>
                          <a:spcPct val="90000"/>
                        </a:lnSpc>
                        <a:spcBef>
                          <a:spcPts val="500"/>
                        </a:spcBef>
                        <a:spcAft>
                          <a:spcPts val="600"/>
                        </a:spcAft>
                        <a:buClr>
                          <a:srgbClr val="C8B0C8"/>
                        </a:buClr>
                        <a:buSzPct val="70000"/>
                        <a:defRPr>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a:lnSpc>
                          <a:spcPct val="90000"/>
                        </a:lnSpc>
                        <a:spcBef>
                          <a:spcPts val="500"/>
                        </a:spcBef>
                        <a:spcAft>
                          <a:spcPts val="600"/>
                        </a:spcAft>
                        <a:buClr>
                          <a:srgbClr val="C8B0C8"/>
                        </a:buClr>
                        <a:buSzPct val="7000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fontAlgn="base">
                        <a:lnSpc>
                          <a:spcPct val="90000"/>
                        </a:lnSpc>
                        <a:spcBef>
                          <a:spcPts val="500"/>
                        </a:spcBef>
                        <a:spcAft>
                          <a:spcPts val="600"/>
                        </a:spcAft>
                        <a:buClr>
                          <a:srgbClr val="C8B0C8"/>
                        </a:buClr>
                        <a:buSzPct val="70000"/>
                        <a:buFont typeface="Arial" panose="020B0604020202020204" pitchFamily="34" charset="0"/>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Pct val="70000"/>
                        <a:buFont typeface="Arial" panose="020B0604020202020204" pitchFamily="34" charset="0"/>
                        <a:buNone/>
                        <a:tabLst/>
                      </a:pPr>
                      <a:r>
                        <a:rPr kumimoji="0" lang="en-US" altLang="zh-CN"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rPr>
                        <a:t>2012</a:t>
                      </a:r>
                      <a:endParaRPr kumimoji="0" lang="zh-CN" altLang="en-US" sz="1300" b="0" i="0" u="none" strike="noStrike" cap="none" normalizeH="0" baseline="0" dirty="0">
                        <a:ln>
                          <a:noFill/>
                        </a:ln>
                        <a:solidFill>
                          <a:schemeClr val="tx1">
                            <a:lumMod val="95000"/>
                            <a:lumOff val="5000"/>
                          </a:schemeClr>
                        </a:solidFill>
                        <a:effectLst/>
                        <a:latin typeface="Arial" panose="020B0604020202020204" pitchFamily="34" charset="0"/>
                        <a:ea typeface="微软雅黑" panose="020B0503020204020204" pitchFamily="34" charset="-122"/>
                        <a:sym typeface="Arial" panose="020B0604020202020204" pitchFamily="34" charset="0"/>
                      </a:endParaRPr>
                    </a:p>
                  </a:txBody>
                  <a:tcPr marL="86655" marR="86655" marT="45158" marB="45158" anchor="ctr" horzOverflow="overflow">
                    <a:lnL>
                      <a:noFill/>
                    </a:lnL>
                    <a:lnR>
                      <a:noFill/>
                    </a:lnR>
                    <a:lnT>
                      <a:noFill/>
                    </a:lnT>
                    <a:lnB w="12700" cap="flat" cmpd="sng" algn="ctr">
                      <a:solidFill>
                        <a:schemeClr val="accent1"/>
                      </a:solidFill>
                      <a:prstDash val="solid"/>
                      <a:round/>
                      <a:headEnd type="none" w="med" len="med"/>
                      <a:tailEnd type="none" w="med" len="med"/>
                    </a:lnB>
                    <a:lnTlToBr>
                      <a:noFill/>
                    </a:lnTlToBr>
                    <a:lnBlToTr>
                      <a:noFill/>
                    </a:lnBlToTr>
                    <a:solidFill>
                      <a:schemeClr val="accent1">
                        <a:alpha val="50000"/>
                      </a:schemeClr>
                    </a:solidFill>
                  </a:tcPr>
                </a:tc>
                <a:extLst>
                  <a:ext uri="{0D108BD9-81ED-4DB2-BD59-A6C34878D82A}">
                    <a16:rowId xmlns:a16="http://schemas.microsoft.com/office/drawing/2014/main" val="3704853698"/>
                  </a:ext>
                </a:extLst>
              </a:tr>
            </a:tbl>
          </a:graphicData>
        </a:graphic>
      </p:graphicFrame>
    </p:spTree>
    <p:extLst>
      <p:ext uri="{BB962C8B-B14F-4D97-AF65-F5344CB8AC3E}">
        <p14:creationId xmlns:p14="http://schemas.microsoft.com/office/powerpoint/2010/main" val="6682368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4BDCFAF2-4F71-42BC-8E39-68E46471F3B3}"/>
              </a:ext>
            </a:extLst>
          </p:cNvPr>
          <p:cNvSpPr/>
          <p:nvPr/>
        </p:nvSpPr>
        <p:spPr>
          <a:xfrm>
            <a:off x="0" y="2917146"/>
            <a:ext cx="12192000" cy="4575036"/>
          </a:xfrm>
          <a:prstGeom prst="rect">
            <a:avLst/>
          </a:prstGeom>
          <a:gradFill flip="none" rotWithShape="1">
            <a:gsLst>
              <a:gs pos="0">
                <a:schemeClr val="bg1"/>
              </a:gs>
              <a:gs pos="61000">
                <a:srgbClr val="FFFFFF">
                  <a:alpha val="57000"/>
                </a:srgb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3545C15-6AD4-4835-AB11-BA112CE08B84}"/>
              </a:ext>
            </a:extLst>
          </p:cNvPr>
          <p:cNvSpPr txBox="1"/>
          <p:nvPr/>
        </p:nvSpPr>
        <p:spPr>
          <a:xfrm>
            <a:off x="4414158" y="1912937"/>
            <a:ext cx="3363684" cy="166199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800" b="0" i="0" u="none" strike="noStrike" kern="1200" cap="none" spc="0" normalizeH="0" baseline="0" noProof="0" dirty="0">
                <a:ln>
                  <a:noFill/>
                </a:ln>
                <a:solidFill>
                  <a:srgbClr val="000000"/>
                </a:solidFill>
                <a:effectLst/>
                <a:uLnTx/>
                <a:uFillTx/>
                <a:latin typeface="微软雅黑"/>
                <a:ea typeface="微软雅黑"/>
                <a:cs typeface="+mn-cs"/>
              </a:rPr>
              <a:t>感谢老师的</a:t>
            </a:r>
            <a:endParaRPr kumimoji="0" lang="en-US" altLang="zh-CN" sz="4800" b="0" i="0" u="none" strike="noStrike" kern="1200" cap="none" spc="0" normalizeH="0" baseline="0" noProof="0" dirty="0">
              <a:ln>
                <a:noFill/>
              </a:ln>
              <a:solidFill>
                <a:srgbClr val="000000"/>
              </a:solidFill>
              <a:effectLst/>
              <a:uLnTx/>
              <a:uFillTx/>
              <a:latin typeface="微软雅黑"/>
              <a:ea typeface="微软雅黑"/>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5400" b="1" i="0" u="none" strike="noStrike" kern="1200" cap="none" spc="0" normalizeH="0" baseline="0" noProof="0" dirty="0">
                <a:ln>
                  <a:noFill/>
                </a:ln>
                <a:solidFill>
                  <a:srgbClr val="004530"/>
                </a:solidFill>
                <a:effectLst/>
                <a:uLnTx/>
                <a:uFillTx/>
                <a:latin typeface="微软雅黑"/>
                <a:ea typeface="微软雅黑"/>
                <a:cs typeface="+mn-cs"/>
              </a:rPr>
              <a:t>悉心指导</a:t>
            </a:r>
          </a:p>
        </p:txBody>
      </p:sp>
      <p:sp>
        <p:nvSpPr>
          <p:cNvPr id="5" name="文本框 4">
            <a:extLst>
              <a:ext uri="{FF2B5EF4-FFF2-40B4-BE49-F238E27FC236}">
                <a16:creationId xmlns:a16="http://schemas.microsoft.com/office/drawing/2014/main" id="{20701131-DF2E-4D72-896F-01E3A2CE24B8}"/>
              </a:ext>
            </a:extLst>
          </p:cNvPr>
          <p:cNvSpPr txBox="1"/>
          <p:nvPr/>
        </p:nvSpPr>
        <p:spPr>
          <a:xfrm>
            <a:off x="3769292" y="3640909"/>
            <a:ext cx="46534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Thanks To The Teacher Careful Guidance</a:t>
            </a:r>
            <a:endParaRPr kumimoji="0" lang="zh-CN" altLang="en-US" sz="18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endParaRPr>
          </a:p>
        </p:txBody>
      </p:sp>
      <p:grpSp>
        <p:nvGrpSpPr>
          <p:cNvPr id="44" name="组合 43">
            <a:extLst>
              <a:ext uri="{FF2B5EF4-FFF2-40B4-BE49-F238E27FC236}">
                <a16:creationId xmlns:a16="http://schemas.microsoft.com/office/drawing/2014/main" id="{892830D0-7AC6-4E68-97F2-DE95A7D3F563}"/>
              </a:ext>
            </a:extLst>
          </p:cNvPr>
          <p:cNvGrpSpPr/>
          <p:nvPr/>
        </p:nvGrpSpPr>
        <p:grpSpPr>
          <a:xfrm>
            <a:off x="4552423" y="4220629"/>
            <a:ext cx="3087154" cy="338554"/>
            <a:chOff x="690716" y="4423825"/>
            <a:chExt cx="3356287" cy="338554"/>
          </a:xfrm>
        </p:grpSpPr>
        <p:sp>
          <p:nvSpPr>
            <p:cNvPr id="45" name="文本框 44">
              <a:extLst>
                <a:ext uri="{FF2B5EF4-FFF2-40B4-BE49-F238E27FC236}">
                  <a16:creationId xmlns:a16="http://schemas.microsoft.com/office/drawing/2014/main" id="{F4D53323-7BA4-4E13-823C-BA69D15AE102}"/>
                </a:ext>
              </a:extLst>
            </p:cNvPr>
            <p:cNvSpPr txBox="1"/>
            <p:nvPr/>
          </p:nvSpPr>
          <p:spPr>
            <a:xfrm>
              <a:off x="690716" y="4423825"/>
              <a:ext cx="1623860" cy="338554"/>
            </a:xfrm>
            <a:prstGeom prst="rect">
              <a:avLst/>
            </a:prstGeom>
            <a:solidFill>
              <a:schemeClr val="tx1">
                <a:lumMod val="85000"/>
                <a:lumOff val="15000"/>
              </a:schemeClr>
            </a:solidFill>
          </p:spPr>
          <p:txBody>
            <a:bodyPr wrap="square" lIns="90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微软雅黑 Light"/>
                  <a:ea typeface="微软雅黑 Light"/>
                  <a:cs typeface="+mn-cs"/>
                </a:rPr>
                <a:t>答辩人：小玉 </a:t>
              </a:r>
            </a:p>
          </p:txBody>
        </p:sp>
        <p:sp>
          <p:nvSpPr>
            <p:cNvPr id="46" name="文本框 45">
              <a:extLst>
                <a:ext uri="{FF2B5EF4-FFF2-40B4-BE49-F238E27FC236}">
                  <a16:creationId xmlns:a16="http://schemas.microsoft.com/office/drawing/2014/main" id="{A2577D3C-387C-4661-8660-4CB7F26BDC18}"/>
                </a:ext>
              </a:extLst>
            </p:cNvPr>
            <p:cNvSpPr txBox="1"/>
            <p:nvPr/>
          </p:nvSpPr>
          <p:spPr>
            <a:xfrm>
              <a:off x="2300026" y="4423825"/>
              <a:ext cx="1746977" cy="338554"/>
            </a:xfrm>
            <a:prstGeom prst="rect">
              <a:avLst/>
            </a:prstGeom>
            <a:solidFill>
              <a:schemeClr val="tx1">
                <a:lumMod val="85000"/>
                <a:lumOff val="15000"/>
              </a:schemeClr>
            </a:solidFill>
          </p:spPr>
          <p:txBody>
            <a:bodyPr wrap="square" lIns="90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微软雅黑 Light"/>
                  <a:ea typeface="微软雅黑 Light"/>
                  <a:cs typeface="+mn-cs"/>
                </a:rPr>
                <a:t>导师：阿斗老师</a:t>
              </a:r>
            </a:p>
          </p:txBody>
        </p:sp>
      </p:grpSp>
      <p:grpSp>
        <p:nvGrpSpPr>
          <p:cNvPr id="9" name="组合 8">
            <a:extLst>
              <a:ext uri="{FF2B5EF4-FFF2-40B4-BE49-F238E27FC236}">
                <a16:creationId xmlns:a16="http://schemas.microsoft.com/office/drawing/2014/main" id="{9DCCC525-9822-46C1-BDE4-E81EF84E728A}"/>
              </a:ext>
            </a:extLst>
          </p:cNvPr>
          <p:cNvGrpSpPr/>
          <p:nvPr/>
        </p:nvGrpSpPr>
        <p:grpSpPr>
          <a:xfrm>
            <a:off x="5413124" y="1321165"/>
            <a:ext cx="1365752" cy="382197"/>
            <a:chOff x="5413124" y="1379222"/>
            <a:chExt cx="1365752" cy="382197"/>
          </a:xfrm>
        </p:grpSpPr>
        <p:grpSp>
          <p:nvGrpSpPr>
            <p:cNvPr id="10" name="组合 9">
              <a:extLst>
                <a:ext uri="{FF2B5EF4-FFF2-40B4-BE49-F238E27FC236}">
                  <a16:creationId xmlns:a16="http://schemas.microsoft.com/office/drawing/2014/main" id="{F9DACCD6-6BCB-48D0-B067-D695D11D7AB1}"/>
                </a:ext>
              </a:extLst>
            </p:cNvPr>
            <p:cNvGrpSpPr/>
            <p:nvPr/>
          </p:nvGrpSpPr>
          <p:grpSpPr>
            <a:xfrm>
              <a:off x="5791910" y="1380956"/>
              <a:ext cx="921418" cy="230954"/>
              <a:chOff x="4036092" y="3626762"/>
              <a:chExt cx="6749574" cy="1691781"/>
            </a:xfrm>
            <a:solidFill>
              <a:schemeClr val="accent1"/>
            </a:solidFill>
          </p:grpSpPr>
          <p:sp>
            <p:nvSpPr>
              <p:cNvPr id="23" name="任意多边形: 形状 22">
                <a:extLst>
                  <a:ext uri="{FF2B5EF4-FFF2-40B4-BE49-F238E27FC236}">
                    <a16:creationId xmlns:a16="http://schemas.microsoft.com/office/drawing/2014/main" id="{FBD56CD1-679B-44BF-BA03-962610BAAF09}"/>
                  </a:ext>
                </a:extLst>
              </p:cNvPr>
              <p:cNvSpPr/>
              <p:nvPr/>
            </p:nvSpPr>
            <p:spPr>
              <a:xfrm>
                <a:off x="5974449" y="3737499"/>
                <a:ext cx="1263122" cy="1581044"/>
              </a:xfrm>
              <a:custGeom>
                <a:avLst/>
                <a:gdLst/>
                <a:ahLst/>
                <a:cxnLst/>
                <a:rect l="0" t="0" r="0" b="0"/>
                <a:pathLst>
                  <a:path w="1263122" h="1581044">
                    <a:moveTo>
                      <a:pt x="996343" y="49867"/>
                    </a:moveTo>
                    <a:cubicBezTo>
                      <a:pt x="959864" y="89230"/>
                      <a:pt x="957431" y="123334"/>
                      <a:pt x="986012" y="194763"/>
                    </a:cubicBezTo>
                    <a:cubicBezTo>
                      <a:pt x="1003414" y="238256"/>
                      <a:pt x="1004584" y="259623"/>
                      <a:pt x="993155" y="325195"/>
                    </a:cubicBezTo>
                    <a:cubicBezTo>
                      <a:pt x="956099" y="537793"/>
                      <a:pt x="935107" y="587763"/>
                      <a:pt x="882852" y="587763"/>
                    </a:cubicBezTo>
                    <a:cubicBezTo>
                      <a:pt x="837874" y="587763"/>
                      <a:pt x="797505" y="537291"/>
                      <a:pt x="731826" y="398940"/>
                    </a:cubicBezTo>
                    <a:cubicBezTo>
                      <a:pt x="711617" y="356369"/>
                      <a:pt x="631561" y="337474"/>
                      <a:pt x="589146" y="365265"/>
                    </a:cubicBezTo>
                    <a:cubicBezTo>
                      <a:pt x="558751" y="385181"/>
                      <a:pt x="558184" y="388491"/>
                      <a:pt x="566441" y="497873"/>
                    </a:cubicBezTo>
                    <a:cubicBezTo>
                      <a:pt x="580003" y="677520"/>
                      <a:pt x="558021" y="740163"/>
                      <a:pt x="481421" y="740163"/>
                    </a:cubicBezTo>
                    <a:cubicBezTo>
                      <a:pt x="421464" y="740163"/>
                      <a:pt x="409578" y="697351"/>
                      <a:pt x="437112" y="580560"/>
                    </a:cubicBezTo>
                    <a:cubicBezTo>
                      <a:pt x="463125" y="470219"/>
                      <a:pt x="461406" y="466271"/>
                      <a:pt x="368329" y="422676"/>
                    </a:cubicBezTo>
                    <a:cubicBezTo>
                      <a:pt x="277159" y="379975"/>
                      <a:pt x="265287" y="394711"/>
                      <a:pt x="248158" y="571833"/>
                    </a:cubicBezTo>
                    <a:cubicBezTo>
                      <a:pt x="232273" y="736092"/>
                      <a:pt x="223532" y="741960"/>
                      <a:pt x="120161" y="657764"/>
                    </a:cubicBezTo>
                    <a:cubicBezTo>
                      <a:pt x="81469" y="626248"/>
                      <a:pt x="45462" y="600463"/>
                      <a:pt x="40146" y="600463"/>
                    </a:cubicBezTo>
                    <a:cubicBezTo>
                      <a:pt x="16745" y="600463"/>
                      <a:pt x="0" y="634918"/>
                      <a:pt x="0" y="683067"/>
                    </a:cubicBezTo>
                    <a:cubicBezTo>
                      <a:pt x="0" y="745675"/>
                      <a:pt x="49807" y="830858"/>
                      <a:pt x="120472" y="889107"/>
                    </a:cubicBezTo>
                    <a:cubicBezTo>
                      <a:pt x="175376" y="934363"/>
                      <a:pt x="175406" y="964873"/>
                      <a:pt x="120610" y="1029994"/>
                    </a:cubicBezTo>
                    <a:cubicBezTo>
                      <a:pt x="55167" y="1107769"/>
                      <a:pt x="25788" y="1164610"/>
                      <a:pt x="32029" y="1201373"/>
                    </a:cubicBezTo>
                    <a:cubicBezTo>
                      <a:pt x="41725" y="1258485"/>
                      <a:pt x="62098" y="1286263"/>
                      <a:pt x="94290" y="1286263"/>
                    </a:cubicBezTo>
                    <a:cubicBezTo>
                      <a:pt x="130640" y="1286263"/>
                      <a:pt x="141579" y="1270724"/>
                      <a:pt x="241804" y="1076713"/>
                    </a:cubicBezTo>
                    <a:cubicBezTo>
                      <a:pt x="322338" y="920822"/>
                      <a:pt x="335762" y="905263"/>
                      <a:pt x="389740" y="905263"/>
                    </a:cubicBezTo>
                    <a:cubicBezTo>
                      <a:pt x="452243" y="905263"/>
                      <a:pt x="458510" y="910442"/>
                      <a:pt x="546086" y="1034464"/>
                    </a:cubicBezTo>
                    <a:cubicBezTo>
                      <a:pt x="606896" y="1120580"/>
                      <a:pt x="655567" y="1142983"/>
                      <a:pt x="735237" y="1121530"/>
                    </a:cubicBezTo>
                    <a:cubicBezTo>
                      <a:pt x="763337" y="1113963"/>
                      <a:pt x="790306" y="1101336"/>
                      <a:pt x="795169" y="1093468"/>
                    </a:cubicBezTo>
                    <a:cubicBezTo>
                      <a:pt x="800031" y="1085600"/>
                      <a:pt x="808298" y="1032109"/>
                      <a:pt x="813540" y="974598"/>
                    </a:cubicBezTo>
                    <a:cubicBezTo>
                      <a:pt x="825577" y="842536"/>
                      <a:pt x="838816" y="816363"/>
                      <a:pt x="893583" y="816363"/>
                    </a:cubicBezTo>
                    <a:cubicBezTo>
                      <a:pt x="936469" y="816363"/>
                      <a:pt x="961227" y="835587"/>
                      <a:pt x="991717" y="892563"/>
                    </a:cubicBezTo>
                    <a:cubicBezTo>
                      <a:pt x="1002722" y="913128"/>
                      <a:pt x="1012141" y="1002609"/>
                      <a:pt x="1018453" y="1146563"/>
                    </a:cubicBezTo>
                    <a:cubicBezTo>
                      <a:pt x="1023812" y="1268801"/>
                      <a:pt x="1031122" y="1386799"/>
                      <a:pt x="1034697" y="1408782"/>
                    </a:cubicBezTo>
                    <a:cubicBezTo>
                      <a:pt x="1038305" y="1430974"/>
                      <a:pt x="1032487" y="1469594"/>
                      <a:pt x="1021614" y="1495616"/>
                    </a:cubicBezTo>
                    <a:cubicBezTo>
                      <a:pt x="995768" y="1557474"/>
                      <a:pt x="1013191" y="1581043"/>
                      <a:pt x="1077880" y="1571731"/>
                    </a:cubicBezTo>
                    <a:cubicBezTo>
                      <a:pt x="1127718" y="1564556"/>
                      <a:pt x="1157054" y="1544969"/>
                      <a:pt x="1218017" y="1478166"/>
                    </a:cubicBezTo>
                    <a:cubicBezTo>
                      <a:pt x="1263109" y="1428753"/>
                      <a:pt x="1263121" y="1420486"/>
                      <a:pt x="1218440" y="1178313"/>
                    </a:cubicBezTo>
                    <a:cubicBezTo>
                      <a:pt x="1199942" y="1078054"/>
                      <a:pt x="1191003" y="963964"/>
                      <a:pt x="1186779" y="774208"/>
                    </a:cubicBezTo>
                    <a:cubicBezTo>
                      <a:pt x="1179399" y="442635"/>
                      <a:pt x="1185517" y="360815"/>
                      <a:pt x="1225409" y="257603"/>
                    </a:cubicBezTo>
                    <a:cubicBezTo>
                      <a:pt x="1242949" y="212223"/>
                      <a:pt x="1257300" y="165635"/>
                      <a:pt x="1257300" y="154075"/>
                    </a:cubicBezTo>
                    <a:cubicBezTo>
                      <a:pt x="1257300" y="142515"/>
                      <a:pt x="1221937" y="106778"/>
                      <a:pt x="1178716" y="74660"/>
                    </a:cubicBezTo>
                    <a:cubicBezTo>
                      <a:pt x="1086237" y="5938"/>
                      <a:pt x="1042559" y="0"/>
                      <a:pt x="996343" y="4986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nvGrpSpPr>
              <p:cNvPr id="24" name="组合 23">
                <a:extLst>
                  <a:ext uri="{FF2B5EF4-FFF2-40B4-BE49-F238E27FC236}">
                    <a16:creationId xmlns:a16="http://schemas.microsoft.com/office/drawing/2014/main" id="{5241AC6F-31B3-4EBE-96FE-899B7B65C8AD}"/>
                  </a:ext>
                </a:extLst>
              </p:cNvPr>
              <p:cNvGrpSpPr/>
              <p:nvPr/>
            </p:nvGrpSpPr>
            <p:grpSpPr>
              <a:xfrm>
                <a:off x="7762337" y="3777519"/>
                <a:ext cx="1073879" cy="1412685"/>
                <a:chOff x="7951018" y="2645400"/>
                <a:chExt cx="1073879" cy="1412685"/>
              </a:xfrm>
              <a:grpFill/>
            </p:grpSpPr>
            <p:sp>
              <p:nvSpPr>
                <p:cNvPr id="37" name="任意多边形: 形状 36">
                  <a:extLst>
                    <a:ext uri="{FF2B5EF4-FFF2-40B4-BE49-F238E27FC236}">
                      <a16:creationId xmlns:a16="http://schemas.microsoft.com/office/drawing/2014/main" id="{77521D14-C881-4D98-961B-6771C154CEA3}"/>
                    </a:ext>
                  </a:extLst>
                </p:cNvPr>
                <p:cNvSpPr/>
                <p:nvPr/>
              </p:nvSpPr>
              <p:spPr>
                <a:xfrm>
                  <a:off x="7964675" y="2645400"/>
                  <a:ext cx="313864" cy="379247"/>
                </a:xfrm>
                <a:custGeom>
                  <a:avLst/>
                  <a:gdLst/>
                  <a:ahLst/>
                  <a:cxnLst/>
                  <a:rect l="0" t="0" r="0" b="0"/>
                  <a:pathLst>
                    <a:path w="313864" h="379247">
                      <a:moveTo>
                        <a:pt x="34679" y="70284"/>
                      </a:moveTo>
                      <a:cubicBezTo>
                        <a:pt x="0" y="148698"/>
                        <a:pt x="3294" y="182124"/>
                        <a:pt x="53742" y="263752"/>
                      </a:cubicBezTo>
                      <a:cubicBezTo>
                        <a:pt x="103100" y="343615"/>
                        <a:pt x="214749" y="379246"/>
                        <a:pt x="266007" y="331491"/>
                      </a:cubicBezTo>
                      <a:cubicBezTo>
                        <a:pt x="296299" y="303270"/>
                        <a:pt x="313863" y="252180"/>
                        <a:pt x="300632" y="230772"/>
                      </a:cubicBezTo>
                      <a:cubicBezTo>
                        <a:pt x="296004" y="223285"/>
                        <a:pt x="273421" y="209304"/>
                        <a:pt x="250446" y="199705"/>
                      </a:cubicBezTo>
                      <a:cubicBezTo>
                        <a:pt x="213411" y="184231"/>
                        <a:pt x="207908" y="175451"/>
                        <a:pt x="201914" y="122275"/>
                      </a:cubicBezTo>
                      <a:cubicBezTo>
                        <a:pt x="194082" y="52784"/>
                        <a:pt x="154100" y="5320"/>
                        <a:pt x="100541" y="1932"/>
                      </a:cubicBezTo>
                      <a:cubicBezTo>
                        <a:pt x="69992" y="0"/>
                        <a:pt x="62173" y="8114"/>
                        <a:pt x="34679" y="7028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8" name="任意多边形: 形状 37">
                  <a:extLst>
                    <a:ext uri="{FF2B5EF4-FFF2-40B4-BE49-F238E27FC236}">
                      <a16:creationId xmlns:a16="http://schemas.microsoft.com/office/drawing/2014/main" id="{841B5D31-69A1-4757-956D-C2B8B40D6D63}"/>
                    </a:ext>
                  </a:extLst>
                </p:cNvPr>
                <p:cNvSpPr/>
                <p:nvPr/>
              </p:nvSpPr>
              <p:spPr>
                <a:xfrm>
                  <a:off x="7951018" y="2675487"/>
                  <a:ext cx="1073879" cy="1382598"/>
                </a:xfrm>
                <a:custGeom>
                  <a:avLst/>
                  <a:gdLst/>
                  <a:ahLst/>
                  <a:cxnLst/>
                  <a:rect l="0" t="0" r="0" b="0"/>
                  <a:pathLst>
                    <a:path w="1073879" h="1382598">
                      <a:moveTo>
                        <a:pt x="735422" y="36382"/>
                      </a:moveTo>
                      <a:cubicBezTo>
                        <a:pt x="694734" y="69296"/>
                        <a:pt x="674407" y="76121"/>
                        <a:pt x="608422" y="79023"/>
                      </a:cubicBezTo>
                      <a:cubicBezTo>
                        <a:pt x="565214" y="80923"/>
                        <a:pt x="510570" y="77522"/>
                        <a:pt x="486990" y="71466"/>
                      </a:cubicBezTo>
                      <a:cubicBezTo>
                        <a:pt x="361538" y="39247"/>
                        <a:pt x="268902" y="79452"/>
                        <a:pt x="355237" y="128648"/>
                      </a:cubicBezTo>
                      <a:cubicBezTo>
                        <a:pt x="374446" y="139594"/>
                        <a:pt x="406136" y="161029"/>
                        <a:pt x="425659" y="176282"/>
                      </a:cubicBezTo>
                      <a:lnTo>
                        <a:pt x="461157" y="204014"/>
                      </a:lnTo>
                      <a:lnTo>
                        <a:pt x="546309" y="179860"/>
                      </a:lnTo>
                      <a:cubicBezTo>
                        <a:pt x="650044" y="150435"/>
                        <a:pt x="651935" y="150395"/>
                        <a:pt x="666182" y="177317"/>
                      </a:cubicBezTo>
                      <a:cubicBezTo>
                        <a:pt x="675832" y="195551"/>
                        <a:pt x="664089" y="204212"/>
                        <a:pt x="591041" y="232736"/>
                      </a:cubicBezTo>
                      <a:cubicBezTo>
                        <a:pt x="517991" y="261261"/>
                        <a:pt x="487591" y="283682"/>
                        <a:pt x="396490" y="376225"/>
                      </a:cubicBezTo>
                      <a:cubicBezTo>
                        <a:pt x="291654" y="482721"/>
                        <a:pt x="211974" y="536376"/>
                        <a:pt x="81771" y="588152"/>
                      </a:cubicBezTo>
                      <a:cubicBezTo>
                        <a:pt x="8310" y="617364"/>
                        <a:pt x="0" y="637355"/>
                        <a:pt x="23658" y="727952"/>
                      </a:cubicBezTo>
                      <a:cubicBezTo>
                        <a:pt x="61661" y="873479"/>
                        <a:pt x="105079" y="917243"/>
                        <a:pt x="180470" y="886015"/>
                      </a:cubicBezTo>
                      <a:cubicBezTo>
                        <a:pt x="239169" y="861701"/>
                        <a:pt x="269512" y="815501"/>
                        <a:pt x="269512" y="750442"/>
                      </a:cubicBezTo>
                      <a:cubicBezTo>
                        <a:pt x="269512" y="696642"/>
                        <a:pt x="271563" y="693674"/>
                        <a:pt x="324390" y="671030"/>
                      </a:cubicBezTo>
                      <a:cubicBezTo>
                        <a:pt x="355297" y="657782"/>
                        <a:pt x="422046" y="605279"/>
                        <a:pt x="477206" y="550831"/>
                      </a:cubicBezTo>
                      <a:lnTo>
                        <a:pt x="575144" y="454156"/>
                      </a:lnTo>
                      <a:lnTo>
                        <a:pt x="661750" y="454156"/>
                      </a:lnTo>
                      <a:cubicBezTo>
                        <a:pt x="730928" y="454156"/>
                        <a:pt x="757022" y="459996"/>
                        <a:pt x="791421" y="483178"/>
                      </a:cubicBezTo>
                      <a:cubicBezTo>
                        <a:pt x="846674" y="520412"/>
                        <a:pt x="850159" y="542937"/>
                        <a:pt x="808354" y="592619"/>
                      </a:cubicBezTo>
                      <a:cubicBezTo>
                        <a:pt x="757487" y="653071"/>
                        <a:pt x="708718" y="674470"/>
                        <a:pt x="659118" y="658101"/>
                      </a:cubicBezTo>
                      <a:cubicBezTo>
                        <a:pt x="631499" y="648985"/>
                        <a:pt x="604312" y="648752"/>
                        <a:pt x="574255" y="657372"/>
                      </a:cubicBezTo>
                      <a:cubicBezTo>
                        <a:pt x="549931" y="664348"/>
                        <a:pt x="506142" y="670056"/>
                        <a:pt x="476945" y="670056"/>
                      </a:cubicBezTo>
                      <a:cubicBezTo>
                        <a:pt x="438137" y="670056"/>
                        <a:pt x="413175" y="679048"/>
                        <a:pt x="384124" y="703492"/>
                      </a:cubicBezTo>
                      <a:cubicBezTo>
                        <a:pt x="313679" y="762767"/>
                        <a:pt x="324702" y="776687"/>
                        <a:pt x="451087" y="788054"/>
                      </a:cubicBezTo>
                      <a:cubicBezTo>
                        <a:pt x="588868" y="800446"/>
                        <a:pt x="599390" y="814992"/>
                        <a:pt x="525232" y="890553"/>
                      </a:cubicBezTo>
                      <a:cubicBezTo>
                        <a:pt x="467998" y="948870"/>
                        <a:pt x="462911" y="963612"/>
                        <a:pt x="491762" y="987556"/>
                      </a:cubicBezTo>
                      <a:cubicBezTo>
                        <a:pt x="518072" y="1009391"/>
                        <a:pt x="515621" y="1047589"/>
                        <a:pt x="486925" y="1062947"/>
                      </a:cubicBezTo>
                      <a:cubicBezTo>
                        <a:pt x="473786" y="1069978"/>
                        <a:pt x="408321" y="1079577"/>
                        <a:pt x="341445" y="1084278"/>
                      </a:cubicBezTo>
                      <a:cubicBezTo>
                        <a:pt x="240027" y="1091407"/>
                        <a:pt x="214565" y="1089360"/>
                        <a:pt x="187979" y="1071940"/>
                      </a:cubicBezTo>
                      <a:cubicBezTo>
                        <a:pt x="170449" y="1060454"/>
                        <a:pt x="148103" y="1051056"/>
                        <a:pt x="138322" y="1051056"/>
                      </a:cubicBezTo>
                      <a:cubicBezTo>
                        <a:pt x="111228" y="1051056"/>
                        <a:pt x="53178" y="1101343"/>
                        <a:pt x="39873" y="1136339"/>
                      </a:cubicBezTo>
                      <a:cubicBezTo>
                        <a:pt x="24573" y="1176581"/>
                        <a:pt x="55752" y="1245007"/>
                        <a:pt x="105543" y="1280462"/>
                      </a:cubicBezTo>
                      <a:cubicBezTo>
                        <a:pt x="155592" y="1316099"/>
                        <a:pt x="314265" y="1347011"/>
                        <a:pt x="571968" y="1371327"/>
                      </a:cubicBezTo>
                      <a:cubicBezTo>
                        <a:pt x="691412" y="1382597"/>
                        <a:pt x="705244" y="1381634"/>
                        <a:pt x="728688" y="1360418"/>
                      </a:cubicBezTo>
                      <a:cubicBezTo>
                        <a:pt x="752733" y="1338658"/>
                        <a:pt x="753709" y="1328894"/>
                        <a:pt x="743732" y="1209977"/>
                      </a:cubicBezTo>
                      <a:lnTo>
                        <a:pt x="733062" y="1082806"/>
                      </a:lnTo>
                      <a:lnTo>
                        <a:pt x="833349" y="1076456"/>
                      </a:lnTo>
                      <a:cubicBezTo>
                        <a:pt x="888507" y="1072964"/>
                        <a:pt x="942406" y="1063539"/>
                        <a:pt x="953125" y="1055514"/>
                      </a:cubicBezTo>
                      <a:cubicBezTo>
                        <a:pt x="970556" y="1042462"/>
                        <a:pt x="970342" y="1037454"/>
                        <a:pt x="951102" y="1008090"/>
                      </a:cubicBezTo>
                      <a:cubicBezTo>
                        <a:pt x="922147" y="963899"/>
                        <a:pt x="876904" y="954698"/>
                        <a:pt x="811462" y="979691"/>
                      </a:cubicBezTo>
                      <a:cubicBezTo>
                        <a:pt x="719395" y="1014851"/>
                        <a:pt x="637812" y="1002498"/>
                        <a:pt x="637812" y="953396"/>
                      </a:cubicBezTo>
                      <a:cubicBezTo>
                        <a:pt x="637812" y="944387"/>
                        <a:pt x="669082" y="916253"/>
                        <a:pt x="707301" y="890878"/>
                      </a:cubicBezTo>
                      <a:cubicBezTo>
                        <a:pt x="784874" y="839372"/>
                        <a:pt x="799484" y="812001"/>
                        <a:pt x="777602" y="759172"/>
                      </a:cubicBezTo>
                      <a:cubicBezTo>
                        <a:pt x="767161" y="733968"/>
                        <a:pt x="766593" y="715858"/>
                        <a:pt x="775707" y="698829"/>
                      </a:cubicBezTo>
                      <a:cubicBezTo>
                        <a:pt x="787016" y="677697"/>
                        <a:pt x="888632" y="616434"/>
                        <a:pt x="977537" y="577147"/>
                      </a:cubicBezTo>
                      <a:cubicBezTo>
                        <a:pt x="1040477" y="549333"/>
                        <a:pt x="992607" y="473448"/>
                        <a:pt x="865300" y="399224"/>
                      </a:cubicBezTo>
                      <a:cubicBezTo>
                        <a:pt x="827867" y="377400"/>
                        <a:pt x="788427" y="365256"/>
                        <a:pt x="754980" y="365256"/>
                      </a:cubicBezTo>
                      <a:cubicBezTo>
                        <a:pt x="696827" y="365256"/>
                        <a:pt x="480832" y="399588"/>
                        <a:pt x="475887" y="409617"/>
                      </a:cubicBezTo>
                      <a:cubicBezTo>
                        <a:pt x="474141" y="413159"/>
                        <a:pt x="472712" y="407774"/>
                        <a:pt x="472712" y="397652"/>
                      </a:cubicBezTo>
                      <a:cubicBezTo>
                        <a:pt x="472712" y="340265"/>
                        <a:pt x="709641" y="237364"/>
                        <a:pt x="892836" y="215189"/>
                      </a:cubicBezTo>
                      <a:cubicBezTo>
                        <a:pt x="1016521" y="200217"/>
                        <a:pt x="1073878" y="175250"/>
                        <a:pt x="1061097" y="141944"/>
                      </a:cubicBezTo>
                      <a:cubicBezTo>
                        <a:pt x="1049147" y="110803"/>
                        <a:pt x="940183" y="40026"/>
                        <a:pt x="880024" y="24329"/>
                      </a:cubicBezTo>
                      <a:cubicBezTo>
                        <a:pt x="849094" y="16259"/>
                        <a:pt x="814804" y="6853"/>
                        <a:pt x="803824" y="3426"/>
                      </a:cubicBezTo>
                      <a:cubicBezTo>
                        <a:pt x="792845" y="0"/>
                        <a:pt x="762064" y="14830"/>
                        <a:pt x="735422" y="36382"/>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9" name="任意多边形: 形状 38">
                  <a:extLst>
                    <a:ext uri="{FF2B5EF4-FFF2-40B4-BE49-F238E27FC236}">
                      <a16:creationId xmlns:a16="http://schemas.microsoft.com/office/drawing/2014/main" id="{DE132268-C5B4-47E1-9386-63BAC73CDF16}"/>
                    </a:ext>
                  </a:extLst>
                </p:cNvPr>
                <p:cNvSpPr/>
                <p:nvPr/>
              </p:nvSpPr>
              <p:spPr>
                <a:xfrm>
                  <a:off x="8124481" y="3787597"/>
                  <a:ext cx="445091" cy="168073"/>
                </a:xfrm>
                <a:custGeom>
                  <a:avLst/>
                  <a:gdLst/>
                  <a:ahLst/>
                  <a:cxnLst/>
                  <a:rect l="0" t="0" r="0" b="0"/>
                  <a:pathLst>
                    <a:path w="445091" h="168073">
                      <a:moveTo>
                        <a:pt x="299249" y="28750"/>
                      </a:moveTo>
                      <a:cubicBezTo>
                        <a:pt x="253846" y="42149"/>
                        <a:pt x="172408" y="62581"/>
                        <a:pt x="118274" y="74154"/>
                      </a:cubicBezTo>
                      <a:cubicBezTo>
                        <a:pt x="29233" y="93189"/>
                        <a:pt x="0" y="112527"/>
                        <a:pt x="29374" y="132962"/>
                      </a:cubicBezTo>
                      <a:cubicBezTo>
                        <a:pt x="52512" y="149060"/>
                        <a:pt x="347012" y="168072"/>
                        <a:pt x="379846" y="155588"/>
                      </a:cubicBezTo>
                      <a:cubicBezTo>
                        <a:pt x="421101" y="139904"/>
                        <a:pt x="445090" y="92142"/>
                        <a:pt x="433969" y="47833"/>
                      </a:cubicBezTo>
                      <a:cubicBezTo>
                        <a:pt x="422896" y="3716"/>
                        <a:pt x="396665" y="0"/>
                        <a:pt x="299249" y="2875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grpSp>
            <p:nvGrpSpPr>
              <p:cNvPr id="25" name="组合 24">
                <a:extLst>
                  <a:ext uri="{FF2B5EF4-FFF2-40B4-BE49-F238E27FC236}">
                    <a16:creationId xmlns:a16="http://schemas.microsoft.com/office/drawing/2014/main" id="{34861A2C-559A-4CF5-8946-6061E4260B2D}"/>
                  </a:ext>
                </a:extLst>
              </p:cNvPr>
              <p:cNvGrpSpPr/>
              <p:nvPr/>
            </p:nvGrpSpPr>
            <p:grpSpPr>
              <a:xfrm>
                <a:off x="9255291" y="3755878"/>
                <a:ext cx="1530375" cy="1444268"/>
                <a:chOff x="9443972" y="2623759"/>
                <a:chExt cx="1530375" cy="1444268"/>
              </a:xfrm>
              <a:grpFill/>
            </p:grpSpPr>
            <p:sp>
              <p:nvSpPr>
                <p:cNvPr id="33" name="任意多边形: 形状 32">
                  <a:extLst>
                    <a:ext uri="{FF2B5EF4-FFF2-40B4-BE49-F238E27FC236}">
                      <a16:creationId xmlns:a16="http://schemas.microsoft.com/office/drawing/2014/main" id="{72998109-993B-4945-8224-0000E4A35060}"/>
                    </a:ext>
                  </a:extLst>
                </p:cNvPr>
                <p:cNvSpPr/>
                <p:nvPr/>
              </p:nvSpPr>
              <p:spPr>
                <a:xfrm>
                  <a:off x="9945106" y="2623759"/>
                  <a:ext cx="798400" cy="747133"/>
                </a:xfrm>
                <a:custGeom>
                  <a:avLst/>
                  <a:gdLst/>
                  <a:ahLst/>
                  <a:cxnLst/>
                  <a:rect l="0" t="0" r="0" b="0"/>
                  <a:pathLst>
                    <a:path w="798400" h="747133">
                      <a:moveTo>
                        <a:pt x="310555" y="12533"/>
                      </a:moveTo>
                      <a:cubicBezTo>
                        <a:pt x="278558" y="44530"/>
                        <a:pt x="292335" y="98229"/>
                        <a:pt x="345524" y="148826"/>
                      </a:cubicBezTo>
                      <a:cubicBezTo>
                        <a:pt x="403205" y="203697"/>
                        <a:pt x="411441" y="249467"/>
                        <a:pt x="370924" y="289984"/>
                      </a:cubicBezTo>
                      <a:cubicBezTo>
                        <a:pt x="337161" y="323747"/>
                        <a:pt x="313014" y="322007"/>
                        <a:pt x="279437" y="283389"/>
                      </a:cubicBezTo>
                      <a:lnTo>
                        <a:pt x="251618" y="251395"/>
                      </a:lnTo>
                      <a:lnTo>
                        <a:pt x="215755" y="280214"/>
                      </a:lnTo>
                      <a:cubicBezTo>
                        <a:pt x="196031" y="296065"/>
                        <a:pt x="168645" y="338723"/>
                        <a:pt x="154898" y="375010"/>
                      </a:cubicBezTo>
                      <a:cubicBezTo>
                        <a:pt x="135676" y="425750"/>
                        <a:pt x="120716" y="444814"/>
                        <a:pt x="90119" y="457560"/>
                      </a:cubicBezTo>
                      <a:cubicBezTo>
                        <a:pt x="45474" y="476159"/>
                        <a:pt x="0" y="533026"/>
                        <a:pt x="3070" y="566420"/>
                      </a:cubicBezTo>
                      <a:cubicBezTo>
                        <a:pt x="6003" y="598330"/>
                        <a:pt x="73389" y="692238"/>
                        <a:pt x="111070" y="716927"/>
                      </a:cubicBezTo>
                      <a:cubicBezTo>
                        <a:pt x="157169" y="747132"/>
                        <a:pt x="193701" y="726267"/>
                        <a:pt x="240782" y="642845"/>
                      </a:cubicBezTo>
                      <a:cubicBezTo>
                        <a:pt x="262032" y="605193"/>
                        <a:pt x="299418" y="559132"/>
                        <a:pt x="323861" y="540488"/>
                      </a:cubicBezTo>
                      <a:cubicBezTo>
                        <a:pt x="348304" y="521844"/>
                        <a:pt x="421696" y="454996"/>
                        <a:pt x="486954" y="391937"/>
                      </a:cubicBezTo>
                      <a:cubicBezTo>
                        <a:pt x="604300" y="278545"/>
                        <a:pt x="640325" y="258310"/>
                        <a:pt x="655315" y="297373"/>
                      </a:cubicBezTo>
                      <a:cubicBezTo>
                        <a:pt x="668692" y="332231"/>
                        <a:pt x="663920" y="350471"/>
                        <a:pt x="631274" y="389268"/>
                      </a:cubicBezTo>
                      <a:cubicBezTo>
                        <a:pt x="599132" y="427467"/>
                        <a:pt x="589072" y="485225"/>
                        <a:pt x="612084" y="499447"/>
                      </a:cubicBezTo>
                      <a:cubicBezTo>
                        <a:pt x="636233" y="514372"/>
                        <a:pt x="709982" y="467883"/>
                        <a:pt x="718686" y="432247"/>
                      </a:cubicBezTo>
                      <a:cubicBezTo>
                        <a:pt x="723296" y="413375"/>
                        <a:pt x="743174" y="382732"/>
                        <a:pt x="762861" y="364151"/>
                      </a:cubicBezTo>
                      <a:cubicBezTo>
                        <a:pt x="797908" y="331072"/>
                        <a:pt x="798399" y="328693"/>
                        <a:pt x="786409" y="249851"/>
                      </a:cubicBezTo>
                      <a:cubicBezTo>
                        <a:pt x="769763" y="140394"/>
                        <a:pt x="768511" y="137912"/>
                        <a:pt x="719559" y="117459"/>
                      </a:cubicBezTo>
                      <a:cubicBezTo>
                        <a:pt x="658492" y="91943"/>
                        <a:pt x="624715" y="95003"/>
                        <a:pt x="571996" y="130826"/>
                      </a:cubicBezTo>
                      <a:lnTo>
                        <a:pt x="525873" y="162168"/>
                      </a:lnTo>
                      <a:lnTo>
                        <a:pt x="517404" y="128426"/>
                      </a:lnTo>
                      <a:cubicBezTo>
                        <a:pt x="503807" y="74249"/>
                        <a:pt x="463331" y="27160"/>
                        <a:pt x="423515" y="19197"/>
                      </a:cubicBezTo>
                      <a:cubicBezTo>
                        <a:pt x="403205" y="15135"/>
                        <a:pt x="373042" y="8412"/>
                        <a:pt x="356487" y="4257"/>
                      </a:cubicBezTo>
                      <a:cubicBezTo>
                        <a:pt x="339527" y="0"/>
                        <a:pt x="319474" y="3613"/>
                        <a:pt x="310555" y="12533"/>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4" name="任意多边形: 形状 33">
                  <a:extLst>
                    <a:ext uri="{FF2B5EF4-FFF2-40B4-BE49-F238E27FC236}">
                      <a16:creationId xmlns:a16="http://schemas.microsoft.com/office/drawing/2014/main" id="{F5335AD1-9E21-469F-8DC8-0AF6855B1143}"/>
                    </a:ext>
                  </a:extLst>
                </p:cNvPr>
                <p:cNvSpPr/>
                <p:nvPr/>
              </p:nvSpPr>
              <p:spPr>
                <a:xfrm>
                  <a:off x="9443972" y="2700243"/>
                  <a:ext cx="556118" cy="1367784"/>
                </a:xfrm>
                <a:custGeom>
                  <a:avLst/>
                  <a:gdLst/>
                  <a:ahLst/>
                  <a:cxnLst/>
                  <a:rect l="0" t="0" r="0" b="0"/>
                  <a:pathLst>
                    <a:path w="556118" h="1367784">
                      <a:moveTo>
                        <a:pt x="268638" y="50859"/>
                      </a:moveTo>
                      <a:cubicBezTo>
                        <a:pt x="226821" y="73166"/>
                        <a:pt x="164719" y="119310"/>
                        <a:pt x="130633" y="153401"/>
                      </a:cubicBezTo>
                      <a:cubicBezTo>
                        <a:pt x="96546" y="187491"/>
                        <a:pt x="55112" y="220533"/>
                        <a:pt x="38558" y="226828"/>
                      </a:cubicBezTo>
                      <a:cubicBezTo>
                        <a:pt x="383" y="241342"/>
                        <a:pt x="0" y="277326"/>
                        <a:pt x="37644" y="312691"/>
                      </a:cubicBezTo>
                      <a:cubicBezTo>
                        <a:pt x="74259" y="347089"/>
                        <a:pt x="136635" y="360261"/>
                        <a:pt x="172365" y="341139"/>
                      </a:cubicBezTo>
                      <a:cubicBezTo>
                        <a:pt x="187385" y="333100"/>
                        <a:pt x="208829" y="303645"/>
                        <a:pt x="220016" y="275683"/>
                      </a:cubicBezTo>
                      <a:cubicBezTo>
                        <a:pt x="241972" y="220811"/>
                        <a:pt x="337861" y="137300"/>
                        <a:pt x="378911" y="137300"/>
                      </a:cubicBezTo>
                      <a:cubicBezTo>
                        <a:pt x="402298" y="137300"/>
                        <a:pt x="402297" y="137913"/>
                        <a:pt x="378869" y="165875"/>
                      </a:cubicBezTo>
                      <a:cubicBezTo>
                        <a:pt x="351318" y="198757"/>
                        <a:pt x="344903" y="294342"/>
                        <a:pt x="364432" y="380943"/>
                      </a:cubicBezTo>
                      <a:cubicBezTo>
                        <a:pt x="375588" y="430411"/>
                        <a:pt x="371314" y="513167"/>
                        <a:pt x="354551" y="572275"/>
                      </a:cubicBezTo>
                      <a:cubicBezTo>
                        <a:pt x="345716" y="603428"/>
                        <a:pt x="284942" y="600889"/>
                        <a:pt x="225887" y="566902"/>
                      </a:cubicBezTo>
                      <a:cubicBezTo>
                        <a:pt x="140724" y="517888"/>
                        <a:pt x="136358" y="526962"/>
                        <a:pt x="128764" y="768726"/>
                      </a:cubicBezTo>
                      <a:cubicBezTo>
                        <a:pt x="125082" y="885944"/>
                        <a:pt x="119752" y="1038212"/>
                        <a:pt x="116920" y="1107099"/>
                      </a:cubicBezTo>
                      <a:cubicBezTo>
                        <a:pt x="110773" y="1256571"/>
                        <a:pt x="114481" y="1276137"/>
                        <a:pt x="157568" y="1321575"/>
                      </a:cubicBezTo>
                      <a:cubicBezTo>
                        <a:pt x="200404" y="1366749"/>
                        <a:pt x="251739" y="1367783"/>
                        <a:pt x="286052" y="1324161"/>
                      </a:cubicBezTo>
                      <a:cubicBezTo>
                        <a:pt x="317076" y="1284720"/>
                        <a:pt x="347244" y="1157405"/>
                        <a:pt x="359018" y="1016226"/>
                      </a:cubicBezTo>
                      <a:cubicBezTo>
                        <a:pt x="367030" y="920157"/>
                        <a:pt x="365525" y="908905"/>
                        <a:pt x="341698" y="886707"/>
                      </a:cubicBezTo>
                      <a:cubicBezTo>
                        <a:pt x="315746" y="862529"/>
                        <a:pt x="270102" y="701855"/>
                        <a:pt x="283176" y="680701"/>
                      </a:cubicBezTo>
                      <a:cubicBezTo>
                        <a:pt x="286798" y="674840"/>
                        <a:pt x="306917" y="684479"/>
                        <a:pt x="327884" y="702122"/>
                      </a:cubicBezTo>
                      <a:cubicBezTo>
                        <a:pt x="375641" y="742306"/>
                        <a:pt x="380566" y="742124"/>
                        <a:pt x="404707" y="699275"/>
                      </a:cubicBezTo>
                      <a:cubicBezTo>
                        <a:pt x="415529" y="680066"/>
                        <a:pt x="433130" y="655735"/>
                        <a:pt x="443819" y="645205"/>
                      </a:cubicBezTo>
                      <a:cubicBezTo>
                        <a:pt x="463433" y="625886"/>
                        <a:pt x="463811" y="617985"/>
                        <a:pt x="454535" y="421416"/>
                      </a:cubicBezTo>
                      <a:cubicBezTo>
                        <a:pt x="448871" y="301399"/>
                        <a:pt x="458468" y="264572"/>
                        <a:pt x="511569" y="202535"/>
                      </a:cubicBezTo>
                      <a:lnTo>
                        <a:pt x="556117" y="150492"/>
                      </a:lnTo>
                      <a:lnTo>
                        <a:pt x="516758" y="93286"/>
                      </a:lnTo>
                      <a:cubicBezTo>
                        <a:pt x="495111" y="61823"/>
                        <a:pt x="466561" y="30280"/>
                        <a:pt x="453314" y="23190"/>
                      </a:cubicBezTo>
                      <a:cubicBezTo>
                        <a:pt x="409982" y="0"/>
                        <a:pt x="346012" y="9584"/>
                        <a:pt x="268638" y="5085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5" name="任意多边形: 形状 34">
                  <a:extLst>
                    <a:ext uri="{FF2B5EF4-FFF2-40B4-BE49-F238E27FC236}">
                      <a16:creationId xmlns:a16="http://schemas.microsoft.com/office/drawing/2014/main" id="{B8651F31-AE1D-4EDC-81E8-37D44CB7B924}"/>
                    </a:ext>
                  </a:extLst>
                </p:cNvPr>
                <p:cNvSpPr/>
                <p:nvPr/>
              </p:nvSpPr>
              <p:spPr>
                <a:xfrm>
                  <a:off x="10245960" y="3167743"/>
                  <a:ext cx="258404" cy="173715"/>
                </a:xfrm>
                <a:custGeom>
                  <a:avLst/>
                  <a:gdLst/>
                  <a:ahLst/>
                  <a:cxnLst/>
                  <a:rect l="0" t="0" r="0" b="0"/>
                  <a:pathLst>
                    <a:path w="258404" h="173715">
                      <a:moveTo>
                        <a:pt x="104005" y="51414"/>
                      </a:moveTo>
                      <a:cubicBezTo>
                        <a:pt x="32886" y="102342"/>
                        <a:pt x="0" y="141597"/>
                        <a:pt x="15483" y="157080"/>
                      </a:cubicBezTo>
                      <a:cubicBezTo>
                        <a:pt x="32117" y="173714"/>
                        <a:pt x="83462" y="164017"/>
                        <a:pt x="141139" y="133350"/>
                      </a:cubicBezTo>
                      <a:cubicBezTo>
                        <a:pt x="173982" y="115888"/>
                        <a:pt x="211432" y="101600"/>
                        <a:pt x="224361" y="101600"/>
                      </a:cubicBezTo>
                      <a:cubicBezTo>
                        <a:pt x="258403" y="101600"/>
                        <a:pt x="255118" y="44617"/>
                        <a:pt x="219644" y="19770"/>
                      </a:cubicBezTo>
                      <a:cubicBezTo>
                        <a:pt x="204120" y="8897"/>
                        <a:pt x="187905" y="0"/>
                        <a:pt x="183612" y="0"/>
                      </a:cubicBezTo>
                      <a:cubicBezTo>
                        <a:pt x="179318" y="0"/>
                        <a:pt x="143495" y="23137"/>
                        <a:pt x="104005" y="51414"/>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6" name="任意多边形: 形状 35">
                  <a:extLst>
                    <a:ext uri="{FF2B5EF4-FFF2-40B4-BE49-F238E27FC236}">
                      <a16:creationId xmlns:a16="http://schemas.microsoft.com/office/drawing/2014/main" id="{56DA2BD4-C9BE-4657-BC25-EA21B2D50AA1}"/>
                    </a:ext>
                  </a:extLst>
                </p:cNvPr>
                <p:cNvSpPr/>
                <p:nvPr/>
              </p:nvSpPr>
              <p:spPr>
                <a:xfrm>
                  <a:off x="10097808" y="3360339"/>
                  <a:ext cx="876539" cy="683705"/>
                </a:xfrm>
                <a:custGeom>
                  <a:avLst/>
                  <a:gdLst/>
                  <a:ahLst/>
                  <a:cxnLst/>
                  <a:rect l="0" t="0" r="0" b="0"/>
                  <a:pathLst>
                    <a:path w="876539" h="683705">
                      <a:moveTo>
                        <a:pt x="291968" y="42641"/>
                      </a:moveTo>
                      <a:cubicBezTo>
                        <a:pt x="256132" y="70561"/>
                        <a:pt x="208018" y="92442"/>
                        <a:pt x="155544" y="104683"/>
                      </a:cubicBezTo>
                      <a:cubicBezTo>
                        <a:pt x="71842" y="124210"/>
                        <a:pt x="49565" y="141006"/>
                        <a:pt x="62259" y="175020"/>
                      </a:cubicBezTo>
                      <a:cubicBezTo>
                        <a:pt x="72246" y="201778"/>
                        <a:pt x="90045" y="212222"/>
                        <a:pt x="138847" y="219959"/>
                      </a:cubicBezTo>
                      <a:cubicBezTo>
                        <a:pt x="161548" y="223559"/>
                        <a:pt x="180122" y="232679"/>
                        <a:pt x="180122" y="240227"/>
                      </a:cubicBezTo>
                      <a:cubicBezTo>
                        <a:pt x="180122" y="247774"/>
                        <a:pt x="157647" y="280636"/>
                        <a:pt x="130179" y="313252"/>
                      </a:cubicBezTo>
                      <a:cubicBezTo>
                        <a:pt x="12186" y="453356"/>
                        <a:pt x="0" y="479504"/>
                        <a:pt x="28168" y="532139"/>
                      </a:cubicBezTo>
                      <a:cubicBezTo>
                        <a:pt x="49079" y="571210"/>
                        <a:pt x="82977" y="560951"/>
                        <a:pt x="125345" y="502729"/>
                      </a:cubicBezTo>
                      <a:cubicBezTo>
                        <a:pt x="246020" y="336901"/>
                        <a:pt x="247605" y="337093"/>
                        <a:pt x="263511" y="519434"/>
                      </a:cubicBezTo>
                      <a:cubicBezTo>
                        <a:pt x="275294" y="654505"/>
                        <a:pt x="299029" y="683704"/>
                        <a:pt x="397045" y="683704"/>
                      </a:cubicBezTo>
                      <a:cubicBezTo>
                        <a:pt x="470993" y="683704"/>
                        <a:pt x="641162" y="621529"/>
                        <a:pt x="763576" y="549784"/>
                      </a:cubicBezTo>
                      <a:cubicBezTo>
                        <a:pt x="875162" y="484385"/>
                        <a:pt x="876538" y="480488"/>
                        <a:pt x="815382" y="403120"/>
                      </a:cubicBezTo>
                      <a:cubicBezTo>
                        <a:pt x="786585" y="366688"/>
                        <a:pt x="754621" y="316770"/>
                        <a:pt x="744351" y="292191"/>
                      </a:cubicBezTo>
                      <a:cubicBezTo>
                        <a:pt x="700776" y="187901"/>
                        <a:pt x="663461" y="197776"/>
                        <a:pt x="664568" y="313304"/>
                      </a:cubicBezTo>
                      <a:cubicBezTo>
                        <a:pt x="665096" y="368542"/>
                        <a:pt x="658321" y="395579"/>
                        <a:pt x="635396" y="429704"/>
                      </a:cubicBezTo>
                      <a:cubicBezTo>
                        <a:pt x="592226" y="493966"/>
                        <a:pt x="512931" y="543388"/>
                        <a:pt x="438935" y="552151"/>
                      </a:cubicBezTo>
                      <a:cubicBezTo>
                        <a:pt x="353004" y="562329"/>
                        <a:pt x="339141" y="544392"/>
                        <a:pt x="349252" y="436115"/>
                      </a:cubicBezTo>
                      <a:cubicBezTo>
                        <a:pt x="356310" y="360538"/>
                        <a:pt x="354324" y="351177"/>
                        <a:pt x="323458" y="314495"/>
                      </a:cubicBezTo>
                      <a:lnTo>
                        <a:pt x="290019" y="274755"/>
                      </a:lnTo>
                      <a:lnTo>
                        <a:pt x="314030" y="230168"/>
                      </a:lnTo>
                      <a:cubicBezTo>
                        <a:pt x="327236" y="205645"/>
                        <a:pt x="362517" y="165526"/>
                        <a:pt x="392432" y="141013"/>
                      </a:cubicBezTo>
                      <a:cubicBezTo>
                        <a:pt x="422347" y="116500"/>
                        <a:pt x="446822" y="89556"/>
                        <a:pt x="446822" y="81138"/>
                      </a:cubicBezTo>
                      <a:cubicBezTo>
                        <a:pt x="446822" y="62759"/>
                        <a:pt x="383091" y="2139"/>
                        <a:pt x="362150" y="599"/>
                      </a:cubicBezTo>
                      <a:cubicBezTo>
                        <a:pt x="353999" y="0"/>
                        <a:pt x="322417" y="18919"/>
                        <a:pt x="291968" y="4264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grpSp>
            <p:nvGrpSpPr>
              <p:cNvPr id="26" name="组合 25">
                <a:extLst>
                  <a:ext uri="{FF2B5EF4-FFF2-40B4-BE49-F238E27FC236}">
                    <a16:creationId xmlns:a16="http://schemas.microsoft.com/office/drawing/2014/main" id="{63E55060-963F-4BC9-8B50-143EF8245749}"/>
                  </a:ext>
                </a:extLst>
              </p:cNvPr>
              <p:cNvGrpSpPr/>
              <p:nvPr/>
            </p:nvGrpSpPr>
            <p:grpSpPr>
              <a:xfrm>
                <a:off x="4036092" y="3626762"/>
                <a:ext cx="1635417" cy="1546795"/>
                <a:chOff x="4224773" y="2494643"/>
                <a:chExt cx="1635417" cy="1546795"/>
              </a:xfrm>
              <a:grpFill/>
            </p:grpSpPr>
            <p:sp>
              <p:nvSpPr>
                <p:cNvPr id="27" name="任意多边形: 形状 26">
                  <a:extLst>
                    <a:ext uri="{FF2B5EF4-FFF2-40B4-BE49-F238E27FC236}">
                      <a16:creationId xmlns:a16="http://schemas.microsoft.com/office/drawing/2014/main" id="{296D56A5-B731-4092-88BA-6E76DE6FE7A8}"/>
                    </a:ext>
                  </a:extLst>
                </p:cNvPr>
                <p:cNvSpPr/>
                <p:nvPr/>
              </p:nvSpPr>
              <p:spPr>
                <a:xfrm>
                  <a:off x="5023105" y="2494643"/>
                  <a:ext cx="837085" cy="713610"/>
                </a:xfrm>
                <a:custGeom>
                  <a:avLst/>
                  <a:gdLst/>
                  <a:ahLst/>
                  <a:cxnLst/>
                  <a:rect l="0" t="0" r="0" b="0"/>
                  <a:pathLst>
                    <a:path w="837085" h="713610">
                      <a:moveTo>
                        <a:pt x="335447" y="38160"/>
                      </a:moveTo>
                      <a:cubicBezTo>
                        <a:pt x="279346" y="87417"/>
                        <a:pt x="212496" y="190402"/>
                        <a:pt x="133510" y="349250"/>
                      </a:cubicBezTo>
                      <a:cubicBezTo>
                        <a:pt x="98777" y="419100"/>
                        <a:pt x="56717" y="494502"/>
                        <a:pt x="40042" y="516809"/>
                      </a:cubicBezTo>
                      <a:cubicBezTo>
                        <a:pt x="0" y="570379"/>
                        <a:pt x="1250" y="622979"/>
                        <a:pt x="43767" y="673508"/>
                      </a:cubicBezTo>
                      <a:cubicBezTo>
                        <a:pt x="75622" y="711365"/>
                        <a:pt x="82102" y="713609"/>
                        <a:pt x="144603" y="708426"/>
                      </a:cubicBezTo>
                      <a:cubicBezTo>
                        <a:pt x="188727" y="704767"/>
                        <a:pt x="228804" y="691367"/>
                        <a:pt x="262688" y="668943"/>
                      </a:cubicBezTo>
                      <a:cubicBezTo>
                        <a:pt x="290899" y="650275"/>
                        <a:pt x="329819" y="632195"/>
                        <a:pt x="349178" y="628768"/>
                      </a:cubicBezTo>
                      <a:cubicBezTo>
                        <a:pt x="368536" y="625340"/>
                        <a:pt x="466748" y="639130"/>
                        <a:pt x="567427" y="659413"/>
                      </a:cubicBezTo>
                      <a:cubicBezTo>
                        <a:pt x="786275" y="703503"/>
                        <a:pt x="837084" y="694735"/>
                        <a:pt x="817392" y="616277"/>
                      </a:cubicBezTo>
                      <a:cubicBezTo>
                        <a:pt x="805487" y="568844"/>
                        <a:pt x="725640" y="524865"/>
                        <a:pt x="608936" y="501463"/>
                      </a:cubicBezTo>
                      <a:cubicBezTo>
                        <a:pt x="482257" y="476061"/>
                        <a:pt x="455252" y="481256"/>
                        <a:pt x="410765" y="539581"/>
                      </a:cubicBezTo>
                      <a:cubicBezTo>
                        <a:pt x="384155" y="574468"/>
                        <a:pt x="367732" y="584200"/>
                        <a:pt x="335469" y="584200"/>
                      </a:cubicBezTo>
                      <a:cubicBezTo>
                        <a:pt x="286707" y="584200"/>
                        <a:pt x="263725" y="564915"/>
                        <a:pt x="263725" y="523996"/>
                      </a:cubicBezTo>
                      <a:cubicBezTo>
                        <a:pt x="263725" y="470013"/>
                        <a:pt x="306823" y="401882"/>
                        <a:pt x="414141" y="286215"/>
                      </a:cubicBezTo>
                      <a:cubicBezTo>
                        <a:pt x="513044" y="179618"/>
                        <a:pt x="519636" y="169094"/>
                        <a:pt x="513025" y="128354"/>
                      </a:cubicBezTo>
                      <a:cubicBezTo>
                        <a:pt x="505049" y="79210"/>
                        <a:pt x="436149" y="0"/>
                        <a:pt x="401376" y="0"/>
                      </a:cubicBezTo>
                      <a:cubicBezTo>
                        <a:pt x="389019" y="0"/>
                        <a:pt x="359351" y="17172"/>
                        <a:pt x="335447" y="38160"/>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8" name="任意多边形: 形状 27">
                  <a:extLst>
                    <a:ext uri="{FF2B5EF4-FFF2-40B4-BE49-F238E27FC236}">
                      <a16:creationId xmlns:a16="http://schemas.microsoft.com/office/drawing/2014/main" id="{F297DE23-EA24-44C3-8D2B-805FE65894B5}"/>
                    </a:ext>
                  </a:extLst>
                </p:cNvPr>
                <p:cNvSpPr/>
                <p:nvPr/>
              </p:nvSpPr>
              <p:spPr>
                <a:xfrm>
                  <a:off x="4265296" y="2546135"/>
                  <a:ext cx="807005" cy="1493183"/>
                </a:xfrm>
                <a:custGeom>
                  <a:avLst/>
                  <a:gdLst/>
                  <a:ahLst/>
                  <a:cxnLst/>
                  <a:rect l="0" t="0" r="0" b="0"/>
                  <a:pathLst>
                    <a:path w="807005" h="1493183">
                      <a:moveTo>
                        <a:pt x="665131" y="3369"/>
                      </a:moveTo>
                      <a:cubicBezTo>
                        <a:pt x="654964" y="4628"/>
                        <a:pt x="634499" y="31688"/>
                        <a:pt x="619651" y="63503"/>
                      </a:cubicBezTo>
                      <a:cubicBezTo>
                        <a:pt x="602482" y="100292"/>
                        <a:pt x="569011" y="139379"/>
                        <a:pt x="527695" y="170887"/>
                      </a:cubicBezTo>
                      <a:cubicBezTo>
                        <a:pt x="491967" y="198134"/>
                        <a:pt x="462734" y="224767"/>
                        <a:pt x="462734" y="230071"/>
                      </a:cubicBezTo>
                      <a:cubicBezTo>
                        <a:pt x="462734" y="251940"/>
                        <a:pt x="516809" y="268312"/>
                        <a:pt x="549905" y="256464"/>
                      </a:cubicBezTo>
                      <a:cubicBezTo>
                        <a:pt x="568318" y="249872"/>
                        <a:pt x="597161" y="242644"/>
                        <a:pt x="614000" y="240401"/>
                      </a:cubicBezTo>
                      <a:cubicBezTo>
                        <a:pt x="641289" y="236767"/>
                        <a:pt x="642966" y="238973"/>
                        <a:pt x="629427" y="260691"/>
                      </a:cubicBezTo>
                      <a:cubicBezTo>
                        <a:pt x="605506" y="299063"/>
                        <a:pt x="607784" y="518442"/>
                        <a:pt x="633038" y="608445"/>
                      </a:cubicBezTo>
                      <a:cubicBezTo>
                        <a:pt x="657003" y="693858"/>
                        <a:pt x="654822" y="702467"/>
                        <a:pt x="602349" y="729602"/>
                      </a:cubicBezTo>
                      <a:cubicBezTo>
                        <a:pt x="560319" y="751337"/>
                        <a:pt x="545023" y="738578"/>
                        <a:pt x="556809" y="691617"/>
                      </a:cubicBezTo>
                      <a:cubicBezTo>
                        <a:pt x="560971" y="675037"/>
                        <a:pt x="558493" y="645999"/>
                        <a:pt x="551304" y="627090"/>
                      </a:cubicBezTo>
                      <a:cubicBezTo>
                        <a:pt x="536398" y="587885"/>
                        <a:pt x="473108" y="517351"/>
                        <a:pt x="461114" y="526577"/>
                      </a:cubicBezTo>
                      <a:cubicBezTo>
                        <a:pt x="456730" y="529949"/>
                        <a:pt x="442443" y="539286"/>
                        <a:pt x="429364" y="547325"/>
                      </a:cubicBezTo>
                      <a:cubicBezTo>
                        <a:pt x="408476" y="560165"/>
                        <a:pt x="405479" y="579427"/>
                        <a:pt x="404720" y="705730"/>
                      </a:cubicBezTo>
                      <a:lnTo>
                        <a:pt x="403856" y="849517"/>
                      </a:lnTo>
                      <a:lnTo>
                        <a:pt x="334870" y="934217"/>
                      </a:lnTo>
                      <a:cubicBezTo>
                        <a:pt x="296928" y="980802"/>
                        <a:pt x="234355" y="1050967"/>
                        <a:pt x="195820" y="1090138"/>
                      </a:cubicBezTo>
                      <a:cubicBezTo>
                        <a:pt x="21838" y="1266993"/>
                        <a:pt x="0" y="1322242"/>
                        <a:pt x="62156" y="1428303"/>
                      </a:cubicBezTo>
                      <a:cubicBezTo>
                        <a:pt x="87313" y="1471229"/>
                        <a:pt x="103173" y="1485208"/>
                        <a:pt x="126719" y="1485208"/>
                      </a:cubicBezTo>
                      <a:cubicBezTo>
                        <a:pt x="173427" y="1485208"/>
                        <a:pt x="206381" y="1443944"/>
                        <a:pt x="214932" y="1374753"/>
                      </a:cubicBezTo>
                      <a:cubicBezTo>
                        <a:pt x="222177" y="1316121"/>
                        <a:pt x="260747" y="1224249"/>
                        <a:pt x="308992" y="1150703"/>
                      </a:cubicBezTo>
                      <a:lnTo>
                        <a:pt x="331910" y="1115767"/>
                      </a:lnTo>
                      <a:lnTo>
                        <a:pt x="340203" y="1213863"/>
                      </a:lnTo>
                      <a:cubicBezTo>
                        <a:pt x="349265" y="1321067"/>
                        <a:pt x="368591" y="1361542"/>
                        <a:pt x="452632" y="1449329"/>
                      </a:cubicBezTo>
                      <a:cubicBezTo>
                        <a:pt x="492669" y="1491151"/>
                        <a:pt x="503254" y="1493182"/>
                        <a:pt x="523800" y="1462983"/>
                      </a:cubicBezTo>
                      <a:cubicBezTo>
                        <a:pt x="559891" y="1409937"/>
                        <a:pt x="576923" y="1258071"/>
                        <a:pt x="568529" y="1064145"/>
                      </a:cubicBezTo>
                      <a:lnTo>
                        <a:pt x="560313" y="874320"/>
                      </a:lnTo>
                      <a:lnTo>
                        <a:pt x="593137" y="889276"/>
                      </a:lnTo>
                      <a:cubicBezTo>
                        <a:pt x="651661" y="915941"/>
                        <a:pt x="689729" y="895097"/>
                        <a:pt x="723991" y="817626"/>
                      </a:cubicBezTo>
                      <a:cubicBezTo>
                        <a:pt x="763684" y="727871"/>
                        <a:pt x="762999" y="716769"/>
                        <a:pt x="713559" y="648677"/>
                      </a:cubicBezTo>
                      <a:cubicBezTo>
                        <a:pt x="674374" y="594709"/>
                        <a:pt x="672329" y="586315"/>
                        <a:pt x="673164" y="482894"/>
                      </a:cubicBezTo>
                      <a:cubicBezTo>
                        <a:pt x="674108" y="365936"/>
                        <a:pt x="699141" y="301039"/>
                        <a:pt x="763607" y="248420"/>
                      </a:cubicBezTo>
                      <a:cubicBezTo>
                        <a:pt x="807004" y="212998"/>
                        <a:pt x="805040" y="117245"/>
                        <a:pt x="759814" y="63496"/>
                      </a:cubicBezTo>
                      <a:cubicBezTo>
                        <a:pt x="722502" y="19153"/>
                        <a:pt x="692341" y="0"/>
                        <a:pt x="665131" y="3369"/>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9" name="任意多边形: 形状 28">
                  <a:extLst>
                    <a:ext uri="{FF2B5EF4-FFF2-40B4-BE49-F238E27FC236}">
                      <a16:creationId xmlns:a16="http://schemas.microsoft.com/office/drawing/2014/main" id="{B485D3D9-36A5-477F-BC3A-B2FE857F48ED}"/>
                    </a:ext>
                  </a:extLst>
                </p:cNvPr>
                <p:cNvSpPr/>
                <p:nvPr/>
              </p:nvSpPr>
              <p:spPr>
                <a:xfrm>
                  <a:off x="4270041" y="2774043"/>
                  <a:ext cx="381790" cy="266077"/>
                </a:xfrm>
                <a:custGeom>
                  <a:avLst/>
                  <a:gdLst/>
                  <a:ahLst/>
                  <a:cxnLst/>
                  <a:rect l="0" t="0" r="0" b="0"/>
                  <a:pathLst>
                    <a:path w="381790" h="266077">
                      <a:moveTo>
                        <a:pt x="43788" y="32047"/>
                      </a:moveTo>
                      <a:cubicBezTo>
                        <a:pt x="0" y="75834"/>
                        <a:pt x="431" y="94478"/>
                        <a:pt x="45348" y="99488"/>
                      </a:cubicBezTo>
                      <a:cubicBezTo>
                        <a:pt x="93119" y="104816"/>
                        <a:pt x="135445" y="143055"/>
                        <a:pt x="144680" y="189229"/>
                      </a:cubicBezTo>
                      <a:cubicBezTo>
                        <a:pt x="148588" y="208771"/>
                        <a:pt x="166485" y="234391"/>
                        <a:pt x="184450" y="246162"/>
                      </a:cubicBezTo>
                      <a:cubicBezTo>
                        <a:pt x="214756" y="266019"/>
                        <a:pt x="220538" y="266076"/>
                        <a:pt x="264527" y="246947"/>
                      </a:cubicBezTo>
                      <a:cubicBezTo>
                        <a:pt x="365742" y="202932"/>
                        <a:pt x="381789" y="188738"/>
                        <a:pt x="381789" y="143230"/>
                      </a:cubicBezTo>
                      <a:cubicBezTo>
                        <a:pt x="381789" y="111398"/>
                        <a:pt x="371182" y="90319"/>
                        <a:pt x="340514" y="61210"/>
                      </a:cubicBezTo>
                      <a:cubicBezTo>
                        <a:pt x="289111" y="12419"/>
                        <a:pt x="251070" y="0"/>
                        <a:pt x="153020" y="0"/>
                      </a:cubicBezTo>
                      <a:cubicBezTo>
                        <a:pt x="87432" y="0"/>
                        <a:pt x="71019" y="4815"/>
                        <a:pt x="43788" y="3204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0" name="任意多边形: 形状 29">
                  <a:extLst>
                    <a:ext uri="{FF2B5EF4-FFF2-40B4-BE49-F238E27FC236}">
                      <a16:creationId xmlns:a16="http://schemas.microsoft.com/office/drawing/2014/main" id="{83738A31-455B-4041-AF74-86E97551D124}"/>
                    </a:ext>
                  </a:extLst>
                </p:cNvPr>
                <p:cNvSpPr/>
                <p:nvPr/>
              </p:nvSpPr>
              <p:spPr>
                <a:xfrm>
                  <a:off x="4224773" y="3196599"/>
                  <a:ext cx="343121" cy="301345"/>
                </a:xfrm>
                <a:custGeom>
                  <a:avLst/>
                  <a:gdLst/>
                  <a:ahLst/>
                  <a:cxnLst/>
                  <a:rect l="0" t="0" r="0" b="0"/>
                  <a:pathLst>
                    <a:path w="343121" h="301345">
                      <a:moveTo>
                        <a:pt x="23832" y="16611"/>
                      </a:moveTo>
                      <a:cubicBezTo>
                        <a:pt x="0" y="45577"/>
                        <a:pt x="4181" y="64500"/>
                        <a:pt x="46057" y="117194"/>
                      </a:cubicBezTo>
                      <a:cubicBezTo>
                        <a:pt x="68595" y="145554"/>
                        <a:pt x="84157" y="180168"/>
                        <a:pt x="84157" y="201937"/>
                      </a:cubicBezTo>
                      <a:cubicBezTo>
                        <a:pt x="84157" y="222178"/>
                        <a:pt x="93387" y="252824"/>
                        <a:pt x="104668" y="270041"/>
                      </a:cubicBezTo>
                      <a:cubicBezTo>
                        <a:pt x="123105" y="298179"/>
                        <a:pt x="133820" y="301344"/>
                        <a:pt x="210649" y="301344"/>
                      </a:cubicBezTo>
                      <a:cubicBezTo>
                        <a:pt x="311087" y="301344"/>
                        <a:pt x="339829" y="280243"/>
                        <a:pt x="341964" y="204938"/>
                      </a:cubicBezTo>
                      <a:cubicBezTo>
                        <a:pt x="343120" y="164135"/>
                        <a:pt x="335300" y="150464"/>
                        <a:pt x="284478" y="104453"/>
                      </a:cubicBezTo>
                      <a:cubicBezTo>
                        <a:pt x="243717" y="67549"/>
                        <a:pt x="202697" y="44754"/>
                        <a:pt x="150897" y="30219"/>
                      </a:cubicBezTo>
                      <a:cubicBezTo>
                        <a:pt x="109781" y="18683"/>
                        <a:pt x="67943" y="6560"/>
                        <a:pt x="57924" y="3280"/>
                      </a:cubicBezTo>
                      <a:cubicBezTo>
                        <a:pt x="47905" y="0"/>
                        <a:pt x="32563" y="5999"/>
                        <a:pt x="23832" y="16611"/>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1" name="任意多边形: 形状 30">
                  <a:extLst>
                    <a:ext uri="{FF2B5EF4-FFF2-40B4-BE49-F238E27FC236}">
                      <a16:creationId xmlns:a16="http://schemas.microsoft.com/office/drawing/2014/main" id="{B0E6468F-8C87-4FD4-8003-79CBC37C2923}"/>
                    </a:ext>
                  </a:extLst>
                </p:cNvPr>
                <p:cNvSpPr/>
                <p:nvPr/>
              </p:nvSpPr>
              <p:spPr>
                <a:xfrm>
                  <a:off x="4918530" y="3232200"/>
                  <a:ext cx="603056" cy="809238"/>
                </a:xfrm>
                <a:custGeom>
                  <a:avLst/>
                  <a:gdLst/>
                  <a:ahLst/>
                  <a:cxnLst/>
                  <a:rect l="0" t="0" r="0" b="0"/>
                  <a:pathLst>
                    <a:path w="603056" h="809238">
                      <a:moveTo>
                        <a:pt x="433260" y="37026"/>
                      </a:moveTo>
                      <a:cubicBezTo>
                        <a:pt x="420183" y="55222"/>
                        <a:pt x="399006" y="61932"/>
                        <a:pt x="350710" y="63182"/>
                      </a:cubicBezTo>
                      <a:cubicBezTo>
                        <a:pt x="236036" y="66150"/>
                        <a:pt x="152475" y="124304"/>
                        <a:pt x="197782" y="169611"/>
                      </a:cubicBezTo>
                      <a:cubicBezTo>
                        <a:pt x="208745" y="180574"/>
                        <a:pt x="218735" y="186664"/>
                        <a:pt x="219982" y="183146"/>
                      </a:cubicBezTo>
                      <a:cubicBezTo>
                        <a:pt x="227301" y="162498"/>
                        <a:pt x="306325" y="130153"/>
                        <a:pt x="352192" y="129031"/>
                      </a:cubicBezTo>
                      <a:cubicBezTo>
                        <a:pt x="414356" y="127509"/>
                        <a:pt x="429157" y="141568"/>
                        <a:pt x="398912" y="173406"/>
                      </a:cubicBezTo>
                      <a:cubicBezTo>
                        <a:pt x="333680" y="242073"/>
                        <a:pt x="281951" y="319088"/>
                        <a:pt x="256647" y="385213"/>
                      </a:cubicBezTo>
                      <a:cubicBezTo>
                        <a:pt x="230150" y="454453"/>
                        <a:pt x="229529" y="462120"/>
                        <a:pt x="248124" y="490499"/>
                      </a:cubicBezTo>
                      <a:cubicBezTo>
                        <a:pt x="259155" y="507334"/>
                        <a:pt x="274991" y="521349"/>
                        <a:pt x="283315" y="521644"/>
                      </a:cubicBezTo>
                      <a:cubicBezTo>
                        <a:pt x="291639" y="521939"/>
                        <a:pt x="308416" y="527154"/>
                        <a:pt x="320598" y="533233"/>
                      </a:cubicBezTo>
                      <a:cubicBezTo>
                        <a:pt x="339271" y="542552"/>
                        <a:pt x="340440" y="549346"/>
                        <a:pt x="328053" y="576533"/>
                      </a:cubicBezTo>
                      <a:cubicBezTo>
                        <a:pt x="316600" y="601670"/>
                        <a:pt x="301919" y="609974"/>
                        <a:pt x="261456" y="614200"/>
                      </a:cubicBezTo>
                      <a:cubicBezTo>
                        <a:pt x="232907" y="617182"/>
                        <a:pt x="198120" y="620986"/>
                        <a:pt x="184150" y="622655"/>
                      </a:cubicBezTo>
                      <a:cubicBezTo>
                        <a:pt x="170180" y="624323"/>
                        <a:pt x="136357" y="621374"/>
                        <a:pt x="108988" y="616101"/>
                      </a:cubicBezTo>
                      <a:cubicBezTo>
                        <a:pt x="32921" y="601445"/>
                        <a:pt x="0" y="621972"/>
                        <a:pt x="0" y="684057"/>
                      </a:cubicBezTo>
                      <a:cubicBezTo>
                        <a:pt x="0" y="722848"/>
                        <a:pt x="8098" y="742124"/>
                        <a:pt x="34795" y="766879"/>
                      </a:cubicBezTo>
                      <a:cubicBezTo>
                        <a:pt x="80476" y="809237"/>
                        <a:pt x="97790" y="807703"/>
                        <a:pt x="172349" y="754693"/>
                      </a:cubicBezTo>
                      <a:cubicBezTo>
                        <a:pt x="206735" y="730245"/>
                        <a:pt x="242117" y="710243"/>
                        <a:pt x="250977" y="710243"/>
                      </a:cubicBezTo>
                      <a:cubicBezTo>
                        <a:pt x="259836" y="710243"/>
                        <a:pt x="297464" y="727388"/>
                        <a:pt x="334594" y="748343"/>
                      </a:cubicBezTo>
                      <a:cubicBezTo>
                        <a:pt x="412172" y="792125"/>
                        <a:pt x="422655" y="793774"/>
                        <a:pt x="449943" y="766486"/>
                      </a:cubicBezTo>
                      <a:cubicBezTo>
                        <a:pt x="465685" y="750744"/>
                        <a:pt x="469900" y="716801"/>
                        <a:pt x="469900" y="605785"/>
                      </a:cubicBezTo>
                      <a:lnTo>
                        <a:pt x="469900" y="465041"/>
                      </a:lnTo>
                      <a:lnTo>
                        <a:pt x="519748" y="419022"/>
                      </a:lnTo>
                      <a:cubicBezTo>
                        <a:pt x="575121" y="367902"/>
                        <a:pt x="595796" y="314068"/>
                        <a:pt x="571363" y="284628"/>
                      </a:cubicBezTo>
                      <a:cubicBezTo>
                        <a:pt x="547568" y="255957"/>
                        <a:pt x="525267" y="261759"/>
                        <a:pt x="494798" y="304547"/>
                      </a:cubicBezTo>
                      <a:cubicBezTo>
                        <a:pt x="471230" y="337646"/>
                        <a:pt x="462252" y="341847"/>
                        <a:pt x="433738" y="333122"/>
                      </a:cubicBezTo>
                      <a:cubicBezTo>
                        <a:pt x="415353" y="327496"/>
                        <a:pt x="401183" y="315345"/>
                        <a:pt x="402250" y="306119"/>
                      </a:cubicBezTo>
                      <a:cubicBezTo>
                        <a:pt x="406308" y="271054"/>
                        <a:pt x="472280" y="192883"/>
                        <a:pt x="520858" y="165581"/>
                      </a:cubicBezTo>
                      <a:cubicBezTo>
                        <a:pt x="581890" y="131278"/>
                        <a:pt x="603055" y="97773"/>
                        <a:pt x="585000" y="64037"/>
                      </a:cubicBezTo>
                      <a:cubicBezTo>
                        <a:pt x="560295" y="17877"/>
                        <a:pt x="459870" y="0"/>
                        <a:pt x="433260" y="37026"/>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32" name="任意多边形: 形状 31">
                  <a:extLst>
                    <a:ext uri="{FF2B5EF4-FFF2-40B4-BE49-F238E27FC236}">
                      <a16:creationId xmlns:a16="http://schemas.microsoft.com/office/drawing/2014/main" id="{825DECFF-D922-4521-BA36-E6219F5C2042}"/>
                    </a:ext>
                  </a:extLst>
                </p:cNvPr>
                <p:cNvSpPr/>
                <p:nvPr/>
              </p:nvSpPr>
              <p:spPr>
                <a:xfrm>
                  <a:off x="5488627" y="3689000"/>
                  <a:ext cx="238246" cy="265723"/>
                </a:xfrm>
                <a:custGeom>
                  <a:avLst/>
                  <a:gdLst/>
                  <a:ahLst/>
                  <a:cxnLst/>
                  <a:rect l="0" t="0" r="0" b="0"/>
                  <a:pathLst>
                    <a:path w="238246" h="265723">
                      <a:moveTo>
                        <a:pt x="13610" y="44487"/>
                      </a:moveTo>
                      <a:cubicBezTo>
                        <a:pt x="0" y="60887"/>
                        <a:pt x="4703" y="79240"/>
                        <a:pt x="42087" y="155612"/>
                      </a:cubicBezTo>
                      <a:cubicBezTo>
                        <a:pt x="82764" y="238708"/>
                        <a:pt x="91208" y="248048"/>
                        <a:pt x="134223" y="257511"/>
                      </a:cubicBezTo>
                      <a:cubicBezTo>
                        <a:pt x="171546" y="265722"/>
                        <a:pt x="186709" y="263287"/>
                        <a:pt x="205791" y="246018"/>
                      </a:cubicBezTo>
                      <a:cubicBezTo>
                        <a:pt x="232732" y="221637"/>
                        <a:pt x="238245" y="149775"/>
                        <a:pt x="217384" y="94905"/>
                      </a:cubicBezTo>
                      <a:cubicBezTo>
                        <a:pt x="194880" y="35715"/>
                        <a:pt x="50531" y="0"/>
                        <a:pt x="13610" y="44487"/>
                      </a:cubicBez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grpSp>
        <p:grpSp>
          <p:nvGrpSpPr>
            <p:cNvPr id="11" name="组合 10">
              <a:extLst>
                <a:ext uri="{FF2B5EF4-FFF2-40B4-BE49-F238E27FC236}">
                  <a16:creationId xmlns:a16="http://schemas.microsoft.com/office/drawing/2014/main" id="{B78C715F-2205-47A9-BFC2-AD9A811B5B95}"/>
                </a:ext>
              </a:extLst>
            </p:cNvPr>
            <p:cNvGrpSpPr/>
            <p:nvPr/>
          </p:nvGrpSpPr>
          <p:grpSpPr>
            <a:xfrm>
              <a:off x="5413124" y="1379222"/>
              <a:ext cx="314552" cy="359900"/>
              <a:chOff x="12818382" y="1046934"/>
              <a:chExt cx="3648310" cy="4174269"/>
            </a:xfrm>
            <a:solidFill>
              <a:schemeClr val="accent1"/>
            </a:solidFill>
          </p:grpSpPr>
          <p:sp>
            <p:nvSpPr>
              <p:cNvPr id="13" name="文本框 12">
                <a:extLst>
                  <a:ext uri="{FF2B5EF4-FFF2-40B4-BE49-F238E27FC236}">
                    <a16:creationId xmlns:a16="http://schemas.microsoft.com/office/drawing/2014/main" id="{CAD08E0E-0CCB-47DB-9EBB-C14B5139B2A2}"/>
                  </a:ext>
                </a:extLst>
              </p:cNvPr>
              <p:cNvSpPr txBox="1"/>
              <p:nvPr/>
            </p:nvSpPr>
            <p:spPr>
              <a:xfrm>
                <a:off x="13761700" y="4183722"/>
                <a:ext cx="1797792" cy="464784"/>
              </a:xfrm>
              <a:custGeom>
                <a:avLst/>
                <a:gdLst/>
                <a:ahLst/>
                <a:cxnLst/>
                <a:rect l="l" t="t" r="r" b="b"/>
                <a:pathLst>
                  <a:path w="1814513" h="469107">
                    <a:moveTo>
                      <a:pt x="1628775" y="66675"/>
                    </a:moveTo>
                    <a:cubicBezTo>
                      <a:pt x="1616075" y="66675"/>
                      <a:pt x="1605757" y="68263"/>
                      <a:pt x="1597819" y="71438"/>
                    </a:cubicBezTo>
                    <a:cubicBezTo>
                      <a:pt x="1589882" y="74613"/>
                      <a:pt x="1583532" y="80169"/>
                      <a:pt x="1578769" y="88107"/>
                    </a:cubicBezTo>
                    <a:cubicBezTo>
                      <a:pt x="1572419" y="97632"/>
                      <a:pt x="1566069" y="116682"/>
                      <a:pt x="1559719" y="145257"/>
                    </a:cubicBezTo>
                    <a:lnTo>
                      <a:pt x="1538288" y="278607"/>
                    </a:lnTo>
                    <a:cubicBezTo>
                      <a:pt x="1530350" y="324644"/>
                      <a:pt x="1526382" y="353219"/>
                      <a:pt x="1526382" y="364332"/>
                    </a:cubicBezTo>
                    <a:cubicBezTo>
                      <a:pt x="1526382" y="380207"/>
                      <a:pt x="1531938" y="390525"/>
                      <a:pt x="1543050" y="395288"/>
                    </a:cubicBezTo>
                    <a:cubicBezTo>
                      <a:pt x="1552575" y="400050"/>
                      <a:pt x="1570832" y="402432"/>
                      <a:pt x="1597819" y="402432"/>
                    </a:cubicBezTo>
                    <a:lnTo>
                      <a:pt x="1628775" y="402432"/>
                    </a:lnTo>
                    <a:cubicBezTo>
                      <a:pt x="1641475" y="402432"/>
                      <a:pt x="1652588" y="400844"/>
                      <a:pt x="1662113" y="397669"/>
                    </a:cubicBezTo>
                    <a:cubicBezTo>
                      <a:pt x="1670050" y="394494"/>
                      <a:pt x="1677194" y="388144"/>
                      <a:pt x="1683544" y="378619"/>
                    </a:cubicBezTo>
                    <a:cubicBezTo>
                      <a:pt x="1688307" y="369094"/>
                      <a:pt x="1693069" y="350838"/>
                      <a:pt x="1697832" y="323850"/>
                    </a:cubicBezTo>
                    <a:lnTo>
                      <a:pt x="1719263" y="190500"/>
                    </a:lnTo>
                    <a:cubicBezTo>
                      <a:pt x="1728788" y="142875"/>
                      <a:pt x="1733550" y="114300"/>
                      <a:pt x="1733550" y="104775"/>
                    </a:cubicBezTo>
                    <a:cubicBezTo>
                      <a:pt x="1733550" y="88900"/>
                      <a:pt x="1727994" y="78582"/>
                      <a:pt x="1716882" y="73819"/>
                    </a:cubicBezTo>
                    <a:cubicBezTo>
                      <a:pt x="1705769" y="69057"/>
                      <a:pt x="1686719" y="66675"/>
                      <a:pt x="1659732" y="66675"/>
                    </a:cubicBezTo>
                    <a:close/>
                    <a:moveTo>
                      <a:pt x="578644" y="66675"/>
                    </a:moveTo>
                    <a:cubicBezTo>
                      <a:pt x="562769" y="66675"/>
                      <a:pt x="550863" y="68263"/>
                      <a:pt x="542925" y="71438"/>
                    </a:cubicBezTo>
                    <a:cubicBezTo>
                      <a:pt x="534988" y="76200"/>
                      <a:pt x="530225" y="82550"/>
                      <a:pt x="528638" y="90488"/>
                    </a:cubicBezTo>
                    <a:cubicBezTo>
                      <a:pt x="525463" y="98425"/>
                      <a:pt x="523082" y="107950"/>
                      <a:pt x="521494" y="119063"/>
                    </a:cubicBezTo>
                    <a:lnTo>
                      <a:pt x="511969" y="164307"/>
                    </a:lnTo>
                    <a:cubicBezTo>
                      <a:pt x="510382" y="172244"/>
                      <a:pt x="509588" y="180975"/>
                      <a:pt x="509588" y="190500"/>
                    </a:cubicBezTo>
                    <a:cubicBezTo>
                      <a:pt x="509588" y="196850"/>
                      <a:pt x="511175" y="202407"/>
                      <a:pt x="514350" y="207169"/>
                    </a:cubicBezTo>
                    <a:cubicBezTo>
                      <a:pt x="515938" y="211932"/>
                      <a:pt x="520700" y="215107"/>
                      <a:pt x="528638" y="216694"/>
                    </a:cubicBezTo>
                    <a:cubicBezTo>
                      <a:pt x="534988" y="218282"/>
                      <a:pt x="545307" y="219075"/>
                      <a:pt x="559594" y="219075"/>
                    </a:cubicBezTo>
                    <a:lnTo>
                      <a:pt x="650082" y="219075"/>
                    </a:lnTo>
                    <a:lnTo>
                      <a:pt x="664369" y="140494"/>
                    </a:lnTo>
                    <a:cubicBezTo>
                      <a:pt x="667544" y="118269"/>
                      <a:pt x="669132" y="103188"/>
                      <a:pt x="669132" y="95250"/>
                    </a:cubicBezTo>
                    <a:cubicBezTo>
                      <a:pt x="669132" y="88900"/>
                      <a:pt x="668338" y="83344"/>
                      <a:pt x="666750" y="78582"/>
                    </a:cubicBezTo>
                    <a:cubicBezTo>
                      <a:pt x="663575" y="73819"/>
                      <a:pt x="658019" y="70644"/>
                      <a:pt x="650082" y="69057"/>
                    </a:cubicBezTo>
                    <a:cubicBezTo>
                      <a:pt x="642144" y="67469"/>
                      <a:pt x="628650" y="66675"/>
                      <a:pt x="609600" y="66675"/>
                    </a:cubicBezTo>
                    <a:close/>
                    <a:moveTo>
                      <a:pt x="1007269" y="2382"/>
                    </a:moveTo>
                    <a:lnTo>
                      <a:pt x="1254919" y="2382"/>
                    </a:lnTo>
                    <a:lnTo>
                      <a:pt x="1226344" y="69057"/>
                    </a:lnTo>
                    <a:lnTo>
                      <a:pt x="1062038" y="69057"/>
                    </a:lnTo>
                    <a:lnTo>
                      <a:pt x="1042988" y="178594"/>
                    </a:lnTo>
                    <a:lnTo>
                      <a:pt x="1135857" y="178594"/>
                    </a:lnTo>
                    <a:cubicBezTo>
                      <a:pt x="1154907" y="178594"/>
                      <a:pt x="1172369" y="179388"/>
                      <a:pt x="1188244" y="180975"/>
                    </a:cubicBezTo>
                    <a:cubicBezTo>
                      <a:pt x="1202532" y="184151"/>
                      <a:pt x="1213644" y="190500"/>
                      <a:pt x="1221582" y="200025"/>
                    </a:cubicBezTo>
                    <a:cubicBezTo>
                      <a:pt x="1227932" y="209550"/>
                      <a:pt x="1231107" y="223044"/>
                      <a:pt x="1231107" y="240507"/>
                    </a:cubicBezTo>
                    <a:cubicBezTo>
                      <a:pt x="1231107" y="259557"/>
                      <a:pt x="1227932" y="284163"/>
                      <a:pt x="1221582" y="314325"/>
                    </a:cubicBezTo>
                    <a:lnTo>
                      <a:pt x="1212057" y="369094"/>
                    </a:lnTo>
                    <a:cubicBezTo>
                      <a:pt x="1205707" y="405607"/>
                      <a:pt x="1193007" y="430213"/>
                      <a:pt x="1173957" y="442913"/>
                    </a:cubicBezTo>
                    <a:cubicBezTo>
                      <a:pt x="1153319" y="457200"/>
                      <a:pt x="1122363" y="464344"/>
                      <a:pt x="1081088" y="464344"/>
                    </a:cubicBezTo>
                    <a:lnTo>
                      <a:pt x="947738" y="464344"/>
                    </a:lnTo>
                    <a:lnTo>
                      <a:pt x="935832" y="400050"/>
                    </a:lnTo>
                    <a:lnTo>
                      <a:pt x="1076325" y="400050"/>
                    </a:lnTo>
                    <a:cubicBezTo>
                      <a:pt x="1100138" y="400050"/>
                      <a:pt x="1116013" y="396082"/>
                      <a:pt x="1123950" y="388144"/>
                    </a:cubicBezTo>
                    <a:cubicBezTo>
                      <a:pt x="1131888" y="380207"/>
                      <a:pt x="1137444" y="365125"/>
                      <a:pt x="1140619" y="342900"/>
                    </a:cubicBezTo>
                    <a:lnTo>
                      <a:pt x="1147763" y="307182"/>
                    </a:lnTo>
                    <a:cubicBezTo>
                      <a:pt x="1150938" y="291307"/>
                      <a:pt x="1152525" y="278607"/>
                      <a:pt x="1152525" y="269082"/>
                    </a:cubicBezTo>
                    <a:cubicBezTo>
                      <a:pt x="1152525" y="261144"/>
                      <a:pt x="1150144" y="254794"/>
                      <a:pt x="1145382" y="250032"/>
                    </a:cubicBezTo>
                    <a:cubicBezTo>
                      <a:pt x="1140619" y="246857"/>
                      <a:pt x="1127125" y="245269"/>
                      <a:pt x="1104900" y="245269"/>
                    </a:cubicBezTo>
                    <a:lnTo>
                      <a:pt x="964407" y="245269"/>
                    </a:lnTo>
                    <a:close/>
                    <a:moveTo>
                      <a:pt x="157163" y="2382"/>
                    </a:moveTo>
                    <a:lnTo>
                      <a:pt x="233363" y="2382"/>
                    </a:lnTo>
                    <a:lnTo>
                      <a:pt x="152400" y="464344"/>
                    </a:lnTo>
                    <a:lnTo>
                      <a:pt x="76200" y="464344"/>
                    </a:lnTo>
                    <a:lnTo>
                      <a:pt x="142875" y="85725"/>
                    </a:lnTo>
                    <a:cubicBezTo>
                      <a:pt x="123825" y="98425"/>
                      <a:pt x="86519" y="119857"/>
                      <a:pt x="30957" y="150019"/>
                    </a:cubicBezTo>
                    <a:lnTo>
                      <a:pt x="0" y="90488"/>
                    </a:lnTo>
                    <a:close/>
                    <a:moveTo>
                      <a:pt x="1621632" y="0"/>
                    </a:moveTo>
                    <a:lnTo>
                      <a:pt x="1690688" y="0"/>
                    </a:lnTo>
                    <a:cubicBezTo>
                      <a:pt x="1735138" y="0"/>
                      <a:pt x="1766888" y="6350"/>
                      <a:pt x="1785938" y="19050"/>
                    </a:cubicBezTo>
                    <a:cubicBezTo>
                      <a:pt x="1804988" y="33338"/>
                      <a:pt x="1814513" y="57150"/>
                      <a:pt x="1814513" y="90488"/>
                    </a:cubicBezTo>
                    <a:cubicBezTo>
                      <a:pt x="1814513" y="103188"/>
                      <a:pt x="1811338" y="127794"/>
                      <a:pt x="1804988" y="164307"/>
                    </a:cubicBezTo>
                    <a:lnTo>
                      <a:pt x="1771650" y="350044"/>
                    </a:lnTo>
                    <a:cubicBezTo>
                      <a:pt x="1766888" y="377032"/>
                      <a:pt x="1761332" y="398463"/>
                      <a:pt x="1754982" y="414338"/>
                    </a:cubicBezTo>
                    <a:cubicBezTo>
                      <a:pt x="1747044" y="430213"/>
                      <a:pt x="1736725" y="442119"/>
                      <a:pt x="1724025" y="450057"/>
                    </a:cubicBezTo>
                    <a:cubicBezTo>
                      <a:pt x="1714500" y="456407"/>
                      <a:pt x="1703388" y="461169"/>
                      <a:pt x="1690688" y="464344"/>
                    </a:cubicBezTo>
                    <a:cubicBezTo>
                      <a:pt x="1677988" y="467519"/>
                      <a:pt x="1659732" y="469107"/>
                      <a:pt x="1635919" y="469107"/>
                    </a:cubicBezTo>
                    <a:lnTo>
                      <a:pt x="1566863" y="469107"/>
                    </a:lnTo>
                    <a:cubicBezTo>
                      <a:pt x="1524000" y="469107"/>
                      <a:pt x="1493044" y="461963"/>
                      <a:pt x="1473994" y="447675"/>
                    </a:cubicBezTo>
                    <a:cubicBezTo>
                      <a:pt x="1454944" y="434975"/>
                      <a:pt x="1445419" y="411957"/>
                      <a:pt x="1445419" y="378619"/>
                    </a:cubicBezTo>
                    <a:cubicBezTo>
                      <a:pt x="1445419" y="359569"/>
                      <a:pt x="1447800" y="334169"/>
                      <a:pt x="1452563" y="302419"/>
                    </a:cubicBezTo>
                    <a:lnTo>
                      <a:pt x="1485900" y="119063"/>
                    </a:lnTo>
                    <a:cubicBezTo>
                      <a:pt x="1490663" y="92075"/>
                      <a:pt x="1497013" y="70644"/>
                      <a:pt x="1504950" y="54769"/>
                    </a:cubicBezTo>
                    <a:cubicBezTo>
                      <a:pt x="1512888" y="38894"/>
                      <a:pt x="1523207" y="26988"/>
                      <a:pt x="1535907" y="19050"/>
                    </a:cubicBezTo>
                    <a:cubicBezTo>
                      <a:pt x="1543844" y="12700"/>
                      <a:pt x="1554163" y="7938"/>
                      <a:pt x="1566863" y="4763"/>
                    </a:cubicBezTo>
                    <a:cubicBezTo>
                      <a:pt x="1579563" y="1588"/>
                      <a:pt x="1597819" y="0"/>
                      <a:pt x="1621632" y="0"/>
                    </a:cubicBezTo>
                    <a:close/>
                    <a:moveTo>
                      <a:pt x="573882" y="0"/>
                    </a:moveTo>
                    <a:lnTo>
                      <a:pt x="623888" y="0"/>
                    </a:lnTo>
                    <a:cubicBezTo>
                      <a:pt x="668338" y="0"/>
                      <a:pt x="700088" y="5557"/>
                      <a:pt x="719138" y="16669"/>
                    </a:cubicBezTo>
                    <a:cubicBezTo>
                      <a:pt x="736600" y="29369"/>
                      <a:pt x="745332" y="50800"/>
                      <a:pt x="745332" y="80963"/>
                    </a:cubicBezTo>
                    <a:cubicBezTo>
                      <a:pt x="745332" y="98425"/>
                      <a:pt x="742950" y="122238"/>
                      <a:pt x="738188" y="152400"/>
                    </a:cubicBezTo>
                    <a:lnTo>
                      <a:pt x="702469" y="345282"/>
                    </a:lnTo>
                    <a:cubicBezTo>
                      <a:pt x="697707" y="372269"/>
                      <a:pt x="692150" y="393700"/>
                      <a:pt x="685800" y="409575"/>
                    </a:cubicBezTo>
                    <a:cubicBezTo>
                      <a:pt x="677863" y="425450"/>
                      <a:pt x="667544" y="437357"/>
                      <a:pt x="654844" y="445294"/>
                    </a:cubicBezTo>
                    <a:cubicBezTo>
                      <a:pt x="646907" y="451644"/>
                      <a:pt x="636588" y="456407"/>
                      <a:pt x="623888" y="459582"/>
                    </a:cubicBezTo>
                    <a:cubicBezTo>
                      <a:pt x="609600" y="462757"/>
                      <a:pt x="591344" y="464344"/>
                      <a:pt x="569119" y="464344"/>
                    </a:cubicBezTo>
                    <a:lnTo>
                      <a:pt x="440532" y="464344"/>
                    </a:lnTo>
                    <a:lnTo>
                      <a:pt x="428625" y="397669"/>
                    </a:lnTo>
                    <a:lnTo>
                      <a:pt x="564357" y="397669"/>
                    </a:lnTo>
                    <a:cubicBezTo>
                      <a:pt x="575469" y="397669"/>
                      <a:pt x="585788" y="396082"/>
                      <a:pt x="595313" y="392907"/>
                    </a:cubicBezTo>
                    <a:cubicBezTo>
                      <a:pt x="603250" y="389732"/>
                      <a:pt x="610394" y="383382"/>
                      <a:pt x="616744" y="373857"/>
                    </a:cubicBezTo>
                    <a:cubicBezTo>
                      <a:pt x="621507" y="364332"/>
                      <a:pt x="627063" y="345282"/>
                      <a:pt x="633413" y="316707"/>
                    </a:cubicBezTo>
                    <a:lnTo>
                      <a:pt x="638175" y="283369"/>
                    </a:lnTo>
                    <a:lnTo>
                      <a:pt x="540544" y="283369"/>
                    </a:lnTo>
                    <a:cubicBezTo>
                      <a:pt x="504032" y="283369"/>
                      <a:pt x="477044" y="277019"/>
                      <a:pt x="459582" y="264319"/>
                    </a:cubicBezTo>
                    <a:cubicBezTo>
                      <a:pt x="442119" y="251619"/>
                      <a:pt x="433388" y="230982"/>
                      <a:pt x="433388" y="202407"/>
                    </a:cubicBezTo>
                    <a:cubicBezTo>
                      <a:pt x="433388" y="191294"/>
                      <a:pt x="434975" y="177007"/>
                      <a:pt x="438150" y="159544"/>
                    </a:cubicBezTo>
                    <a:lnTo>
                      <a:pt x="450057" y="100013"/>
                    </a:lnTo>
                    <a:cubicBezTo>
                      <a:pt x="454819" y="74613"/>
                      <a:pt x="461963" y="54769"/>
                      <a:pt x="471488" y="40482"/>
                    </a:cubicBezTo>
                    <a:cubicBezTo>
                      <a:pt x="479425" y="27782"/>
                      <a:pt x="491332" y="17463"/>
                      <a:pt x="507207" y="9525"/>
                    </a:cubicBezTo>
                    <a:cubicBezTo>
                      <a:pt x="523082" y="3175"/>
                      <a:pt x="545307" y="0"/>
                      <a:pt x="573882" y="0"/>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a:noFill/>
                  </a:ln>
                  <a:solidFill>
                    <a:srgbClr val="000000"/>
                  </a:solidFill>
                  <a:effectLst/>
                  <a:uLnTx/>
                  <a:uFillTx/>
                  <a:latin typeface="腾讯体" panose="02010600010101010101" pitchFamily="2" charset="-122"/>
                  <a:ea typeface="腾讯体" panose="02010600010101010101" pitchFamily="2" charset="-122"/>
                  <a:cs typeface="Aharoni" panose="02010803020104030203" pitchFamily="2" charset="-79"/>
                </a:endParaRPr>
              </a:p>
            </p:txBody>
          </p:sp>
          <p:sp>
            <p:nvSpPr>
              <p:cNvPr id="14" name="任意多边形: 形状 13">
                <a:extLst>
                  <a:ext uri="{FF2B5EF4-FFF2-40B4-BE49-F238E27FC236}">
                    <a16:creationId xmlns:a16="http://schemas.microsoft.com/office/drawing/2014/main" id="{464EC087-B886-4217-906E-F04FFB09C17E}"/>
                  </a:ext>
                </a:extLst>
              </p:cNvPr>
              <p:cNvSpPr/>
              <p:nvPr/>
            </p:nvSpPr>
            <p:spPr>
              <a:xfrm>
                <a:off x="12821900" y="1053284"/>
                <a:ext cx="368301" cy="1219201"/>
              </a:xfrm>
              <a:custGeom>
                <a:avLst/>
                <a:gdLst/>
                <a:ahLst/>
                <a:cxnLst/>
                <a:rect l="0" t="0" r="0" b="0"/>
                <a:pathLst>
                  <a:path w="368301" h="1219201">
                    <a:moveTo>
                      <a:pt x="7709" y="20089"/>
                    </a:moveTo>
                    <a:cubicBezTo>
                      <a:pt x="3469" y="31137"/>
                      <a:pt x="0" y="296477"/>
                      <a:pt x="0" y="609732"/>
                    </a:cubicBezTo>
                    <a:cubicBezTo>
                      <a:pt x="0" y="1110575"/>
                      <a:pt x="2408" y="1181693"/>
                      <a:pt x="19957" y="1199243"/>
                    </a:cubicBezTo>
                    <a:cubicBezTo>
                      <a:pt x="35755" y="1215041"/>
                      <a:pt x="69948" y="1219200"/>
                      <a:pt x="184018" y="1219200"/>
                    </a:cubicBezTo>
                    <a:cubicBezTo>
                      <a:pt x="263276" y="1219200"/>
                      <a:pt x="337163" y="1215731"/>
                      <a:pt x="348211" y="1211491"/>
                    </a:cubicBezTo>
                    <a:cubicBezTo>
                      <a:pt x="366139" y="1204612"/>
                      <a:pt x="368300" y="1139022"/>
                      <a:pt x="368300" y="601891"/>
                    </a:cubicBezTo>
                    <a:lnTo>
                      <a:pt x="368300" y="0"/>
                    </a:lnTo>
                    <a:lnTo>
                      <a:pt x="191859" y="0"/>
                    </a:lnTo>
                    <a:cubicBezTo>
                      <a:pt x="42683" y="0"/>
                      <a:pt x="14226" y="3104"/>
                      <a:pt x="7709" y="200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15" name="任意多边形: 形状 14">
                <a:extLst>
                  <a:ext uri="{FF2B5EF4-FFF2-40B4-BE49-F238E27FC236}">
                    <a16:creationId xmlns:a16="http://schemas.microsoft.com/office/drawing/2014/main" id="{454F206F-AC4B-41C6-8501-20AFA27E3D98}"/>
                  </a:ext>
                </a:extLst>
              </p:cNvPr>
              <p:cNvSpPr/>
              <p:nvPr/>
            </p:nvSpPr>
            <p:spPr>
              <a:xfrm>
                <a:off x="13273594" y="1046934"/>
                <a:ext cx="367457" cy="3002102"/>
              </a:xfrm>
              <a:custGeom>
                <a:avLst/>
                <a:gdLst/>
                <a:ahLst/>
                <a:cxnLst/>
                <a:rect l="0" t="0" r="0" b="0"/>
                <a:pathLst>
                  <a:path w="367457" h="3002102">
                    <a:moveTo>
                      <a:pt x="20543" y="40926"/>
                    </a:moveTo>
                    <a:cubicBezTo>
                      <a:pt x="0" y="95216"/>
                      <a:pt x="15404" y="2966304"/>
                      <a:pt x="36356" y="2988070"/>
                    </a:cubicBezTo>
                    <a:cubicBezTo>
                      <a:pt x="48481" y="3000667"/>
                      <a:pt x="87631" y="3002101"/>
                      <a:pt x="209736" y="2994420"/>
                    </a:cubicBezTo>
                    <a:lnTo>
                      <a:pt x="367456" y="2984500"/>
                    </a:lnTo>
                    <a:lnTo>
                      <a:pt x="367456" y="0"/>
                    </a:lnTo>
                    <a:lnTo>
                      <a:pt x="33891" y="565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16" name="任意多边形: 形状 15">
                <a:extLst>
                  <a:ext uri="{FF2B5EF4-FFF2-40B4-BE49-F238E27FC236}">
                    <a16:creationId xmlns:a16="http://schemas.microsoft.com/office/drawing/2014/main" id="{8437EAA5-2B27-42FF-9B6A-0B856659A58B}"/>
                  </a:ext>
                </a:extLst>
              </p:cNvPr>
              <p:cNvSpPr/>
              <p:nvPr/>
            </p:nvSpPr>
            <p:spPr>
              <a:xfrm>
                <a:off x="13761700" y="1053284"/>
                <a:ext cx="355601" cy="1226221"/>
              </a:xfrm>
              <a:custGeom>
                <a:avLst/>
                <a:gdLst/>
                <a:ahLst/>
                <a:cxnLst/>
                <a:rect l="0" t="0" r="0" b="0"/>
                <a:pathLst>
                  <a:path w="355601" h="1226221">
                    <a:moveTo>
                      <a:pt x="8467" y="8467"/>
                    </a:moveTo>
                    <a:cubicBezTo>
                      <a:pt x="3810" y="13123"/>
                      <a:pt x="0" y="280585"/>
                      <a:pt x="0" y="602827"/>
                    </a:cubicBezTo>
                    <a:cubicBezTo>
                      <a:pt x="0" y="1041588"/>
                      <a:pt x="3827" y="1192547"/>
                      <a:pt x="15240" y="1203960"/>
                    </a:cubicBezTo>
                    <a:cubicBezTo>
                      <a:pt x="31248" y="1219968"/>
                      <a:pt x="297129" y="1226220"/>
                      <a:pt x="335511" y="1211491"/>
                    </a:cubicBezTo>
                    <a:cubicBezTo>
                      <a:pt x="353439" y="1204612"/>
                      <a:pt x="355600" y="1139022"/>
                      <a:pt x="355600" y="601891"/>
                    </a:cubicBezTo>
                    <a:lnTo>
                      <a:pt x="355600" y="0"/>
                    </a:lnTo>
                    <a:lnTo>
                      <a:pt x="186267" y="0"/>
                    </a:lnTo>
                    <a:cubicBezTo>
                      <a:pt x="93133"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17" name="任意多边形: 形状 16">
                <a:extLst>
                  <a:ext uri="{FF2B5EF4-FFF2-40B4-BE49-F238E27FC236}">
                    <a16:creationId xmlns:a16="http://schemas.microsoft.com/office/drawing/2014/main" id="{11504839-4C5B-4C97-9D82-786C19CE8589}"/>
                  </a:ext>
                </a:extLst>
              </p:cNvPr>
              <p:cNvSpPr/>
              <p:nvPr/>
            </p:nvSpPr>
            <p:spPr>
              <a:xfrm>
                <a:off x="14208652" y="1046934"/>
                <a:ext cx="861148" cy="2984500"/>
              </a:xfrm>
              <a:custGeom>
                <a:avLst/>
                <a:gdLst>
                  <a:gd name="connsiteX0" fmla="*/ 842098 w 861148"/>
                  <a:gd name="connsiteY0" fmla="*/ 0 h 2984500"/>
                  <a:gd name="connsiteX1" fmla="*/ 842098 w 861148"/>
                  <a:gd name="connsiteY1" fmla="*/ 304800 h 2984500"/>
                  <a:gd name="connsiteX2" fmla="*/ 359498 w 861148"/>
                  <a:gd name="connsiteY2" fmla="*/ 317500 h 2984500"/>
                  <a:gd name="connsiteX3" fmla="*/ 361906 w 861148"/>
                  <a:gd name="connsiteY3" fmla="*/ 371475 h 2984500"/>
                  <a:gd name="connsiteX4" fmla="*/ 368256 w 861148"/>
                  <a:gd name="connsiteY4" fmla="*/ 420721 h 2984500"/>
                  <a:gd name="connsiteX5" fmla="*/ 607148 w 861148"/>
                  <a:gd name="connsiteY5" fmla="*/ 423896 h 2984500"/>
                  <a:gd name="connsiteX6" fmla="*/ 842098 w 861148"/>
                  <a:gd name="connsiteY6" fmla="*/ 431800 h 2984500"/>
                  <a:gd name="connsiteX7" fmla="*/ 851819 w 861148"/>
                  <a:gd name="connsiteY7" fmla="*/ 811969 h 2984500"/>
                  <a:gd name="connsiteX8" fmla="*/ 845469 w 861148"/>
                  <a:gd name="connsiteY8" fmla="*/ 1195211 h 2984500"/>
                  <a:gd name="connsiteX9" fmla="*/ 597623 w 861148"/>
                  <a:gd name="connsiteY9" fmla="*/ 1213722 h 2984500"/>
                  <a:gd name="connsiteX10" fmla="*/ 365848 w 861148"/>
                  <a:gd name="connsiteY10" fmla="*/ 1229161 h 2984500"/>
                  <a:gd name="connsiteX11" fmla="*/ 365848 w 861148"/>
                  <a:gd name="connsiteY11" fmla="*/ 1314450 h 2984500"/>
                  <a:gd name="connsiteX12" fmla="*/ 588933 w 861148"/>
                  <a:gd name="connsiteY12" fmla="*/ 1314450 h 2984500"/>
                  <a:gd name="connsiteX13" fmla="*/ 836583 w 861148"/>
                  <a:gd name="connsiteY13" fmla="*/ 1327597 h 2984500"/>
                  <a:gd name="connsiteX14" fmla="*/ 861148 w 861148"/>
                  <a:gd name="connsiteY14" fmla="*/ 1719938 h 2984500"/>
                  <a:gd name="connsiteX15" fmla="*/ 841059 w 861148"/>
                  <a:gd name="connsiteY15" fmla="*/ 2106841 h 2984500"/>
                  <a:gd name="connsiteX16" fmla="*/ 593409 w 861148"/>
                  <a:gd name="connsiteY16" fmla="*/ 2114550 h 2984500"/>
                  <a:gd name="connsiteX17" fmla="*/ 365848 w 861148"/>
                  <a:gd name="connsiteY17" fmla="*/ 2114550 h 2984500"/>
                  <a:gd name="connsiteX18" fmla="*/ 365848 w 861148"/>
                  <a:gd name="connsiteY18" fmla="*/ 2216150 h 2984500"/>
                  <a:gd name="connsiteX19" fmla="*/ 591273 w 861148"/>
                  <a:gd name="connsiteY19" fmla="*/ 2209995 h 2984500"/>
                  <a:gd name="connsiteX20" fmla="*/ 839116 w 861148"/>
                  <a:gd name="connsiteY20" fmla="*/ 2220388 h 2984500"/>
                  <a:gd name="connsiteX21" fmla="*/ 851816 w 861148"/>
                  <a:gd name="connsiteY21" fmla="*/ 2610719 h 2984500"/>
                  <a:gd name="connsiteX22" fmla="*/ 842098 w 861148"/>
                  <a:gd name="connsiteY22" fmla="*/ 2984500 h 2984500"/>
                  <a:gd name="connsiteX23" fmla="*/ 3898 w 861148"/>
                  <a:gd name="connsiteY23" fmla="*/ 2984500 h 2984500"/>
                  <a:gd name="connsiteX24" fmla="*/ 629 w 861148"/>
                  <a:gd name="connsiteY24" fmla="*/ 1504950 h 2984500"/>
                  <a:gd name="connsiteX25" fmla="*/ 9822 w 861148"/>
                  <a:gd name="connsiteY25" fmla="*/ 15701 h 2984500"/>
                  <a:gd name="connsiteX26" fmla="*/ 432191 w 861148"/>
                  <a:gd name="connsiteY26" fmla="*/ 3001 h 2984500"/>
                  <a:gd name="connsiteX27" fmla="*/ 842098 w 861148"/>
                  <a:gd name="connsiteY27" fmla="*/ 0 h 2984500"/>
                  <a:gd name="connsiteX28" fmla="*/ 364521 w 861148"/>
                  <a:gd name="connsiteY28" fmla="*/ 755650 h 2984500"/>
                  <a:gd name="connsiteX29" fmla="*/ 362009 w 861148"/>
                  <a:gd name="connsiteY29" fmla="*/ 814548 h 2984500"/>
                  <a:gd name="connsiteX30" fmla="*/ 359498 w 861148"/>
                  <a:gd name="connsiteY30" fmla="*/ 873446 h 2984500"/>
                  <a:gd name="connsiteX31" fmla="*/ 499198 w 861148"/>
                  <a:gd name="connsiteY31" fmla="*/ 873446 h 2984500"/>
                  <a:gd name="connsiteX32" fmla="*/ 519575 w 861148"/>
                  <a:gd name="connsiteY32" fmla="*/ 755650 h 2984500"/>
                  <a:gd name="connsiteX33" fmla="*/ 364521 w 861148"/>
                  <a:gd name="connsiteY33" fmla="*/ 755650 h 2984500"/>
                  <a:gd name="connsiteX34" fmla="*/ 365848 w 861148"/>
                  <a:gd name="connsiteY34" fmla="*/ 1657350 h 2984500"/>
                  <a:gd name="connsiteX35" fmla="*/ 365848 w 861148"/>
                  <a:gd name="connsiteY35" fmla="*/ 1784350 h 2984500"/>
                  <a:gd name="connsiteX36" fmla="*/ 518248 w 861148"/>
                  <a:gd name="connsiteY36" fmla="*/ 1784350 h 2984500"/>
                  <a:gd name="connsiteX37" fmla="*/ 518248 w 861148"/>
                  <a:gd name="connsiteY37" fmla="*/ 1657350 h 2984500"/>
                  <a:gd name="connsiteX38" fmla="*/ 365848 w 861148"/>
                  <a:gd name="connsiteY38" fmla="*/ 1657350 h 2984500"/>
                  <a:gd name="connsiteX39" fmla="*/ 365848 w 861148"/>
                  <a:gd name="connsiteY39" fmla="*/ 2546350 h 2984500"/>
                  <a:gd name="connsiteX40" fmla="*/ 365848 w 861148"/>
                  <a:gd name="connsiteY40" fmla="*/ 2673350 h 2984500"/>
                  <a:gd name="connsiteX41" fmla="*/ 518248 w 861148"/>
                  <a:gd name="connsiteY41" fmla="*/ 2673350 h 2984500"/>
                  <a:gd name="connsiteX42" fmla="*/ 518248 w 861148"/>
                  <a:gd name="connsiteY42" fmla="*/ 2546350 h 2984500"/>
                  <a:gd name="connsiteX43" fmla="*/ 365848 w 861148"/>
                  <a:gd name="connsiteY43" fmla="*/ 2546350 h 298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861148" h="2984500">
                    <a:moveTo>
                      <a:pt x="842098" y="0"/>
                    </a:moveTo>
                    <a:lnTo>
                      <a:pt x="842098" y="304800"/>
                    </a:lnTo>
                    <a:lnTo>
                      <a:pt x="359498" y="317500"/>
                    </a:lnTo>
                    <a:lnTo>
                      <a:pt x="361906" y="371475"/>
                    </a:lnTo>
                    <a:cubicBezTo>
                      <a:pt x="363231" y="401161"/>
                      <a:pt x="366088" y="423322"/>
                      <a:pt x="368256" y="420721"/>
                    </a:cubicBezTo>
                    <a:cubicBezTo>
                      <a:pt x="370424" y="418120"/>
                      <a:pt x="477925" y="419549"/>
                      <a:pt x="607148" y="423896"/>
                    </a:cubicBezTo>
                    <a:lnTo>
                      <a:pt x="842098" y="431800"/>
                    </a:lnTo>
                    <a:lnTo>
                      <a:pt x="851819" y="811969"/>
                    </a:lnTo>
                    <a:cubicBezTo>
                      <a:pt x="859557" y="1114607"/>
                      <a:pt x="858262" y="1192765"/>
                      <a:pt x="845469" y="1195211"/>
                    </a:cubicBezTo>
                    <a:cubicBezTo>
                      <a:pt x="836630" y="1196901"/>
                      <a:pt x="725099" y="1205231"/>
                      <a:pt x="597623" y="1213722"/>
                    </a:cubicBezTo>
                    <a:lnTo>
                      <a:pt x="365848" y="1229161"/>
                    </a:lnTo>
                    <a:lnTo>
                      <a:pt x="365848" y="1314450"/>
                    </a:lnTo>
                    <a:lnTo>
                      <a:pt x="588933" y="1314450"/>
                    </a:lnTo>
                    <a:cubicBezTo>
                      <a:pt x="718424" y="1314450"/>
                      <a:pt x="822324" y="1319966"/>
                      <a:pt x="836583" y="1327597"/>
                    </a:cubicBezTo>
                    <a:cubicBezTo>
                      <a:pt x="860028" y="1340144"/>
                      <a:pt x="861148" y="1358038"/>
                      <a:pt x="861148" y="1719938"/>
                    </a:cubicBezTo>
                    <a:cubicBezTo>
                      <a:pt x="861148" y="2053998"/>
                      <a:pt x="858757" y="2100050"/>
                      <a:pt x="841059" y="2106841"/>
                    </a:cubicBezTo>
                    <a:cubicBezTo>
                      <a:pt x="830011" y="2111081"/>
                      <a:pt x="718568" y="2114550"/>
                      <a:pt x="593409" y="2114550"/>
                    </a:cubicBezTo>
                    <a:lnTo>
                      <a:pt x="365848" y="2114550"/>
                    </a:lnTo>
                    <a:lnTo>
                      <a:pt x="365848" y="2216150"/>
                    </a:lnTo>
                    <a:lnTo>
                      <a:pt x="591273" y="2209995"/>
                    </a:lnTo>
                    <a:cubicBezTo>
                      <a:pt x="764436" y="2205266"/>
                      <a:pt x="821895" y="2207676"/>
                      <a:pt x="839116" y="2220388"/>
                    </a:cubicBezTo>
                    <a:cubicBezTo>
                      <a:pt x="860048" y="2235841"/>
                      <a:pt x="860889" y="2261694"/>
                      <a:pt x="851816" y="2610719"/>
                    </a:cubicBezTo>
                    <a:lnTo>
                      <a:pt x="842098" y="2984500"/>
                    </a:lnTo>
                    <a:lnTo>
                      <a:pt x="3898" y="2984500"/>
                    </a:lnTo>
                    <a:lnTo>
                      <a:pt x="629" y="1504950"/>
                    </a:lnTo>
                    <a:cubicBezTo>
                      <a:pt x="-1484" y="548509"/>
                      <a:pt x="1766" y="21971"/>
                      <a:pt x="9822" y="15701"/>
                    </a:cubicBezTo>
                    <a:cubicBezTo>
                      <a:pt x="16676" y="10367"/>
                      <a:pt x="206742" y="4652"/>
                      <a:pt x="432191" y="3001"/>
                    </a:cubicBezTo>
                    <a:lnTo>
                      <a:pt x="842098" y="0"/>
                    </a:lnTo>
                    <a:close/>
                    <a:moveTo>
                      <a:pt x="364521" y="755650"/>
                    </a:moveTo>
                    <a:lnTo>
                      <a:pt x="362009" y="814548"/>
                    </a:lnTo>
                    <a:lnTo>
                      <a:pt x="359498" y="873446"/>
                    </a:lnTo>
                    <a:lnTo>
                      <a:pt x="499198" y="873446"/>
                    </a:lnTo>
                    <a:lnTo>
                      <a:pt x="519575" y="755650"/>
                    </a:lnTo>
                    <a:lnTo>
                      <a:pt x="364521" y="755650"/>
                    </a:lnTo>
                    <a:close/>
                    <a:moveTo>
                      <a:pt x="365848" y="1657350"/>
                    </a:moveTo>
                    <a:lnTo>
                      <a:pt x="365848" y="1784350"/>
                    </a:lnTo>
                    <a:lnTo>
                      <a:pt x="518248" y="1784350"/>
                    </a:lnTo>
                    <a:lnTo>
                      <a:pt x="518248" y="1657350"/>
                    </a:lnTo>
                    <a:lnTo>
                      <a:pt x="365848" y="1657350"/>
                    </a:lnTo>
                    <a:close/>
                    <a:moveTo>
                      <a:pt x="365848" y="2546350"/>
                    </a:moveTo>
                    <a:lnTo>
                      <a:pt x="365848" y="2673350"/>
                    </a:lnTo>
                    <a:lnTo>
                      <a:pt x="518248" y="2673350"/>
                    </a:lnTo>
                    <a:lnTo>
                      <a:pt x="518248" y="2546350"/>
                    </a:lnTo>
                    <a:lnTo>
                      <a:pt x="365848" y="25463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000000"/>
                  </a:solidFill>
                  <a:effectLst/>
                  <a:uLnTx/>
                  <a:uFillTx/>
                  <a:latin typeface="微软雅黑 Light"/>
                  <a:ea typeface="微软雅黑 Light"/>
                  <a:cs typeface="+mn-cs"/>
                </a:endParaRPr>
              </a:p>
            </p:txBody>
          </p:sp>
          <p:sp>
            <p:nvSpPr>
              <p:cNvPr id="18" name="任意多边形: 形状 17">
                <a:extLst>
                  <a:ext uri="{FF2B5EF4-FFF2-40B4-BE49-F238E27FC236}">
                    <a16:creationId xmlns:a16="http://schemas.microsoft.com/office/drawing/2014/main" id="{69C872C1-62E3-46E6-A500-78D110ADC131}"/>
                  </a:ext>
                </a:extLst>
              </p:cNvPr>
              <p:cNvSpPr/>
              <p:nvPr/>
            </p:nvSpPr>
            <p:spPr>
              <a:xfrm>
                <a:off x="15158700" y="1053284"/>
                <a:ext cx="1300721" cy="393701"/>
              </a:xfrm>
              <a:custGeom>
                <a:avLst/>
                <a:gdLst/>
                <a:ahLst/>
                <a:cxnLst/>
                <a:rect l="0" t="0" r="0" b="0"/>
                <a:pathLst>
                  <a:path w="1300721" h="393701">
                    <a:moveTo>
                      <a:pt x="8467" y="8467"/>
                    </a:moveTo>
                    <a:cubicBezTo>
                      <a:pt x="3810" y="13123"/>
                      <a:pt x="0" y="95291"/>
                      <a:pt x="0" y="191062"/>
                    </a:cubicBezTo>
                    <a:cubicBezTo>
                      <a:pt x="0" y="324007"/>
                      <a:pt x="4164" y="368646"/>
                      <a:pt x="17607" y="379802"/>
                    </a:cubicBezTo>
                    <a:cubicBezTo>
                      <a:pt x="30315" y="390349"/>
                      <a:pt x="84200" y="391665"/>
                      <a:pt x="211282" y="384533"/>
                    </a:cubicBezTo>
                    <a:cubicBezTo>
                      <a:pt x="386230" y="374713"/>
                      <a:pt x="387468" y="374428"/>
                      <a:pt x="405851" y="339725"/>
                    </a:cubicBezTo>
                    <a:lnTo>
                      <a:pt x="424353" y="304800"/>
                    </a:lnTo>
                    <a:lnTo>
                      <a:pt x="876300" y="304800"/>
                    </a:lnTo>
                    <a:lnTo>
                      <a:pt x="876300" y="334010"/>
                    </a:lnTo>
                    <a:cubicBezTo>
                      <a:pt x="876300" y="388139"/>
                      <a:pt x="896018" y="393700"/>
                      <a:pt x="1087943" y="393700"/>
                    </a:cubicBezTo>
                    <a:cubicBezTo>
                      <a:pt x="1254056" y="393700"/>
                      <a:pt x="1270198" y="391659"/>
                      <a:pt x="1282253" y="369135"/>
                    </a:cubicBezTo>
                    <a:cubicBezTo>
                      <a:pt x="1296217" y="343043"/>
                      <a:pt x="1300720" y="54041"/>
                      <a:pt x="1287691" y="20089"/>
                    </a:cubicBezTo>
                    <a:cubicBezTo>
                      <a:pt x="1280805" y="2143"/>
                      <a:pt x="1212610" y="0"/>
                      <a:pt x="648458" y="0"/>
                    </a:cubicBezTo>
                    <a:cubicBezTo>
                      <a:pt x="301119" y="0"/>
                      <a:pt x="13123" y="3810"/>
                      <a:pt x="8467" y="846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19" name="任意多边形: 形状 18">
                <a:extLst>
                  <a:ext uri="{FF2B5EF4-FFF2-40B4-BE49-F238E27FC236}">
                    <a16:creationId xmlns:a16="http://schemas.microsoft.com/office/drawing/2014/main" id="{16CBF580-101F-4E63-B78E-3FA5AD9A05B8}"/>
                  </a:ext>
                </a:extLst>
              </p:cNvPr>
              <p:cNvSpPr/>
              <p:nvPr/>
            </p:nvSpPr>
            <p:spPr>
              <a:xfrm>
                <a:off x="15151744" y="1503767"/>
                <a:ext cx="1309005" cy="2546718"/>
              </a:xfrm>
              <a:custGeom>
                <a:avLst/>
                <a:gdLst/>
                <a:ahLst/>
                <a:cxnLst/>
                <a:rect l="0" t="0" r="0" b="0"/>
                <a:pathLst>
                  <a:path w="1309005" h="2546718">
                    <a:moveTo>
                      <a:pt x="22196" y="21957"/>
                    </a:moveTo>
                    <a:cubicBezTo>
                      <a:pt x="0" y="44153"/>
                      <a:pt x="1335" y="303742"/>
                      <a:pt x="23740" y="322336"/>
                    </a:cubicBezTo>
                    <a:cubicBezTo>
                      <a:pt x="34706" y="331437"/>
                      <a:pt x="110652" y="335278"/>
                      <a:pt x="242815" y="333417"/>
                    </a:cubicBezTo>
                    <a:lnTo>
                      <a:pt x="445106" y="330567"/>
                    </a:lnTo>
                    <a:lnTo>
                      <a:pt x="445106" y="419467"/>
                    </a:lnTo>
                    <a:lnTo>
                      <a:pt x="606" y="432167"/>
                    </a:lnTo>
                    <a:lnTo>
                      <a:pt x="3391" y="586234"/>
                    </a:lnTo>
                    <a:cubicBezTo>
                      <a:pt x="5611" y="709047"/>
                      <a:pt x="10007" y="741770"/>
                      <a:pt x="25061" y="747547"/>
                    </a:cubicBezTo>
                    <a:cubicBezTo>
                      <a:pt x="35448" y="751533"/>
                      <a:pt x="138494" y="758787"/>
                      <a:pt x="254051" y="763667"/>
                    </a:cubicBezTo>
                    <a:lnTo>
                      <a:pt x="464156" y="772540"/>
                    </a:lnTo>
                    <a:lnTo>
                      <a:pt x="464156" y="1644389"/>
                    </a:lnTo>
                    <a:cubicBezTo>
                      <a:pt x="464156" y="2305560"/>
                      <a:pt x="467839" y="2519920"/>
                      <a:pt x="479396" y="2531477"/>
                    </a:cubicBezTo>
                    <a:cubicBezTo>
                      <a:pt x="489662" y="2541743"/>
                      <a:pt x="547694" y="2546717"/>
                      <a:pt x="657196" y="2546717"/>
                    </a:cubicBezTo>
                    <a:cubicBezTo>
                      <a:pt x="806001" y="2546717"/>
                      <a:pt x="819211" y="2544836"/>
                      <a:pt x="813318" y="2524492"/>
                    </a:cubicBezTo>
                    <a:cubicBezTo>
                      <a:pt x="809777" y="2512268"/>
                      <a:pt x="809333" y="2419400"/>
                      <a:pt x="812332" y="2318117"/>
                    </a:cubicBezTo>
                    <a:cubicBezTo>
                      <a:pt x="815330" y="2216834"/>
                      <a:pt x="821085" y="1827659"/>
                      <a:pt x="825120" y="1453283"/>
                    </a:cubicBezTo>
                    <a:lnTo>
                      <a:pt x="832456" y="772600"/>
                    </a:lnTo>
                    <a:lnTo>
                      <a:pt x="1050925" y="763731"/>
                    </a:lnTo>
                    <a:cubicBezTo>
                      <a:pt x="1174628" y="758709"/>
                      <a:pt x="1276543" y="748929"/>
                      <a:pt x="1285875" y="741185"/>
                    </a:cubicBezTo>
                    <a:cubicBezTo>
                      <a:pt x="1307937" y="722875"/>
                      <a:pt x="1309004" y="475646"/>
                      <a:pt x="1287116" y="453757"/>
                    </a:cubicBezTo>
                    <a:cubicBezTo>
                      <a:pt x="1277402" y="444044"/>
                      <a:pt x="1207168" y="436164"/>
                      <a:pt x="1093441" y="432027"/>
                    </a:cubicBezTo>
                    <a:cubicBezTo>
                      <a:pt x="995302" y="428458"/>
                      <a:pt x="896130" y="424803"/>
                      <a:pt x="873059" y="423906"/>
                    </a:cubicBezTo>
                    <a:cubicBezTo>
                      <a:pt x="834140" y="422393"/>
                      <a:pt x="830930" y="418964"/>
                      <a:pt x="828609" y="376421"/>
                    </a:cubicBezTo>
                    <a:lnTo>
                      <a:pt x="826106" y="330567"/>
                    </a:lnTo>
                    <a:lnTo>
                      <a:pt x="1047946" y="333002"/>
                    </a:lnTo>
                    <a:cubicBezTo>
                      <a:pt x="1189657" y="334558"/>
                      <a:pt x="1275668" y="330556"/>
                      <a:pt x="1286071" y="321922"/>
                    </a:cubicBezTo>
                    <a:cubicBezTo>
                      <a:pt x="1308013" y="303712"/>
                      <a:pt x="1308919" y="43760"/>
                      <a:pt x="1287116" y="21957"/>
                    </a:cubicBezTo>
                    <a:cubicBezTo>
                      <a:pt x="1265159" y="0"/>
                      <a:pt x="44153" y="0"/>
                      <a:pt x="22196" y="219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0" name="任意多边形: 形状 19">
                <a:extLst>
                  <a:ext uri="{FF2B5EF4-FFF2-40B4-BE49-F238E27FC236}">
                    <a16:creationId xmlns:a16="http://schemas.microsoft.com/office/drawing/2014/main" id="{7B87DAA4-5878-4B31-9ED5-CE2D2BBA61D6}"/>
                  </a:ext>
                </a:extLst>
              </p:cNvPr>
              <p:cNvSpPr/>
              <p:nvPr/>
            </p:nvSpPr>
            <p:spPr>
              <a:xfrm>
                <a:off x="12818382" y="2361384"/>
                <a:ext cx="3648310" cy="2859819"/>
              </a:xfrm>
              <a:custGeom>
                <a:avLst/>
                <a:gdLst/>
                <a:ahLst/>
                <a:cxnLst/>
                <a:rect l="0" t="0" r="0" b="0"/>
                <a:pathLst>
                  <a:path w="3648310" h="2859819">
                    <a:moveTo>
                      <a:pt x="15697" y="19678"/>
                    </a:moveTo>
                    <a:cubicBezTo>
                      <a:pt x="2704" y="35333"/>
                      <a:pt x="0" y="198270"/>
                      <a:pt x="2468" y="816603"/>
                    </a:cubicBezTo>
                    <a:cubicBezTo>
                      <a:pt x="5593" y="1599460"/>
                      <a:pt x="8761" y="1670738"/>
                      <a:pt x="46599" y="1809750"/>
                    </a:cubicBezTo>
                    <a:cubicBezTo>
                      <a:pt x="72347" y="1904346"/>
                      <a:pt x="74711" y="1909952"/>
                      <a:pt x="150447" y="2056049"/>
                    </a:cubicBezTo>
                    <a:cubicBezTo>
                      <a:pt x="226494" y="2202743"/>
                      <a:pt x="266627" y="2259539"/>
                      <a:pt x="358262" y="2350147"/>
                    </a:cubicBezTo>
                    <a:cubicBezTo>
                      <a:pt x="425898" y="2417025"/>
                      <a:pt x="564993" y="2527300"/>
                      <a:pt x="581712" y="2527300"/>
                    </a:cubicBezTo>
                    <a:cubicBezTo>
                      <a:pt x="585991" y="2527300"/>
                      <a:pt x="610524" y="2540500"/>
                      <a:pt x="636230" y="2556632"/>
                    </a:cubicBezTo>
                    <a:cubicBezTo>
                      <a:pt x="776978" y="2644963"/>
                      <a:pt x="981002" y="2723795"/>
                      <a:pt x="1178268" y="2766066"/>
                    </a:cubicBezTo>
                    <a:cubicBezTo>
                      <a:pt x="1213193" y="2773549"/>
                      <a:pt x="1270343" y="2785752"/>
                      <a:pt x="1305268" y="2793182"/>
                    </a:cubicBezTo>
                    <a:cubicBezTo>
                      <a:pt x="1553991" y="2846096"/>
                      <a:pt x="1899207" y="2859818"/>
                      <a:pt x="2120745" y="2825595"/>
                    </a:cubicBezTo>
                    <a:cubicBezTo>
                      <a:pt x="2348571" y="2790401"/>
                      <a:pt x="2516281" y="2753615"/>
                      <a:pt x="2613368" y="2717543"/>
                    </a:cubicBezTo>
                    <a:cubicBezTo>
                      <a:pt x="2791851" y="2651229"/>
                      <a:pt x="2842995" y="2629758"/>
                      <a:pt x="2924518" y="2586919"/>
                    </a:cubicBezTo>
                    <a:cubicBezTo>
                      <a:pt x="3071082" y="2509902"/>
                      <a:pt x="3174793" y="2432622"/>
                      <a:pt x="3292818" y="2312482"/>
                    </a:cubicBezTo>
                    <a:cubicBezTo>
                      <a:pt x="3444555" y="2158026"/>
                      <a:pt x="3501063" y="2074646"/>
                      <a:pt x="3537703" y="1951141"/>
                    </a:cubicBezTo>
                    <a:cubicBezTo>
                      <a:pt x="3554557" y="1894331"/>
                      <a:pt x="3575427" y="1827847"/>
                      <a:pt x="3584081" y="1803400"/>
                    </a:cubicBezTo>
                    <a:cubicBezTo>
                      <a:pt x="3612603" y="1722821"/>
                      <a:pt x="3648309" y="72657"/>
                      <a:pt x="3622571" y="24565"/>
                    </a:cubicBezTo>
                    <a:cubicBezTo>
                      <a:pt x="3610670" y="2328"/>
                      <a:pt x="3594662" y="0"/>
                      <a:pt x="3453661" y="0"/>
                    </a:cubicBezTo>
                    <a:cubicBezTo>
                      <a:pt x="3349446" y="0"/>
                      <a:pt x="3292854" y="5043"/>
                      <a:pt x="3282658" y="15240"/>
                    </a:cubicBezTo>
                    <a:cubicBezTo>
                      <a:pt x="3271436" y="26463"/>
                      <a:pt x="3265634" y="187998"/>
                      <a:pt x="3260651" y="628015"/>
                    </a:cubicBezTo>
                    <a:cubicBezTo>
                      <a:pt x="3251760" y="1413011"/>
                      <a:pt x="3238970" y="1669688"/>
                      <a:pt x="3203346" y="1778000"/>
                    </a:cubicBezTo>
                    <a:cubicBezTo>
                      <a:pt x="3126069" y="2012956"/>
                      <a:pt x="2955011" y="2198881"/>
                      <a:pt x="2701868" y="2323066"/>
                    </a:cubicBezTo>
                    <a:cubicBezTo>
                      <a:pt x="2612494" y="2366910"/>
                      <a:pt x="2593535" y="2374870"/>
                      <a:pt x="2524468" y="2397546"/>
                    </a:cubicBezTo>
                    <a:cubicBezTo>
                      <a:pt x="2329061" y="2461701"/>
                      <a:pt x="2250728" y="2470150"/>
                      <a:pt x="1851368" y="2470150"/>
                    </a:cubicBezTo>
                    <a:cubicBezTo>
                      <a:pt x="1467355" y="2470150"/>
                      <a:pt x="1450526" y="2468686"/>
                      <a:pt x="1241768" y="2417106"/>
                    </a:cubicBezTo>
                    <a:cubicBezTo>
                      <a:pt x="997641" y="2356787"/>
                      <a:pt x="921667" y="2324463"/>
                      <a:pt x="749965" y="2207863"/>
                    </a:cubicBezTo>
                    <a:cubicBezTo>
                      <a:pt x="645765" y="2137102"/>
                      <a:pt x="574938" y="2064551"/>
                      <a:pt x="501005" y="1952846"/>
                    </a:cubicBezTo>
                    <a:cubicBezTo>
                      <a:pt x="378179" y="1767268"/>
                      <a:pt x="372069" y="1709665"/>
                      <a:pt x="372251" y="739021"/>
                    </a:cubicBezTo>
                    <a:cubicBezTo>
                      <a:pt x="372325" y="345701"/>
                      <a:pt x="369063" y="18517"/>
                      <a:pt x="365002" y="11946"/>
                    </a:cubicBezTo>
                    <a:cubicBezTo>
                      <a:pt x="360941" y="5376"/>
                      <a:pt x="284361" y="0"/>
                      <a:pt x="194824" y="0"/>
                    </a:cubicBezTo>
                    <a:cubicBezTo>
                      <a:pt x="63300" y="0"/>
                      <a:pt x="28891" y="3780"/>
                      <a:pt x="15697" y="1967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1" name="任意多边形: 形状 20">
                <a:extLst>
                  <a:ext uri="{FF2B5EF4-FFF2-40B4-BE49-F238E27FC236}">
                    <a16:creationId xmlns:a16="http://schemas.microsoft.com/office/drawing/2014/main" id="{D972B341-3F4F-4E4F-9CE6-4B7EEDDBFAAA}"/>
                  </a:ext>
                </a:extLst>
              </p:cNvPr>
              <p:cNvSpPr/>
              <p:nvPr/>
            </p:nvSpPr>
            <p:spPr>
              <a:xfrm>
                <a:off x="13744600" y="2355034"/>
                <a:ext cx="372882" cy="1695451"/>
              </a:xfrm>
              <a:custGeom>
                <a:avLst/>
                <a:gdLst/>
                <a:ahLst/>
                <a:cxnLst/>
                <a:rect l="0" t="0" r="0" b="0"/>
                <a:pathLst>
                  <a:path w="372882" h="1695451">
                    <a:moveTo>
                      <a:pt x="17548" y="30913"/>
                    </a:moveTo>
                    <a:cubicBezTo>
                      <a:pt x="0" y="63701"/>
                      <a:pt x="542" y="1610063"/>
                      <a:pt x="18119" y="1660525"/>
                    </a:cubicBezTo>
                    <a:lnTo>
                      <a:pt x="30284" y="1695450"/>
                    </a:lnTo>
                    <a:lnTo>
                      <a:pt x="372881" y="1695450"/>
                    </a:lnTo>
                    <a:lnTo>
                      <a:pt x="353650" y="0"/>
                    </a:lnTo>
                    <a:lnTo>
                      <a:pt x="192367" y="2811"/>
                    </a:lnTo>
                    <a:cubicBezTo>
                      <a:pt x="45893" y="5364"/>
                      <a:pt x="29841" y="7944"/>
                      <a:pt x="17548" y="3091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sp>
            <p:nvSpPr>
              <p:cNvPr id="22" name="任意多边形: 形状 21">
                <a:extLst>
                  <a:ext uri="{FF2B5EF4-FFF2-40B4-BE49-F238E27FC236}">
                    <a16:creationId xmlns:a16="http://schemas.microsoft.com/office/drawing/2014/main" id="{7AB35ACF-F914-47F8-9B89-814C2B73A9DD}"/>
                  </a:ext>
                </a:extLst>
              </p:cNvPr>
              <p:cNvSpPr/>
              <p:nvPr/>
            </p:nvSpPr>
            <p:spPr>
              <a:xfrm>
                <a:off x="15148166" y="2352283"/>
                <a:ext cx="376480" cy="1698810"/>
              </a:xfrm>
              <a:custGeom>
                <a:avLst/>
                <a:gdLst/>
                <a:ahLst/>
                <a:cxnLst/>
                <a:rect l="0" t="0" r="0" b="0"/>
                <a:pathLst>
                  <a:path w="376480" h="1698810">
                    <a:moveTo>
                      <a:pt x="22968" y="28472"/>
                    </a:moveTo>
                    <a:cubicBezTo>
                      <a:pt x="0" y="56147"/>
                      <a:pt x="389" y="1627222"/>
                      <a:pt x="23374" y="1669984"/>
                    </a:cubicBezTo>
                    <a:cubicBezTo>
                      <a:pt x="38755" y="1698599"/>
                      <a:pt x="40692" y="1698809"/>
                      <a:pt x="199355" y="1689034"/>
                    </a:cubicBezTo>
                    <a:lnTo>
                      <a:pt x="359784" y="1679151"/>
                    </a:lnTo>
                    <a:lnTo>
                      <a:pt x="369402" y="861415"/>
                    </a:lnTo>
                    <a:cubicBezTo>
                      <a:pt x="376479" y="259699"/>
                      <a:pt x="375230" y="39111"/>
                      <a:pt x="364672" y="26390"/>
                    </a:cubicBezTo>
                    <a:cubicBezTo>
                      <a:pt x="342770" y="0"/>
                      <a:pt x="45092" y="1814"/>
                      <a:pt x="22968" y="284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000000"/>
                  </a:solidFill>
                  <a:effectLst/>
                  <a:uLnTx/>
                  <a:uFillTx/>
                  <a:latin typeface="微软雅黑 Light"/>
                  <a:ea typeface="微软雅黑 Light"/>
                  <a:cs typeface="+mn-cs"/>
                </a:endParaRPr>
              </a:p>
            </p:txBody>
          </p:sp>
        </p:grpSp>
        <p:sp>
          <p:nvSpPr>
            <p:cNvPr id="12" name="文本框 11">
              <a:extLst>
                <a:ext uri="{FF2B5EF4-FFF2-40B4-BE49-F238E27FC236}">
                  <a16:creationId xmlns:a16="http://schemas.microsoft.com/office/drawing/2014/main" id="{D53E147A-721B-4F9F-9F2C-C5C21155CA30}"/>
                </a:ext>
              </a:extLst>
            </p:cNvPr>
            <p:cNvSpPr txBox="1"/>
            <p:nvPr/>
          </p:nvSpPr>
          <p:spPr>
            <a:xfrm>
              <a:off x="5726363" y="1576753"/>
              <a:ext cx="1052513" cy="184666"/>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600" b="0" i="0" u="none" strike="noStrike" kern="1200" cap="none" spc="0" normalizeH="0" baseline="0" noProof="0" dirty="0">
                  <a:ln>
                    <a:noFill/>
                  </a:ln>
                  <a:solidFill>
                    <a:srgbClr val="004530"/>
                  </a:solidFill>
                  <a:effectLst/>
                  <a:uLnTx/>
                  <a:uFillTx/>
                  <a:latin typeface="微软雅黑"/>
                  <a:ea typeface="微软雅黑"/>
                  <a:cs typeface="+mn-cs"/>
                </a:rPr>
                <a:t>CHUZHOU UNIVERSITY</a:t>
              </a:r>
              <a:endParaRPr kumimoji="0" lang="zh-CN" altLang="en-US" sz="600" b="0" i="0" u="none" strike="noStrike" kern="1200" cap="none" spc="0" normalizeH="0" baseline="0" noProof="0" dirty="0">
                <a:ln>
                  <a:noFill/>
                </a:ln>
                <a:solidFill>
                  <a:srgbClr val="004530"/>
                </a:solidFill>
                <a:effectLst/>
                <a:uLnTx/>
                <a:uFillTx/>
                <a:latin typeface="微软雅黑"/>
                <a:ea typeface="微软雅黑"/>
                <a:cs typeface="+mn-cs"/>
              </a:endParaRPr>
            </a:p>
          </p:txBody>
        </p:sp>
      </p:grpSp>
    </p:spTree>
    <p:extLst>
      <p:ext uri="{BB962C8B-B14F-4D97-AF65-F5344CB8AC3E}">
        <p14:creationId xmlns:p14="http://schemas.microsoft.com/office/powerpoint/2010/main" val="21388599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id="{C6463CD2-5255-4AA5-84AC-E4B0D5F5D3B4}"/>
              </a:ext>
            </a:extLst>
          </p:cNvPr>
          <p:cNvGrpSpPr/>
          <p:nvPr/>
        </p:nvGrpSpPr>
        <p:grpSpPr>
          <a:xfrm>
            <a:off x="1022809" y="2631378"/>
            <a:ext cx="4460537" cy="691252"/>
            <a:chOff x="1101012" y="2911151"/>
            <a:chExt cx="9573211" cy="1483567"/>
          </a:xfrm>
        </p:grpSpPr>
        <p:sp>
          <p:nvSpPr>
            <p:cNvPr id="56" name="椭圆 55">
              <a:extLst>
                <a:ext uri="{FF2B5EF4-FFF2-40B4-BE49-F238E27FC236}">
                  <a16:creationId xmlns:a16="http://schemas.microsoft.com/office/drawing/2014/main" id="{F24F6816-8345-4E6E-A2C6-F036194D3A5D}"/>
                </a:ext>
              </a:extLst>
            </p:cNvPr>
            <p:cNvSpPr/>
            <p:nvPr/>
          </p:nvSpPr>
          <p:spPr>
            <a:xfrm>
              <a:off x="5551715" y="3069771"/>
              <a:ext cx="643813" cy="64381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a:extLst>
                <a:ext uri="{FF2B5EF4-FFF2-40B4-BE49-F238E27FC236}">
                  <a16:creationId xmlns:a16="http://schemas.microsoft.com/office/drawing/2014/main" id="{E7FAB78A-2C9D-4348-9E12-2DBE3DBD328D}"/>
                </a:ext>
              </a:extLst>
            </p:cNvPr>
            <p:cNvSpPr/>
            <p:nvPr/>
          </p:nvSpPr>
          <p:spPr>
            <a:xfrm>
              <a:off x="6447454" y="3069771"/>
              <a:ext cx="643813" cy="643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a:extLst>
                <a:ext uri="{FF2B5EF4-FFF2-40B4-BE49-F238E27FC236}">
                  <a16:creationId xmlns:a16="http://schemas.microsoft.com/office/drawing/2014/main" id="{362B81A9-AEDD-4571-8028-B366851A9A39}"/>
                </a:ext>
              </a:extLst>
            </p:cNvPr>
            <p:cNvSpPr/>
            <p:nvPr/>
          </p:nvSpPr>
          <p:spPr>
            <a:xfrm>
              <a:off x="7343193" y="3069771"/>
              <a:ext cx="643813" cy="64381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a:extLst>
                <a:ext uri="{FF2B5EF4-FFF2-40B4-BE49-F238E27FC236}">
                  <a16:creationId xmlns:a16="http://schemas.microsoft.com/office/drawing/2014/main" id="{F611509A-50A1-463D-AB60-0259291826EE}"/>
                </a:ext>
              </a:extLst>
            </p:cNvPr>
            <p:cNvSpPr/>
            <p:nvPr/>
          </p:nvSpPr>
          <p:spPr>
            <a:xfrm>
              <a:off x="8238932" y="3069771"/>
              <a:ext cx="643813" cy="6438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0E06E29F-310D-4CBD-93AC-A45A6BC7BA4C}"/>
                </a:ext>
              </a:extLst>
            </p:cNvPr>
            <p:cNvSpPr/>
            <p:nvPr/>
          </p:nvSpPr>
          <p:spPr>
            <a:xfrm>
              <a:off x="9134671" y="3069771"/>
              <a:ext cx="643813" cy="64381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a:extLst>
                <a:ext uri="{FF2B5EF4-FFF2-40B4-BE49-F238E27FC236}">
                  <a16:creationId xmlns:a16="http://schemas.microsoft.com/office/drawing/2014/main" id="{F31A84A2-C6A2-4D81-A065-CDA3EF62ED36}"/>
                </a:ext>
              </a:extLst>
            </p:cNvPr>
            <p:cNvSpPr/>
            <p:nvPr/>
          </p:nvSpPr>
          <p:spPr>
            <a:xfrm>
              <a:off x="10030410" y="3069771"/>
              <a:ext cx="643813" cy="6438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a:extLst>
                <a:ext uri="{FF2B5EF4-FFF2-40B4-BE49-F238E27FC236}">
                  <a16:creationId xmlns:a16="http://schemas.microsoft.com/office/drawing/2014/main" id="{B8EB15D0-C795-426D-8939-B79687A9E83C}"/>
                </a:ext>
              </a:extLst>
            </p:cNvPr>
            <p:cNvSpPr/>
            <p:nvPr/>
          </p:nvSpPr>
          <p:spPr>
            <a:xfrm>
              <a:off x="1101012" y="3069771"/>
              <a:ext cx="643813" cy="643813"/>
            </a:xfrm>
            <a:prstGeom prst="ellipse">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a:extLst>
                <a:ext uri="{FF2B5EF4-FFF2-40B4-BE49-F238E27FC236}">
                  <a16:creationId xmlns:a16="http://schemas.microsoft.com/office/drawing/2014/main" id="{8085CA0F-7AD7-4A18-B8C3-47EFF974997F}"/>
                </a:ext>
              </a:extLst>
            </p:cNvPr>
            <p:cNvSpPr/>
            <p:nvPr/>
          </p:nvSpPr>
          <p:spPr>
            <a:xfrm>
              <a:off x="1996751" y="3069771"/>
              <a:ext cx="643813" cy="64381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a:extLst>
                <a:ext uri="{FF2B5EF4-FFF2-40B4-BE49-F238E27FC236}">
                  <a16:creationId xmlns:a16="http://schemas.microsoft.com/office/drawing/2014/main" id="{4567C7E3-A298-4C1C-8CBC-A8BC09D489E4}"/>
                </a:ext>
              </a:extLst>
            </p:cNvPr>
            <p:cNvSpPr/>
            <p:nvPr/>
          </p:nvSpPr>
          <p:spPr>
            <a:xfrm>
              <a:off x="2892490" y="3069771"/>
              <a:ext cx="643813" cy="64381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a:extLst>
                <a:ext uri="{FF2B5EF4-FFF2-40B4-BE49-F238E27FC236}">
                  <a16:creationId xmlns:a16="http://schemas.microsoft.com/office/drawing/2014/main" id="{8E9A0F86-F6E9-4662-98AD-B5D17BFEE58F}"/>
                </a:ext>
              </a:extLst>
            </p:cNvPr>
            <p:cNvSpPr/>
            <p:nvPr/>
          </p:nvSpPr>
          <p:spPr>
            <a:xfrm>
              <a:off x="3788229" y="3069771"/>
              <a:ext cx="643813" cy="64381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7" name="直接连接符 66">
              <a:extLst>
                <a:ext uri="{FF2B5EF4-FFF2-40B4-BE49-F238E27FC236}">
                  <a16:creationId xmlns:a16="http://schemas.microsoft.com/office/drawing/2014/main" id="{8A7858D6-9B36-4AE5-8653-F53421F1194F}"/>
                </a:ext>
              </a:extLst>
            </p:cNvPr>
            <p:cNvCxnSpPr/>
            <p:nvPr/>
          </p:nvCxnSpPr>
          <p:spPr>
            <a:xfrm>
              <a:off x="4982546" y="2911151"/>
              <a:ext cx="0" cy="1483567"/>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68" name="文本框 67">
            <a:extLst>
              <a:ext uri="{FF2B5EF4-FFF2-40B4-BE49-F238E27FC236}">
                <a16:creationId xmlns:a16="http://schemas.microsoft.com/office/drawing/2014/main" id="{17ECA477-5B9C-4696-9168-4F9F396329ED}"/>
              </a:ext>
            </a:extLst>
          </p:cNvPr>
          <p:cNvSpPr txBox="1"/>
          <p:nvPr/>
        </p:nvSpPr>
        <p:spPr>
          <a:xfrm>
            <a:off x="669927" y="2015767"/>
            <a:ext cx="5852173" cy="338554"/>
          </a:xfrm>
          <a:prstGeom prst="rect">
            <a:avLst/>
          </a:prstGeom>
          <a:noFill/>
        </p:spPr>
        <p:txBody>
          <a:bodyPr wrap="square" rtlCol="0">
            <a:spAutoFit/>
          </a:bodyPr>
          <a:lstStyle/>
          <a:p>
            <a:r>
              <a:rPr lang="zh-CN" altLang="en-US" sz="1600" dirty="0"/>
              <a:t>主题色彩 </a:t>
            </a:r>
            <a:r>
              <a:rPr lang="en-US" altLang="zh-CN" sz="1600" dirty="0"/>
              <a:t>THEME COLORS</a:t>
            </a:r>
            <a:endParaRPr lang="zh-CN" altLang="en-US" sz="1600" dirty="0"/>
          </a:p>
        </p:txBody>
      </p:sp>
      <p:sp>
        <p:nvSpPr>
          <p:cNvPr id="70" name="文本框 69">
            <a:extLst>
              <a:ext uri="{FF2B5EF4-FFF2-40B4-BE49-F238E27FC236}">
                <a16:creationId xmlns:a16="http://schemas.microsoft.com/office/drawing/2014/main" id="{F983C07E-7D58-4A4A-8C35-B7A9FA1C3E85}"/>
              </a:ext>
            </a:extLst>
          </p:cNvPr>
          <p:cNvSpPr txBox="1"/>
          <p:nvPr/>
        </p:nvSpPr>
        <p:spPr>
          <a:xfrm>
            <a:off x="669927" y="3192422"/>
            <a:ext cx="2161443" cy="276999"/>
          </a:xfrm>
          <a:prstGeom prst="rect">
            <a:avLst/>
          </a:prstGeom>
          <a:noFill/>
        </p:spPr>
        <p:txBody>
          <a:bodyPr wrap="square" rtlCol="0">
            <a:spAutoFit/>
          </a:bodyPr>
          <a:lstStyle/>
          <a:p>
            <a:pPr algn="ctr"/>
            <a:r>
              <a:rPr lang="zh-CN" altLang="en-US" sz="1200" dirty="0">
                <a:solidFill>
                  <a:schemeClr val="tx1">
                    <a:lumMod val="50000"/>
                    <a:lumOff val="50000"/>
                  </a:schemeClr>
                </a:solidFill>
              </a:rPr>
              <a:t>文字</a:t>
            </a:r>
            <a:r>
              <a:rPr lang="en-US" altLang="zh-CN" sz="1200">
                <a:solidFill>
                  <a:schemeClr val="tx1">
                    <a:lumMod val="50000"/>
                    <a:lumOff val="50000"/>
                  </a:schemeClr>
                </a:solidFill>
              </a:rPr>
              <a:t>/</a:t>
            </a:r>
            <a:r>
              <a:rPr lang="zh-CN" altLang="en-US" sz="1200">
                <a:solidFill>
                  <a:schemeClr val="tx1">
                    <a:lumMod val="50000"/>
                    <a:lumOff val="50000"/>
                  </a:schemeClr>
                </a:solidFill>
              </a:rPr>
              <a:t>背景 </a:t>
            </a:r>
            <a:r>
              <a:rPr lang="en-US" altLang="zh-CN" sz="1200">
                <a:solidFill>
                  <a:schemeClr val="tx1">
                    <a:lumMod val="50000"/>
                    <a:lumOff val="50000"/>
                  </a:schemeClr>
                </a:solidFill>
              </a:rPr>
              <a:t>Text/Background</a:t>
            </a:r>
            <a:endParaRPr lang="zh-CN" altLang="en-US" sz="1200" dirty="0">
              <a:solidFill>
                <a:schemeClr val="tx1">
                  <a:lumMod val="50000"/>
                  <a:lumOff val="50000"/>
                </a:schemeClr>
              </a:solidFill>
            </a:endParaRPr>
          </a:p>
        </p:txBody>
      </p:sp>
      <p:sp>
        <p:nvSpPr>
          <p:cNvPr id="71" name="文本框 70">
            <a:extLst>
              <a:ext uri="{FF2B5EF4-FFF2-40B4-BE49-F238E27FC236}">
                <a16:creationId xmlns:a16="http://schemas.microsoft.com/office/drawing/2014/main" id="{5F6AC4BF-C44E-4998-9A58-566DCB33C604}"/>
              </a:ext>
            </a:extLst>
          </p:cNvPr>
          <p:cNvSpPr txBox="1"/>
          <p:nvPr/>
        </p:nvSpPr>
        <p:spPr>
          <a:xfrm>
            <a:off x="2841869" y="3192422"/>
            <a:ext cx="2876627" cy="276999"/>
          </a:xfrm>
          <a:prstGeom prst="rect">
            <a:avLst/>
          </a:prstGeom>
          <a:noFill/>
        </p:spPr>
        <p:txBody>
          <a:bodyPr wrap="square" rtlCol="0">
            <a:spAutoFit/>
          </a:bodyPr>
          <a:lstStyle/>
          <a:p>
            <a:pPr algn="ctr"/>
            <a:r>
              <a:rPr lang="zh-CN" altLang="en-US" sz="1200">
                <a:solidFill>
                  <a:schemeClr val="tx1">
                    <a:lumMod val="50000"/>
                    <a:lumOff val="50000"/>
                  </a:schemeClr>
                </a:solidFill>
              </a:rPr>
              <a:t>填充色 </a:t>
            </a:r>
            <a:r>
              <a:rPr lang="en-US" altLang="zh-CN" sz="1200">
                <a:solidFill>
                  <a:schemeClr val="tx1">
                    <a:lumMod val="50000"/>
                    <a:lumOff val="50000"/>
                  </a:schemeClr>
                </a:solidFill>
              </a:rPr>
              <a:t>Accents</a:t>
            </a:r>
            <a:endParaRPr lang="zh-CN" altLang="en-US" sz="1200" dirty="0">
              <a:solidFill>
                <a:schemeClr val="tx1">
                  <a:lumMod val="50000"/>
                  <a:lumOff val="50000"/>
                </a:schemeClr>
              </a:solidFill>
            </a:endParaRPr>
          </a:p>
        </p:txBody>
      </p:sp>
      <p:sp>
        <p:nvSpPr>
          <p:cNvPr id="72" name="文本框 71">
            <a:extLst>
              <a:ext uri="{FF2B5EF4-FFF2-40B4-BE49-F238E27FC236}">
                <a16:creationId xmlns:a16="http://schemas.microsoft.com/office/drawing/2014/main" id="{99D0B9EB-EBD2-4642-B075-42C8857B2611}"/>
              </a:ext>
            </a:extLst>
          </p:cNvPr>
          <p:cNvSpPr txBox="1"/>
          <p:nvPr/>
        </p:nvSpPr>
        <p:spPr>
          <a:xfrm>
            <a:off x="669927" y="4324131"/>
            <a:ext cx="5852173" cy="338554"/>
          </a:xfrm>
          <a:prstGeom prst="rect">
            <a:avLst/>
          </a:prstGeom>
          <a:noFill/>
        </p:spPr>
        <p:txBody>
          <a:bodyPr wrap="square" rtlCol="0">
            <a:spAutoFit/>
          </a:bodyPr>
          <a:lstStyle/>
          <a:p>
            <a:r>
              <a:rPr lang="zh-CN" altLang="en-US" sz="1600" dirty="0"/>
              <a:t>主题字体 </a:t>
            </a:r>
            <a:r>
              <a:rPr lang="en-US" altLang="zh-CN" sz="1600" dirty="0"/>
              <a:t>THEME FONTS</a:t>
            </a:r>
            <a:endParaRPr lang="zh-CN" altLang="en-US" sz="1600" dirty="0"/>
          </a:p>
        </p:txBody>
      </p:sp>
      <p:sp>
        <p:nvSpPr>
          <p:cNvPr id="74" name="矩形 73">
            <a:extLst>
              <a:ext uri="{FF2B5EF4-FFF2-40B4-BE49-F238E27FC236}">
                <a16:creationId xmlns:a16="http://schemas.microsoft.com/office/drawing/2014/main" id="{089E7502-81E1-44DD-9FDA-F3D90BAB8863}"/>
              </a:ext>
            </a:extLst>
          </p:cNvPr>
          <p:cNvSpPr/>
          <p:nvPr/>
        </p:nvSpPr>
        <p:spPr>
          <a:xfrm>
            <a:off x="669928" y="4788101"/>
            <a:ext cx="5048569" cy="8345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1200" dirty="0">
                <a:solidFill>
                  <a:schemeClr val="tx1">
                    <a:lumMod val="50000"/>
                    <a:lumOff val="50000"/>
                  </a:schemeClr>
                </a:solidFill>
              </a:rPr>
              <a:t>中文字体：微软</a:t>
            </a:r>
            <a:r>
              <a:rPr lang="zh-CN" altLang="en-US" sz="1200">
                <a:solidFill>
                  <a:schemeClr val="tx1">
                    <a:lumMod val="50000"/>
                    <a:lumOff val="50000"/>
                  </a:schemeClr>
                </a:solidFill>
              </a:rPr>
              <a:t>雅黑  </a:t>
            </a:r>
            <a:r>
              <a:rPr lang="en-US" altLang="zh-CN" sz="1200">
                <a:solidFill>
                  <a:schemeClr val="tx1">
                    <a:lumMod val="50000"/>
                    <a:lumOff val="50000"/>
                  </a:schemeClr>
                </a:solidFill>
              </a:rPr>
              <a:t>Asian Font: Microsoft Yahei</a:t>
            </a:r>
          </a:p>
          <a:p>
            <a:endParaRPr lang="en-US" altLang="zh-CN" sz="1200">
              <a:solidFill>
                <a:schemeClr val="tx1">
                  <a:lumMod val="50000"/>
                  <a:lumOff val="50000"/>
                </a:schemeClr>
              </a:solidFill>
            </a:endParaRPr>
          </a:p>
          <a:p>
            <a:r>
              <a:rPr lang="zh-CN" altLang="en-US" sz="1200">
                <a:solidFill>
                  <a:schemeClr val="tx1">
                    <a:lumMod val="50000"/>
                    <a:lumOff val="50000"/>
                  </a:schemeClr>
                </a:solidFill>
              </a:rPr>
              <a:t>英文字体：</a:t>
            </a:r>
            <a:r>
              <a:rPr lang="en-US" altLang="zh-CN" sz="1200">
                <a:solidFill>
                  <a:schemeClr val="tx1">
                    <a:lumMod val="50000"/>
                    <a:lumOff val="50000"/>
                  </a:schemeClr>
                </a:solidFill>
              </a:rPr>
              <a:t>Arial  Lation Font: Arial</a:t>
            </a:r>
            <a:endParaRPr lang="zh-CN" altLang="en-US" sz="1200">
              <a:solidFill>
                <a:schemeClr val="tx1">
                  <a:lumMod val="50000"/>
                  <a:lumOff val="50000"/>
                </a:schemeClr>
              </a:solidFill>
            </a:endParaRPr>
          </a:p>
        </p:txBody>
      </p:sp>
      <p:sp>
        <p:nvSpPr>
          <p:cNvPr id="77" name="标题 1">
            <a:extLst>
              <a:ext uri="{FF2B5EF4-FFF2-40B4-BE49-F238E27FC236}">
                <a16:creationId xmlns:a16="http://schemas.microsoft.com/office/drawing/2014/main" id="{C9E4D022-6E94-447D-B7EA-F7C1698B179D}"/>
              </a:ext>
            </a:extLst>
          </p:cNvPr>
          <p:cNvSpPr txBox="1">
            <a:spLocks/>
          </p:cNvSpPr>
          <p:nvPr/>
        </p:nvSpPr>
        <p:spPr>
          <a:xfrm>
            <a:off x="695323" y="411480"/>
            <a:ext cx="10825164" cy="605919"/>
          </a:xfrm>
          <a:prstGeom prst="rect">
            <a:avLst/>
          </a:prstGeom>
        </p:spPr>
        <p:txBody>
          <a:bodyPr vert="horz" lIns="91440" tIns="45720" rIns="91440" bIns="45720" rtlCol="0" anchor="b">
            <a:normAutofit/>
          </a:bodyPr>
          <a:lstStyle>
            <a:lvl1pPr algn="l" defTabSz="914377" rtl="0" eaLnBrk="1" latinLnBrk="0" hangingPunct="1">
              <a:lnSpc>
                <a:spcPct val="90000"/>
              </a:lnSpc>
              <a:spcBef>
                <a:spcPct val="0"/>
              </a:spcBef>
              <a:buNone/>
              <a:defRPr sz="4400" kern="1200">
                <a:solidFill>
                  <a:schemeClr val="tx1"/>
                </a:solidFill>
                <a:latin typeface="+mj-lt"/>
                <a:ea typeface="+mj-ea"/>
                <a:cs typeface="+mj-cs"/>
              </a:defRPr>
            </a:lvl1pPr>
          </a:lstStyle>
          <a:p>
            <a:pPr defTabSz="914332"/>
            <a:r>
              <a:rPr lang="zh-CN" altLang="en-US" sz="2800" b="1" dirty="0">
                <a:solidFill>
                  <a:schemeClr val="tx1">
                    <a:lumMod val="95000"/>
                    <a:lumOff val="5000"/>
                  </a:schemeClr>
                </a:solidFill>
              </a:rPr>
              <a:t>滁州学院主题模板设计规范</a:t>
            </a:r>
          </a:p>
        </p:txBody>
      </p:sp>
      <p:sp>
        <p:nvSpPr>
          <p:cNvPr id="27" name="文本框 26">
            <a:extLst>
              <a:ext uri="{FF2B5EF4-FFF2-40B4-BE49-F238E27FC236}">
                <a16:creationId xmlns:a16="http://schemas.microsoft.com/office/drawing/2014/main" id="{9AE06032-585A-4781-9367-DBF8B51341AB}"/>
              </a:ext>
            </a:extLst>
          </p:cNvPr>
          <p:cNvSpPr txBox="1"/>
          <p:nvPr/>
        </p:nvSpPr>
        <p:spPr>
          <a:xfrm>
            <a:off x="6933566" y="2015767"/>
            <a:ext cx="2696572" cy="338554"/>
          </a:xfrm>
          <a:prstGeom prst="rect">
            <a:avLst/>
          </a:prstGeom>
          <a:noFill/>
        </p:spPr>
        <p:txBody>
          <a:bodyPr wrap="none" rtlCol="0">
            <a:spAutoFit/>
          </a:bodyPr>
          <a:lstStyle/>
          <a:p>
            <a:r>
              <a:rPr lang="zh-CN" altLang="en-US" sz="1600" dirty="0"/>
              <a:t>图片均来自官网及个人拍摄</a:t>
            </a:r>
          </a:p>
        </p:txBody>
      </p:sp>
      <p:sp>
        <p:nvSpPr>
          <p:cNvPr id="37" name="文本框 36">
            <a:extLst>
              <a:ext uri="{FF2B5EF4-FFF2-40B4-BE49-F238E27FC236}">
                <a16:creationId xmlns:a16="http://schemas.microsoft.com/office/drawing/2014/main" id="{3CE5DA3C-2587-4796-BD5B-498A5CDFEA78}"/>
              </a:ext>
            </a:extLst>
          </p:cNvPr>
          <p:cNvSpPr txBox="1"/>
          <p:nvPr/>
        </p:nvSpPr>
        <p:spPr>
          <a:xfrm>
            <a:off x="6933566" y="4736098"/>
            <a:ext cx="2852063" cy="338554"/>
          </a:xfrm>
          <a:prstGeom prst="rect">
            <a:avLst/>
          </a:prstGeom>
          <a:noFill/>
        </p:spPr>
        <p:txBody>
          <a:bodyPr wrap="none" rtlCol="0">
            <a:spAutoFit/>
          </a:bodyPr>
          <a:lstStyle/>
          <a:p>
            <a:r>
              <a:rPr lang="zh-CN" altLang="en-US" sz="1600" dirty="0"/>
              <a:t>感谢滁州学院同学提供的照片</a:t>
            </a:r>
          </a:p>
        </p:txBody>
      </p:sp>
      <p:pic>
        <p:nvPicPr>
          <p:cNvPr id="25" name="图片占位符 24">
            <a:extLst>
              <a:ext uri="{FF2B5EF4-FFF2-40B4-BE49-F238E27FC236}">
                <a16:creationId xmlns:a16="http://schemas.microsoft.com/office/drawing/2014/main" id="{D9D0CA29-998E-48EA-8287-7AB4EEFCD8C5}"/>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9580" r="29580"/>
          <a:stretch>
            <a:fillRect/>
          </a:stretch>
        </p:blipFill>
        <p:spPr/>
      </p:pic>
      <p:pic>
        <p:nvPicPr>
          <p:cNvPr id="29" name="图片占位符 28">
            <a:extLst>
              <a:ext uri="{FF2B5EF4-FFF2-40B4-BE49-F238E27FC236}">
                <a16:creationId xmlns:a16="http://schemas.microsoft.com/office/drawing/2014/main" id="{66D85367-6E40-4150-9176-EB5BD1E3D877}"/>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13525" r="13525"/>
          <a:stretch>
            <a:fillRect/>
          </a:stretch>
        </p:blipFill>
        <p:spPr/>
      </p:pic>
      <p:pic>
        <p:nvPicPr>
          <p:cNvPr id="31" name="图片占位符 30">
            <a:extLst>
              <a:ext uri="{FF2B5EF4-FFF2-40B4-BE49-F238E27FC236}">
                <a16:creationId xmlns:a16="http://schemas.microsoft.com/office/drawing/2014/main" id="{DA912E75-F2CC-4C85-8ABA-0E983D135052}"/>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7173" r="7173"/>
          <a:stretch>
            <a:fillRect/>
          </a:stretch>
        </p:blipFill>
        <p:spPr/>
      </p:pic>
      <p:pic>
        <p:nvPicPr>
          <p:cNvPr id="33" name="图片占位符 32">
            <a:extLst>
              <a:ext uri="{FF2B5EF4-FFF2-40B4-BE49-F238E27FC236}">
                <a16:creationId xmlns:a16="http://schemas.microsoft.com/office/drawing/2014/main" id="{632DF2F6-2643-4D0B-8340-2A32779AE861}"/>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t="15298" b="15298"/>
          <a:stretch>
            <a:fillRect/>
          </a:stretch>
        </p:blipFill>
        <p:spPr/>
      </p:pic>
      <p:pic>
        <p:nvPicPr>
          <p:cNvPr id="35" name="图片占位符 34">
            <a:extLst>
              <a:ext uri="{FF2B5EF4-FFF2-40B4-BE49-F238E27FC236}">
                <a16:creationId xmlns:a16="http://schemas.microsoft.com/office/drawing/2014/main" id="{5E82BA85-62D1-4339-A7DA-00DC67E5F67E}"/>
              </a:ext>
            </a:extLst>
          </p:cNvPr>
          <p:cNvPicPr>
            <a:picLocks noGrp="1" noChangeAspect="1"/>
          </p:cNvPicPr>
          <p:nvPr>
            <p:ph type="pic" sz="quarter" idx="14"/>
          </p:nvPr>
        </p:nvPicPr>
        <p:blipFill>
          <a:blip r:embed="rId7">
            <a:extLst>
              <a:ext uri="{28A0092B-C50C-407E-A947-70E740481C1C}">
                <a14:useLocalDpi xmlns:a14="http://schemas.microsoft.com/office/drawing/2010/main" val="0"/>
              </a:ext>
            </a:extLst>
          </a:blip>
          <a:srcRect t="11342" b="11342"/>
          <a:stretch>
            <a:fillRect/>
          </a:stretch>
        </p:blipFill>
        <p:spPr/>
      </p:pic>
      <p:pic>
        <p:nvPicPr>
          <p:cNvPr id="39" name="图片占位符 38">
            <a:extLst>
              <a:ext uri="{FF2B5EF4-FFF2-40B4-BE49-F238E27FC236}">
                <a16:creationId xmlns:a16="http://schemas.microsoft.com/office/drawing/2014/main" id="{435BEE86-9B92-4135-81A9-9B6A527683BD}"/>
              </a:ext>
            </a:extLst>
          </p:cNvPr>
          <p:cNvPicPr>
            <a:picLocks noGrp="1" noChangeAspect="1"/>
          </p:cNvPicPr>
          <p:nvPr>
            <p:ph type="pic" sz="quarter" idx="15"/>
          </p:nvPr>
        </p:nvPicPr>
        <p:blipFill>
          <a:blip r:embed="rId8">
            <a:extLst>
              <a:ext uri="{28A0092B-C50C-407E-A947-70E740481C1C}">
                <a14:useLocalDpi xmlns:a14="http://schemas.microsoft.com/office/drawing/2010/main" val="0"/>
              </a:ext>
            </a:extLst>
          </a:blip>
          <a:srcRect l="13574" r="13574"/>
          <a:stretch>
            <a:fillRect/>
          </a:stretch>
        </p:blipFill>
        <p:spPr/>
      </p:pic>
    </p:spTree>
    <p:extLst>
      <p:ext uri="{BB962C8B-B14F-4D97-AF65-F5344CB8AC3E}">
        <p14:creationId xmlns:p14="http://schemas.microsoft.com/office/powerpoint/2010/main" val="11826336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71206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89B6B261-780C-420A-9EE8-1EFDCFF288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9371" y="3577771"/>
            <a:ext cx="2160000" cy="2160000"/>
          </a:xfrm>
          <a:prstGeom prst="rect">
            <a:avLst/>
          </a:prstGeom>
        </p:spPr>
      </p:pic>
    </p:spTree>
    <p:extLst>
      <p:ext uri="{BB962C8B-B14F-4D97-AF65-F5344CB8AC3E}">
        <p14:creationId xmlns:p14="http://schemas.microsoft.com/office/powerpoint/2010/main" val="262544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081CF6C0-C5D9-4F19-966D-176FFFAD4737}"/>
              </a:ext>
            </a:extLst>
          </p:cNvPr>
          <p:cNvSpPr>
            <a:spLocks noGrp="1"/>
          </p:cNvSpPr>
          <p:nvPr>
            <p:ph type="body" sz="quarter" idx="10"/>
          </p:nvPr>
        </p:nvSpPr>
        <p:spPr/>
        <p:txBody>
          <a:bodyPr/>
          <a:lstStyle/>
          <a:p>
            <a:r>
              <a:rPr lang="zh-CN" altLang="en-US" dirty="0"/>
              <a:t>请输入标题</a:t>
            </a:r>
          </a:p>
          <a:p>
            <a:endParaRPr lang="zh-CN" altLang="en-US" dirty="0"/>
          </a:p>
        </p:txBody>
      </p:sp>
      <p:grpSp>
        <p:nvGrpSpPr>
          <p:cNvPr id="5" name="组合 4">
            <a:extLst>
              <a:ext uri="{FF2B5EF4-FFF2-40B4-BE49-F238E27FC236}">
                <a16:creationId xmlns:a16="http://schemas.microsoft.com/office/drawing/2014/main" id="{149583A4-84CD-44F6-9C72-86628B5C3A1B}"/>
              </a:ext>
            </a:extLst>
          </p:cNvPr>
          <p:cNvGrpSpPr/>
          <p:nvPr/>
        </p:nvGrpSpPr>
        <p:grpSpPr>
          <a:xfrm>
            <a:off x="933409" y="1487167"/>
            <a:ext cx="5381261" cy="4450142"/>
            <a:chOff x="555625" y="293801"/>
            <a:chExt cx="7936025" cy="6562856"/>
          </a:xfrm>
          <a:noFill/>
        </p:grpSpPr>
        <p:sp>
          <p:nvSpPr>
            <p:cNvPr id="6" name="Freeform 36">
              <a:extLst>
                <a:ext uri="{FF2B5EF4-FFF2-40B4-BE49-F238E27FC236}">
                  <a16:creationId xmlns:a16="http://schemas.microsoft.com/office/drawing/2014/main" id="{C219E93A-A5B7-49CA-A866-195275F6D378}"/>
                </a:ext>
              </a:extLst>
            </p:cNvPr>
            <p:cNvSpPr>
              <a:spLocks/>
            </p:cNvSpPr>
            <p:nvPr/>
          </p:nvSpPr>
          <p:spPr bwMode="auto">
            <a:xfrm>
              <a:off x="6807200" y="2041525"/>
              <a:ext cx="933450" cy="879475"/>
            </a:xfrm>
            <a:custGeom>
              <a:avLst/>
              <a:gdLst>
                <a:gd name="T0" fmla="*/ 234 w 588"/>
                <a:gd name="T1" fmla="*/ 550 h 554"/>
                <a:gd name="T2" fmla="*/ 248 w 588"/>
                <a:gd name="T3" fmla="*/ 530 h 554"/>
                <a:gd name="T4" fmla="*/ 264 w 588"/>
                <a:gd name="T5" fmla="*/ 516 h 554"/>
                <a:gd name="T6" fmla="*/ 274 w 588"/>
                <a:gd name="T7" fmla="*/ 480 h 554"/>
                <a:gd name="T8" fmla="*/ 252 w 588"/>
                <a:gd name="T9" fmla="*/ 468 h 554"/>
                <a:gd name="T10" fmla="*/ 252 w 588"/>
                <a:gd name="T11" fmla="*/ 438 h 554"/>
                <a:gd name="T12" fmla="*/ 280 w 588"/>
                <a:gd name="T13" fmla="*/ 404 h 554"/>
                <a:gd name="T14" fmla="*/ 288 w 588"/>
                <a:gd name="T15" fmla="*/ 388 h 554"/>
                <a:gd name="T16" fmla="*/ 290 w 588"/>
                <a:gd name="T17" fmla="*/ 342 h 554"/>
                <a:gd name="T18" fmla="*/ 252 w 588"/>
                <a:gd name="T19" fmla="*/ 300 h 554"/>
                <a:gd name="T20" fmla="*/ 200 w 588"/>
                <a:gd name="T21" fmla="*/ 304 h 554"/>
                <a:gd name="T22" fmla="*/ 174 w 588"/>
                <a:gd name="T23" fmla="*/ 330 h 554"/>
                <a:gd name="T24" fmla="*/ 130 w 588"/>
                <a:gd name="T25" fmla="*/ 390 h 554"/>
                <a:gd name="T26" fmla="*/ 110 w 588"/>
                <a:gd name="T27" fmla="*/ 416 h 554"/>
                <a:gd name="T28" fmla="*/ 36 w 588"/>
                <a:gd name="T29" fmla="*/ 364 h 554"/>
                <a:gd name="T30" fmla="*/ 12 w 588"/>
                <a:gd name="T31" fmla="*/ 358 h 554"/>
                <a:gd name="T32" fmla="*/ 0 w 588"/>
                <a:gd name="T33" fmla="*/ 348 h 554"/>
                <a:gd name="T34" fmla="*/ 4 w 588"/>
                <a:gd name="T35" fmla="*/ 324 h 554"/>
                <a:gd name="T36" fmla="*/ 18 w 588"/>
                <a:gd name="T37" fmla="*/ 320 h 554"/>
                <a:gd name="T38" fmla="*/ 40 w 588"/>
                <a:gd name="T39" fmla="*/ 292 h 554"/>
                <a:gd name="T40" fmla="*/ 34 w 588"/>
                <a:gd name="T41" fmla="*/ 238 h 554"/>
                <a:gd name="T42" fmla="*/ 28 w 588"/>
                <a:gd name="T43" fmla="*/ 228 h 554"/>
                <a:gd name="T44" fmla="*/ 20 w 588"/>
                <a:gd name="T45" fmla="*/ 186 h 554"/>
                <a:gd name="T46" fmla="*/ 26 w 588"/>
                <a:gd name="T47" fmla="*/ 172 h 554"/>
                <a:gd name="T48" fmla="*/ 44 w 588"/>
                <a:gd name="T49" fmla="*/ 190 h 554"/>
                <a:gd name="T50" fmla="*/ 58 w 588"/>
                <a:gd name="T51" fmla="*/ 210 h 554"/>
                <a:gd name="T52" fmla="*/ 80 w 588"/>
                <a:gd name="T53" fmla="*/ 224 h 554"/>
                <a:gd name="T54" fmla="*/ 100 w 588"/>
                <a:gd name="T55" fmla="*/ 222 h 554"/>
                <a:gd name="T56" fmla="*/ 142 w 588"/>
                <a:gd name="T57" fmla="*/ 186 h 554"/>
                <a:gd name="T58" fmla="*/ 216 w 588"/>
                <a:gd name="T59" fmla="*/ 128 h 554"/>
                <a:gd name="T60" fmla="*/ 232 w 588"/>
                <a:gd name="T61" fmla="*/ 104 h 554"/>
                <a:gd name="T62" fmla="*/ 262 w 588"/>
                <a:gd name="T63" fmla="*/ 76 h 554"/>
                <a:gd name="T64" fmla="*/ 292 w 588"/>
                <a:gd name="T65" fmla="*/ 74 h 554"/>
                <a:gd name="T66" fmla="*/ 312 w 588"/>
                <a:gd name="T67" fmla="*/ 84 h 554"/>
                <a:gd name="T68" fmla="*/ 348 w 588"/>
                <a:gd name="T69" fmla="*/ 66 h 554"/>
                <a:gd name="T70" fmla="*/ 348 w 588"/>
                <a:gd name="T71" fmla="*/ 16 h 554"/>
                <a:gd name="T72" fmla="*/ 362 w 588"/>
                <a:gd name="T73" fmla="*/ 2 h 554"/>
                <a:gd name="T74" fmla="*/ 396 w 588"/>
                <a:gd name="T75" fmla="*/ 32 h 554"/>
                <a:gd name="T76" fmla="*/ 418 w 588"/>
                <a:gd name="T77" fmla="*/ 46 h 554"/>
                <a:gd name="T78" fmla="*/ 436 w 588"/>
                <a:gd name="T79" fmla="*/ 44 h 554"/>
                <a:gd name="T80" fmla="*/ 440 w 588"/>
                <a:gd name="T81" fmla="*/ 28 h 554"/>
                <a:gd name="T82" fmla="*/ 458 w 588"/>
                <a:gd name="T83" fmla="*/ 24 h 554"/>
                <a:gd name="T84" fmla="*/ 460 w 588"/>
                <a:gd name="T85" fmla="*/ 62 h 554"/>
                <a:gd name="T86" fmla="*/ 498 w 588"/>
                <a:gd name="T87" fmla="*/ 110 h 554"/>
                <a:gd name="T88" fmla="*/ 516 w 588"/>
                <a:gd name="T89" fmla="*/ 178 h 554"/>
                <a:gd name="T90" fmla="*/ 530 w 588"/>
                <a:gd name="T91" fmla="*/ 196 h 554"/>
                <a:gd name="T92" fmla="*/ 588 w 588"/>
                <a:gd name="T93" fmla="*/ 236 h 554"/>
                <a:gd name="T94" fmla="*/ 580 w 588"/>
                <a:gd name="T95" fmla="*/ 250 h 554"/>
                <a:gd name="T96" fmla="*/ 520 w 588"/>
                <a:gd name="T97" fmla="*/ 292 h 554"/>
                <a:gd name="T98" fmla="*/ 502 w 588"/>
                <a:gd name="T99" fmla="*/ 310 h 554"/>
                <a:gd name="T100" fmla="*/ 472 w 588"/>
                <a:gd name="T101" fmla="*/ 346 h 554"/>
                <a:gd name="T102" fmla="*/ 466 w 588"/>
                <a:gd name="T103" fmla="*/ 374 h 554"/>
                <a:gd name="T104" fmla="*/ 448 w 588"/>
                <a:gd name="T105" fmla="*/ 390 h 554"/>
                <a:gd name="T106" fmla="*/ 412 w 588"/>
                <a:gd name="T107" fmla="*/ 402 h 554"/>
                <a:gd name="T108" fmla="*/ 362 w 588"/>
                <a:gd name="T109" fmla="*/ 424 h 554"/>
                <a:gd name="T110" fmla="*/ 322 w 588"/>
                <a:gd name="T111" fmla="*/ 460 h 554"/>
                <a:gd name="T112" fmla="*/ 304 w 588"/>
                <a:gd name="T113" fmla="*/ 494 h 554"/>
                <a:gd name="T114" fmla="*/ 290 w 588"/>
                <a:gd name="T115" fmla="*/ 542 h 554"/>
                <a:gd name="T116" fmla="*/ 236 w 588"/>
                <a:gd name="T117" fmla="*/ 554 h 55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588" h="554">
                  <a:moveTo>
                    <a:pt x="236" y="554"/>
                  </a:moveTo>
                  <a:lnTo>
                    <a:pt x="236" y="554"/>
                  </a:lnTo>
                  <a:lnTo>
                    <a:pt x="234" y="550"/>
                  </a:lnTo>
                  <a:lnTo>
                    <a:pt x="240" y="536"/>
                  </a:lnTo>
                  <a:lnTo>
                    <a:pt x="248" y="530"/>
                  </a:lnTo>
                  <a:lnTo>
                    <a:pt x="254" y="524"/>
                  </a:lnTo>
                  <a:lnTo>
                    <a:pt x="264" y="516"/>
                  </a:lnTo>
                  <a:lnTo>
                    <a:pt x="274" y="496"/>
                  </a:lnTo>
                  <a:lnTo>
                    <a:pt x="274" y="480"/>
                  </a:lnTo>
                  <a:lnTo>
                    <a:pt x="252" y="468"/>
                  </a:lnTo>
                  <a:lnTo>
                    <a:pt x="250" y="456"/>
                  </a:lnTo>
                  <a:lnTo>
                    <a:pt x="250" y="446"/>
                  </a:lnTo>
                  <a:lnTo>
                    <a:pt x="252" y="438"/>
                  </a:lnTo>
                  <a:lnTo>
                    <a:pt x="256" y="430"/>
                  </a:lnTo>
                  <a:lnTo>
                    <a:pt x="266" y="416"/>
                  </a:lnTo>
                  <a:lnTo>
                    <a:pt x="280" y="404"/>
                  </a:lnTo>
                  <a:lnTo>
                    <a:pt x="284" y="396"/>
                  </a:lnTo>
                  <a:lnTo>
                    <a:pt x="288" y="388"/>
                  </a:lnTo>
                  <a:lnTo>
                    <a:pt x="290" y="370"/>
                  </a:lnTo>
                  <a:lnTo>
                    <a:pt x="290" y="356"/>
                  </a:lnTo>
                  <a:lnTo>
                    <a:pt x="290" y="342"/>
                  </a:lnTo>
                  <a:lnTo>
                    <a:pt x="252" y="300"/>
                  </a:lnTo>
                  <a:lnTo>
                    <a:pt x="234" y="298"/>
                  </a:lnTo>
                  <a:lnTo>
                    <a:pt x="200" y="304"/>
                  </a:lnTo>
                  <a:lnTo>
                    <a:pt x="186" y="316"/>
                  </a:lnTo>
                  <a:lnTo>
                    <a:pt x="174" y="330"/>
                  </a:lnTo>
                  <a:lnTo>
                    <a:pt x="148" y="360"/>
                  </a:lnTo>
                  <a:lnTo>
                    <a:pt x="130" y="390"/>
                  </a:lnTo>
                  <a:lnTo>
                    <a:pt x="120" y="404"/>
                  </a:lnTo>
                  <a:lnTo>
                    <a:pt x="110" y="416"/>
                  </a:lnTo>
                  <a:lnTo>
                    <a:pt x="70" y="390"/>
                  </a:lnTo>
                  <a:lnTo>
                    <a:pt x="52" y="376"/>
                  </a:lnTo>
                  <a:lnTo>
                    <a:pt x="36" y="364"/>
                  </a:lnTo>
                  <a:lnTo>
                    <a:pt x="22" y="362"/>
                  </a:lnTo>
                  <a:lnTo>
                    <a:pt x="12" y="358"/>
                  </a:lnTo>
                  <a:lnTo>
                    <a:pt x="6" y="352"/>
                  </a:lnTo>
                  <a:lnTo>
                    <a:pt x="0" y="348"/>
                  </a:lnTo>
                  <a:lnTo>
                    <a:pt x="0" y="334"/>
                  </a:lnTo>
                  <a:lnTo>
                    <a:pt x="2" y="326"/>
                  </a:lnTo>
                  <a:lnTo>
                    <a:pt x="4" y="324"/>
                  </a:lnTo>
                  <a:lnTo>
                    <a:pt x="6" y="322"/>
                  </a:lnTo>
                  <a:lnTo>
                    <a:pt x="18" y="320"/>
                  </a:lnTo>
                  <a:lnTo>
                    <a:pt x="28" y="306"/>
                  </a:lnTo>
                  <a:lnTo>
                    <a:pt x="40" y="292"/>
                  </a:lnTo>
                  <a:lnTo>
                    <a:pt x="38" y="240"/>
                  </a:lnTo>
                  <a:lnTo>
                    <a:pt x="34" y="238"/>
                  </a:lnTo>
                  <a:lnTo>
                    <a:pt x="28" y="228"/>
                  </a:lnTo>
                  <a:lnTo>
                    <a:pt x="20" y="206"/>
                  </a:lnTo>
                  <a:lnTo>
                    <a:pt x="20" y="186"/>
                  </a:lnTo>
                  <a:lnTo>
                    <a:pt x="22" y="178"/>
                  </a:lnTo>
                  <a:lnTo>
                    <a:pt x="26" y="172"/>
                  </a:lnTo>
                  <a:lnTo>
                    <a:pt x="34" y="176"/>
                  </a:lnTo>
                  <a:lnTo>
                    <a:pt x="40" y="180"/>
                  </a:lnTo>
                  <a:lnTo>
                    <a:pt x="44" y="190"/>
                  </a:lnTo>
                  <a:lnTo>
                    <a:pt x="48" y="202"/>
                  </a:lnTo>
                  <a:lnTo>
                    <a:pt x="58" y="210"/>
                  </a:lnTo>
                  <a:lnTo>
                    <a:pt x="68" y="218"/>
                  </a:lnTo>
                  <a:lnTo>
                    <a:pt x="74" y="222"/>
                  </a:lnTo>
                  <a:lnTo>
                    <a:pt x="80" y="224"/>
                  </a:lnTo>
                  <a:lnTo>
                    <a:pt x="88" y="224"/>
                  </a:lnTo>
                  <a:lnTo>
                    <a:pt x="100" y="222"/>
                  </a:lnTo>
                  <a:lnTo>
                    <a:pt x="118" y="204"/>
                  </a:lnTo>
                  <a:lnTo>
                    <a:pt x="142" y="186"/>
                  </a:lnTo>
                  <a:lnTo>
                    <a:pt x="168" y="166"/>
                  </a:lnTo>
                  <a:lnTo>
                    <a:pt x="192" y="146"/>
                  </a:lnTo>
                  <a:lnTo>
                    <a:pt x="216" y="128"/>
                  </a:lnTo>
                  <a:lnTo>
                    <a:pt x="226" y="116"/>
                  </a:lnTo>
                  <a:lnTo>
                    <a:pt x="232" y="104"/>
                  </a:lnTo>
                  <a:lnTo>
                    <a:pt x="244" y="82"/>
                  </a:lnTo>
                  <a:lnTo>
                    <a:pt x="262" y="76"/>
                  </a:lnTo>
                  <a:lnTo>
                    <a:pt x="278" y="72"/>
                  </a:lnTo>
                  <a:lnTo>
                    <a:pt x="284" y="72"/>
                  </a:lnTo>
                  <a:lnTo>
                    <a:pt x="292" y="74"/>
                  </a:lnTo>
                  <a:lnTo>
                    <a:pt x="302" y="78"/>
                  </a:lnTo>
                  <a:lnTo>
                    <a:pt x="312" y="84"/>
                  </a:lnTo>
                  <a:lnTo>
                    <a:pt x="332" y="84"/>
                  </a:lnTo>
                  <a:lnTo>
                    <a:pt x="348" y="66"/>
                  </a:lnTo>
                  <a:lnTo>
                    <a:pt x="348" y="16"/>
                  </a:lnTo>
                  <a:lnTo>
                    <a:pt x="354" y="0"/>
                  </a:lnTo>
                  <a:lnTo>
                    <a:pt x="362" y="2"/>
                  </a:lnTo>
                  <a:lnTo>
                    <a:pt x="374" y="8"/>
                  </a:lnTo>
                  <a:lnTo>
                    <a:pt x="384" y="18"/>
                  </a:lnTo>
                  <a:lnTo>
                    <a:pt x="396" y="32"/>
                  </a:lnTo>
                  <a:lnTo>
                    <a:pt x="408" y="42"/>
                  </a:lnTo>
                  <a:lnTo>
                    <a:pt x="418" y="46"/>
                  </a:lnTo>
                  <a:lnTo>
                    <a:pt x="432" y="48"/>
                  </a:lnTo>
                  <a:lnTo>
                    <a:pt x="436" y="44"/>
                  </a:lnTo>
                  <a:lnTo>
                    <a:pt x="438" y="36"/>
                  </a:lnTo>
                  <a:lnTo>
                    <a:pt x="440" y="28"/>
                  </a:lnTo>
                  <a:lnTo>
                    <a:pt x="450" y="16"/>
                  </a:lnTo>
                  <a:lnTo>
                    <a:pt x="458" y="24"/>
                  </a:lnTo>
                  <a:lnTo>
                    <a:pt x="460" y="62"/>
                  </a:lnTo>
                  <a:lnTo>
                    <a:pt x="472" y="76"/>
                  </a:lnTo>
                  <a:lnTo>
                    <a:pt x="484" y="92"/>
                  </a:lnTo>
                  <a:lnTo>
                    <a:pt x="498" y="110"/>
                  </a:lnTo>
                  <a:lnTo>
                    <a:pt x="516" y="128"/>
                  </a:lnTo>
                  <a:lnTo>
                    <a:pt x="516" y="178"/>
                  </a:lnTo>
                  <a:lnTo>
                    <a:pt x="530" y="196"/>
                  </a:lnTo>
                  <a:lnTo>
                    <a:pt x="564" y="220"/>
                  </a:lnTo>
                  <a:lnTo>
                    <a:pt x="588" y="236"/>
                  </a:lnTo>
                  <a:lnTo>
                    <a:pt x="586" y="242"/>
                  </a:lnTo>
                  <a:lnTo>
                    <a:pt x="580" y="250"/>
                  </a:lnTo>
                  <a:lnTo>
                    <a:pt x="558" y="266"/>
                  </a:lnTo>
                  <a:lnTo>
                    <a:pt x="534" y="282"/>
                  </a:lnTo>
                  <a:lnTo>
                    <a:pt x="520" y="292"/>
                  </a:lnTo>
                  <a:lnTo>
                    <a:pt x="502" y="310"/>
                  </a:lnTo>
                  <a:lnTo>
                    <a:pt x="486" y="328"/>
                  </a:lnTo>
                  <a:lnTo>
                    <a:pt x="472" y="346"/>
                  </a:lnTo>
                  <a:lnTo>
                    <a:pt x="470" y="354"/>
                  </a:lnTo>
                  <a:lnTo>
                    <a:pt x="468" y="364"/>
                  </a:lnTo>
                  <a:lnTo>
                    <a:pt x="466" y="374"/>
                  </a:lnTo>
                  <a:lnTo>
                    <a:pt x="462" y="384"/>
                  </a:lnTo>
                  <a:lnTo>
                    <a:pt x="448" y="390"/>
                  </a:lnTo>
                  <a:lnTo>
                    <a:pt x="432" y="398"/>
                  </a:lnTo>
                  <a:lnTo>
                    <a:pt x="412" y="402"/>
                  </a:lnTo>
                  <a:lnTo>
                    <a:pt x="394" y="408"/>
                  </a:lnTo>
                  <a:lnTo>
                    <a:pt x="378" y="416"/>
                  </a:lnTo>
                  <a:lnTo>
                    <a:pt x="362" y="424"/>
                  </a:lnTo>
                  <a:lnTo>
                    <a:pt x="348" y="434"/>
                  </a:lnTo>
                  <a:lnTo>
                    <a:pt x="336" y="446"/>
                  </a:lnTo>
                  <a:lnTo>
                    <a:pt x="322" y="460"/>
                  </a:lnTo>
                  <a:lnTo>
                    <a:pt x="310" y="476"/>
                  </a:lnTo>
                  <a:lnTo>
                    <a:pt x="304" y="494"/>
                  </a:lnTo>
                  <a:lnTo>
                    <a:pt x="296" y="518"/>
                  </a:lnTo>
                  <a:lnTo>
                    <a:pt x="290" y="542"/>
                  </a:lnTo>
                  <a:lnTo>
                    <a:pt x="260" y="550"/>
                  </a:lnTo>
                  <a:lnTo>
                    <a:pt x="236" y="554"/>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7" name="Freeform 8">
              <a:extLst>
                <a:ext uri="{FF2B5EF4-FFF2-40B4-BE49-F238E27FC236}">
                  <a16:creationId xmlns:a16="http://schemas.microsoft.com/office/drawing/2014/main" id="{646E69DA-0B3F-4FB6-86DC-31A67D7017C7}"/>
                </a:ext>
              </a:extLst>
            </p:cNvPr>
            <p:cNvSpPr>
              <a:spLocks/>
            </p:cNvSpPr>
            <p:nvPr/>
          </p:nvSpPr>
          <p:spPr bwMode="auto">
            <a:xfrm>
              <a:off x="5635084" y="6535982"/>
              <a:ext cx="387349" cy="320675"/>
            </a:xfrm>
            <a:custGeom>
              <a:avLst/>
              <a:gdLst>
                <a:gd name="T0" fmla="*/ 82 w 244"/>
                <a:gd name="T1" fmla="*/ 202 h 202"/>
                <a:gd name="T2" fmla="*/ 82 w 244"/>
                <a:gd name="T3" fmla="*/ 202 h 202"/>
                <a:gd name="T4" fmla="*/ 22 w 244"/>
                <a:gd name="T5" fmla="*/ 182 h 202"/>
                <a:gd name="T6" fmla="*/ 22 w 244"/>
                <a:gd name="T7" fmla="*/ 182 h 202"/>
                <a:gd name="T8" fmla="*/ 12 w 244"/>
                <a:gd name="T9" fmla="*/ 174 h 202"/>
                <a:gd name="T10" fmla="*/ 6 w 244"/>
                <a:gd name="T11" fmla="*/ 166 h 202"/>
                <a:gd name="T12" fmla="*/ 0 w 244"/>
                <a:gd name="T13" fmla="*/ 158 h 202"/>
                <a:gd name="T14" fmla="*/ 0 w 244"/>
                <a:gd name="T15" fmla="*/ 150 h 202"/>
                <a:gd name="T16" fmla="*/ 0 w 244"/>
                <a:gd name="T17" fmla="*/ 132 h 202"/>
                <a:gd name="T18" fmla="*/ 0 w 244"/>
                <a:gd name="T19" fmla="*/ 114 h 202"/>
                <a:gd name="T20" fmla="*/ 0 w 244"/>
                <a:gd name="T21" fmla="*/ 114 h 202"/>
                <a:gd name="T22" fmla="*/ 2 w 244"/>
                <a:gd name="T23" fmla="*/ 94 h 202"/>
                <a:gd name="T24" fmla="*/ 4 w 244"/>
                <a:gd name="T25" fmla="*/ 90 h 202"/>
                <a:gd name="T26" fmla="*/ 6 w 244"/>
                <a:gd name="T27" fmla="*/ 86 h 202"/>
                <a:gd name="T28" fmla="*/ 8 w 244"/>
                <a:gd name="T29" fmla="*/ 84 h 202"/>
                <a:gd name="T30" fmla="*/ 14 w 244"/>
                <a:gd name="T31" fmla="*/ 82 h 202"/>
                <a:gd name="T32" fmla="*/ 30 w 244"/>
                <a:gd name="T33" fmla="*/ 78 h 202"/>
                <a:gd name="T34" fmla="*/ 30 w 244"/>
                <a:gd name="T35" fmla="*/ 78 h 202"/>
                <a:gd name="T36" fmla="*/ 42 w 244"/>
                <a:gd name="T37" fmla="*/ 68 h 202"/>
                <a:gd name="T38" fmla="*/ 42 w 244"/>
                <a:gd name="T39" fmla="*/ 68 h 202"/>
                <a:gd name="T40" fmla="*/ 44 w 244"/>
                <a:gd name="T41" fmla="*/ 32 h 202"/>
                <a:gd name="T42" fmla="*/ 44 w 244"/>
                <a:gd name="T43" fmla="*/ 32 h 202"/>
                <a:gd name="T44" fmla="*/ 48 w 244"/>
                <a:gd name="T45" fmla="*/ 30 h 202"/>
                <a:gd name="T46" fmla="*/ 48 w 244"/>
                <a:gd name="T47" fmla="*/ 30 h 202"/>
                <a:gd name="T48" fmla="*/ 64 w 244"/>
                <a:gd name="T49" fmla="*/ 34 h 202"/>
                <a:gd name="T50" fmla="*/ 74 w 244"/>
                <a:gd name="T51" fmla="*/ 34 h 202"/>
                <a:gd name="T52" fmla="*/ 84 w 244"/>
                <a:gd name="T53" fmla="*/ 34 h 202"/>
                <a:gd name="T54" fmla="*/ 84 w 244"/>
                <a:gd name="T55" fmla="*/ 34 h 202"/>
                <a:gd name="T56" fmla="*/ 134 w 244"/>
                <a:gd name="T57" fmla="*/ 6 h 202"/>
                <a:gd name="T58" fmla="*/ 134 w 244"/>
                <a:gd name="T59" fmla="*/ 6 h 202"/>
                <a:gd name="T60" fmla="*/ 218 w 244"/>
                <a:gd name="T61" fmla="*/ 0 h 202"/>
                <a:gd name="T62" fmla="*/ 218 w 244"/>
                <a:gd name="T63" fmla="*/ 0 h 202"/>
                <a:gd name="T64" fmla="*/ 224 w 244"/>
                <a:gd name="T65" fmla="*/ 4 h 202"/>
                <a:gd name="T66" fmla="*/ 234 w 244"/>
                <a:gd name="T67" fmla="*/ 12 h 202"/>
                <a:gd name="T68" fmla="*/ 238 w 244"/>
                <a:gd name="T69" fmla="*/ 16 h 202"/>
                <a:gd name="T70" fmla="*/ 240 w 244"/>
                <a:gd name="T71" fmla="*/ 22 h 202"/>
                <a:gd name="T72" fmla="*/ 244 w 244"/>
                <a:gd name="T73" fmla="*/ 28 h 202"/>
                <a:gd name="T74" fmla="*/ 244 w 244"/>
                <a:gd name="T75" fmla="*/ 36 h 202"/>
                <a:gd name="T76" fmla="*/ 244 w 244"/>
                <a:gd name="T77" fmla="*/ 36 h 202"/>
                <a:gd name="T78" fmla="*/ 232 w 244"/>
                <a:gd name="T79" fmla="*/ 56 h 202"/>
                <a:gd name="T80" fmla="*/ 224 w 244"/>
                <a:gd name="T81" fmla="*/ 66 h 202"/>
                <a:gd name="T82" fmla="*/ 216 w 244"/>
                <a:gd name="T83" fmla="*/ 74 h 202"/>
                <a:gd name="T84" fmla="*/ 216 w 244"/>
                <a:gd name="T85" fmla="*/ 74 h 202"/>
                <a:gd name="T86" fmla="*/ 210 w 244"/>
                <a:gd name="T87" fmla="*/ 90 h 202"/>
                <a:gd name="T88" fmla="*/ 202 w 244"/>
                <a:gd name="T89" fmla="*/ 106 h 202"/>
                <a:gd name="T90" fmla="*/ 194 w 244"/>
                <a:gd name="T91" fmla="*/ 122 h 202"/>
                <a:gd name="T92" fmla="*/ 188 w 244"/>
                <a:gd name="T93" fmla="*/ 142 h 202"/>
                <a:gd name="T94" fmla="*/ 188 w 244"/>
                <a:gd name="T95" fmla="*/ 142 h 202"/>
                <a:gd name="T96" fmla="*/ 98 w 244"/>
                <a:gd name="T97" fmla="*/ 198 h 202"/>
                <a:gd name="T98" fmla="*/ 98 w 244"/>
                <a:gd name="T99" fmla="*/ 198 h 202"/>
                <a:gd name="T100" fmla="*/ 90 w 244"/>
                <a:gd name="T101" fmla="*/ 200 h 202"/>
                <a:gd name="T102" fmla="*/ 82 w 244"/>
                <a:gd name="T103" fmla="*/ 202 h 202"/>
                <a:gd name="T104" fmla="*/ 82 w 244"/>
                <a:gd name="T105" fmla="*/ 202 h 20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44" h="202">
                  <a:moveTo>
                    <a:pt x="82" y="202"/>
                  </a:moveTo>
                  <a:lnTo>
                    <a:pt x="82" y="202"/>
                  </a:lnTo>
                  <a:lnTo>
                    <a:pt x="22" y="182"/>
                  </a:lnTo>
                  <a:lnTo>
                    <a:pt x="12" y="174"/>
                  </a:lnTo>
                  <a:lnTo>
                    <a:pt x="6" y="166"/>
                  </a:lnTo>
                  <a:lnTo>
                    <a:pt x="0" y="158"/>
                  </a:lnTo>
                  <a:lnTo>
                    <a:pt x="0" y="150"/>
                  </a:lnTo>
                  <a:lnTo>
                    <a:pt x="0" y="132"/>
                  </a:lnTo>
                  <a:lnTo>
                    <a:pt x="0" y="114"/>
                  </a:lnTo>
                  <a:lnTo>
                    <a:pt x="2" y="94"/>
                  </a:lnTo>
                  <a:lnTo>
                    <a:pt x="4" y="90"/>
                  </a:lnTo>
                  <a:lnTo>
                    <a:pt x="6" y="86"/>
                  </a:lnTo>
                  <a:lnTo>
                    <a:pt x="8" y="84"/>
                  </a:lnTo>
                  <a:lnTo>
                    <a:pt x="14" y="82"/>
                  </a:lnTo>
                  <a:lnTo>
                    <a:pt x="30" y="78"/>
                  </a:lnTo>
                  <a:lnTo>
                    <a:pt x="42" y="68"/>
                  </a:lnTo>
                  <a:lnTo>
                    <a:pt x="44" y="32"/>
                  </a:lnTo>
                  <a:lnTo>
                    <a:pt x="48" y="30"/>
                  </a:lnTo>
                  <a:lnTo>
                    <a:pt x="64" y="34"/>
                  </a:lnTo>
                  <a:lnTo>
                    <a:pt x="74" y="34"/>
                  </a:lnTo>
                  <a:lnTo>
                    <a:pt x="84" y="34"/>
                  </a:lnTo>
                  <a:lnTo>
                    <a:pt x="134" y="6"/>
                  </a:lnTo>
                  <a:lnTo>
                    <a:pt x="218" y="0"/>
                  </a:lnTo>
                  <a:lnTo>
                    <a:pt x="224" y="4"/>
                  </a:lnTo>
                  <a:lnTo>
                    <a:pt x="234" y="12"/>
                  </a:lnTo>
                  <a:lnTo>
                    <a:pt x="238" y="16"/>
                  </a:lnTo>
                  <a:lnTo>
                    <a:pt x="240" y="22"/>
                  </a:lnTo>
                  <a:lnTo>
                    <a:pt x="244" y="28"/>
                  </a:lnTo>
                  <a:lnTo>
                    <a:pt x="244" y="36"/>
                  </a:lnTo>
                  <a:lnTo>
                    <a:pt x="232" y="56"/>
                  </a:lnTo>
                  <a:lnTo>
                    <a:pt x="224" y="66"/>
                  </a:lnTo>
                  <a:lnTo>
                    <a:pt x="216" y="74"/>
                  </a:lnTo>
                  <a:lnTo>
                    <a:pt x="210" y="90"/>
                  </a:lnTo>
                  <a:lnTo>
                    <a:pt x="202" y="106"/>
                  </a:lnTo>
                  <a:lnTo>
                    <a:pt x="194" y="122"/>
                  </a:lnTo>
                  <a:lnTo>
                    <a:pt x="188" y="142"/>
                  </a:lnTo>
                  <a:lnTo>
                    <a:pt x="98" y="198"/>
                  </a:lnTo>
                  <a:lnTo>
                    <a:pt x="90" y="200"/>
                  </a:lnTo>
                  <a:lnTo>
                    <a:pt x="82" y="202"/>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8" name="Freeform 10">
              <a:extLst>
                <a:ext uri="{FF2B5EF4-FFF2-40B4-BE49-F238E27FC236}">
                  <a16:creationId xmlns:a16="http://schemas.microsoft.com/office/drawing/2014/main" id="{1B6159CD-CB81-4370-ADED-2B680EFC3A79}"/>
                </a:ext>
              </a:extLst>
            </p:cNvPr>
            <p:cNvSpPr>
              <a:spLocks/>
            </p:cNvSpPr>
            <p:nvPr/>
          </p:nvSpPr>
          <p:spPr bwMode="auto">
            <a:xfrm>
              <a:off x="5661025" y="5511800"/>
              <a:ext cx="1244600" cy="955675"/>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784" h="602">
                  <a:moveTo>
                    <a:pt x="54" y="602"/>
                  </a:moveTo>
                  <a:lnTo>
                    <a:pt x="54" y="602"/>
                  </a:lnTo>
                  <a:lnTo>
                    <a:pt x="46" y="596"/>
                  </a:lnTo>
                  <a:lnTo>
                    <a:pt x="40" y="590"/>
                  </a:lnTo>
                  <a:lnTo>
                    <a:pt x="34" y="580"/>
                  </a:lnTo>
                  <a:lnTo>
                    <a:pt x="28" y="558"/>
                  </a:lnTo>
                  <a:lnTo>
                    <a:pt x="0" y="520"/>
                  </a:lnTo>
                  <a:lnTo>
                    <a:pt x="0" y="502"/>
                  </a:lnTo>
                  <a:lnTo>
                    <a:pt x="2" y="492"/>
                  </a:lnTo>
                  <a:lnTo>
                    <a:pt x="8" y="486"/>
                  </a:lnTo>
                  <a:lnTo>
                    <a:pt x="18" y="478"/>
                  </a:lnTo>
                  <a:lnTo>
                    <a:pt x="22" y="450"/>
                  </a:lnTo>
                  <a:lnTo>
                    <a:pt x="26" y="440"/>
                  </a:lnTo>
                  <a:lnTo>
                    <a:pt x="30" y="430"/>
                  </a:lnTo>
                  <a:lnTo>
                    <a:pt x="36" y="422"/>
                  </a:lnTo>
                  <a:lnTo>
                    <a:pt x="44" y="414"/>
                  </a:lnTo>
                  <a:lnTo>
                    <a:pt x="66" y="396"/>
                  </a:lnTo>
                  <a:lnTo>
                    <a:pt x="94" y="366"/>
                  </a:lnTo>
                  <a:lnTo>
                    <a:pt x="108" y="354"/>
                  </a:lnTo>
                  <a:lnTo>
                    <a:pt x="124" y="342"/>
                  </a:lnTo>
                  <a:lnTo>
                    <a:pt x="154" y="306"/>
                  </a:lnTo>
                  <a:lnTo>
                    <a:pt x="184" y="276"/>
                  </a:lnTo>
                  <a:lnTo>
                    <a:pt x="196" y="266"/>
                  </a:lnTo>
                  <a:lnTo>
                    <a:pt x="204" y="256"/>
                  </a:lnTo>
                  <a:lnTo>
                    <a:pt x="210" y="244"/>
                  </a:lnTo>
                  <a:lnTo>
                    <a:pt x="214" y="230"/>
                  </a:lnTo>
                  <a:lnTo>
                    <a:pt x="214" y="214"/>
                  </a:lnTo>
                  <a:lnTo>
                    <a:pt x="216" y="204"/>
                  </a:lnTo>
                  <a:lnTo>
                    <a:pt x="218" y="196"/>
                  </a:lnTo>
                  <a:lnTo>
                    <a:pt x="222" y="190"/>
                  </a:lnTo>
                  <a:lnTo>
                    <a:pt x="232" y="180"/>
                  </a:lnTo>
                  <a:lnTo>
                    <a:pt x="240" y="174"/>
                  </a:lnTo>
                  <a:lnTo>
                    <a:pt x="248" y="164"/>
                  </a:lnTo>
                  <a:lnTo>
                    <a:pt x="244" y="106"/>
                  </a:lnTo>
                  <a:lnTo>
                    <a:pt x="254" y="96"/>
                  </a:lnTo>
                  <a:lnTo>
                    <a:pt x="260" y="84"/>
                  </a:lnTo>
                  <a:lnTo>
                    <a:pt x="262" y="72"/>
                  </a:lnTo>
                  <a:lnTo>
                    <a:pt x="264" y="60"/>
                  </a:lnTo>
                  <a:lnTo>
                    <a:pt x="278" y="36"/>
                  </a:lnTo>
                  <a:lnTo>
                    <a:pt x="298" y="36"/>
                  </a:lnTo>
                  <a:lnTo>
                    <a:pt x="332" y="68"/>
                  </a:lnTo>
                  <a:lnTo>
                    <a:pt x="352" y="68"/>
                  </a:lnTo>
                  <a:lnTo>
                    <a:pt x="354" y="64"/>
                  </a:lnTo>
                  <a:lnTo>
                    <a:pt x="356" y="60"/>
                  </a:lnTo>
                  <a:lnTo>
                    <a:pt x="358" y="48"/>
                  </a:lnTo>
                  <a:lnTo>
                    <a:pt x="360" y="32"/>
                  </a:lnTo>
                  <a:lnTo>
                    <a:pt x="340" y="10"/>
                  </a:lnTo>
                  <a:lnTo>
                    <a:pt x="346" y="8"/>
                  </a:lnTo>
                  <a:lnTo>
                    <a:pt x="442" y="8"/>
                  </a:lnTo>
                  <a:lnTo>
                    <a:pt x="454" y="10"/>
                  </a:lnTo>
                  <a:lnTo>
                    <a:pt x="472" y="10"/>
                  </a:lnTo>
                  <a:lnTo>
                    <a:pt x="490" y="8"/>
                  </a:lnTo>
                  <a:lnTo>
                    <a:pt x="500" y="4"/>
                  </a:lnTo>
                  <a:lnTo>
                    <a:pt x="506" y="0"/>
                  </a:lnTo>
                  <a:lnTo>
                    <a:pt x="518" y="0"/>
                  </a:lnTo>
                  <a:lnTo>
                    <a:pt x="518" y="20"/>
                  </a:lnTo>
                  <a:lnTo>
                    <a:pt x="476" y="68"/>
                  </a:lnTo>
                  <a:lnTo>
                    <a:pt x="478" y="82"/>
                  </a:lnTo>
                  <a:lnTo>
                    <a:pt x="482" y="88"/>
                  </a:lnTo>
                  <a:lnTo>
                    <a:pt x="486" y="92"/>
                  </a:lnTo>
                  <a:lnTo>
                    <a:pt x="492" y="94"/>
                  </a:lnTo>
                  <a:lnTo>
                    <a:pt x="500" y="96"/>
                  </a:lnTo>
                  <a:lnTo>
                    <a:pt x="524" y="98"/>
                  </a:lnTo>
                  <a:lnTo>
                    <a:pt x="580" y="72"/>
                  </a:lnTo>
                  <a:lnTo>
                    <a:pt x="600" y="72"/>
                  </a:lnTo>
                  <a:lnTo>
                    <a:pt x="612" y="84"/>
                  </a:lnTo>
                  <a:lnTo>
                    <a:pt x="624" y="82"/>
                  </a:lnTo>
                  <a:lnTo>
                    <a:pt x="634" y="78"/>
                  </a:lnTo>
                  <a:lnTo>
                    <a:pt x="656" y="64"/>
                  </a:lnTo>
                  <a:lnTo>
                    <a:pt x="668" y="58"/>
                  </a:lnTo>
                  <a:lnTo>
                    <a:pt x="680" y="54"/>
                  </a:lnTo>
                  <a:lnTo>
                    <a:pt x="694" y="52"/>
                  </a:lnTo>
                  <a:lnTo>
                    <a:pt x="710" y="56"/>
                  </a:lnTo>
                  <a:lnTo>
                    <a:pt x="740" y="92"/>
                  </a:lnTo>
                  <a:lnTo>
                    <a:pt x="784" y="152"/>
                  </a:lnTo>
                  <a:lnTo>
                    <a:pt x="784" y="168"/>
                  </a:lnTo>
                  <a:lnTo>
                    <a:pt x="764" y="170"/>
                  </a:lnTo>
                  <a:lnTo>
                    <a:pt x="752" y="174"/>
                  </a:lnTo>
                  <a:lnTo>
                    <a:pt x="746" y="180"/>
                  </a:lnTo>
                  <a:lnTo>
                    <a:pt x="740" y="186"/>
                  </a:lnTo>
                  <a:lnTo>
                    <a:pt x="728" y="196"/>
                  </a:lnTo>
                  <a:lnTo>
                    <a:pt x="724" y="200"/>
                  </a:lnTo>
                  <a:lnTo>
                    <a:pt x="722" y="208"/>
                  </a:lnTo>
                  <a:lnTo>
                    <a:pt x="722" y="214"/>
                  </a:lnTo>
                  <a:lnTo>
                    <a:pt x="728" y="224"/>
                  </a:lnTo>
                  <a:lnTo>
                    <a:pt x="728" y="230"/>
                  </a:lnTo>
                  <a:lnTo>
                    <a:pt x="704" y="242"/>
                  </a:lnTo>
                  <a:lnTo>
                    <a:pt x="680" y="256"/>
                  </a:lnTo>
                  <a:lnTo>
                    <a:pt x="656" y="270"/>
                  </a:lnTo>
                  <a:lnTo>
                    <a:pt x="634" y="282"/>
                  </a:lnTo>
                  <a:lnTo>
                    <a:pt x="618" y="298"/>
                  </a:lnTo>
                  <a:lnTo>
                    <a:pt x="612" y="298"/>
                  </a:lnTo>
                  <a:lnTo>
                    <a:pt x="606" y="296"/>
                  </a:lnTo>
                  <a:lnTo>
                    <a:pt x="602" y="292"/>
                  </a:lnTo>
                  <a:lnTo>
                    <a:pt x="600" y="288"/>
                  </a:lnTo>
                  <a:lnTo>
                    <a:pt x="582" y="288"/>
                  </a:lnTo>
                  <a:lnTo>
                    <a:pt x="570" y="304"/>
                  </a:lnTo>
                  <a:lnTo>
                    <a:pt x="556" y="304"/>
                  </a:lnTo>
                  <a:lnTo>
                    <a:pt x="552" y="298"/>
                  </a:lnTo>
                  <a:lnTo>
                    <a:pt x="548" y="294"/>
                  </a:lnTo>
                  <a:lnTo>
                    <a:pt x="544" y="292"/>
                  </a:lnTo>
                  <a:lnTo>
                    <a:pt x="540" y="292"/>
                  </a:lnTo>
                  <a:lnTo>
                    <a:pt x="534" y="292"/>
                  </a:lnTo>
                  <a:lnTo>
                    <a:pt x="526" y="294"/>
                  </a:lnTo>
                  <a:lnTo>
                    <a:pt x="526" y="318"/>
                  </a:lnTo>
                  <a:lnTo>
                    <a:pt x="520" y="322"/>
                  </a:lnTo>
                  <a:lnTo>
                    <a:pt x="516" y="326"/>
                  </a:lnTo>
                  <a:lnTo>
                    <a:pt x="508" y="328"/>
                  </a:lnTo>
                  <a:lnTo>
                    <a:pt x="504" y="328"/>
                  </a:lnTo>
                  <a:lnTo>
                    <a:pt x="500" y="332"/>
                  </a:lnTo>
                  <a:lnTo>
                    <a:pt x="498" y="338"/>
                  </a:lnTo>
                  <a:lnTo>
                    <a:pt x="494" y="346"/>
                  </a:lnTo>
                  <a:lnTo>
                    <a:pt x="482" y="344"/>
                  </a:lnTo>
                  <a:lnTo>
                    <a:pt x="478" y="342"/>
                  </a:lnTo>
                  <a:lnTo>
                    <a:pt x="476" y="340"/>
                  </a:lnTo>
                  <a:lnTo>
                    <a:pt x="472" y="334"/>
                  </a:lnTo>
                  <a:lnTo>
                    <a:pt x="468" y="326"/>
                  </a:lnTo>
                  <a:lnTo>
                    <a:pt x="462" y="326"/>
                  </a:lnTo>
                  <a:lnTo>
                    <a:pt x="436" y="302"/>
                  </a:lnTo>
                  <a:lnTo>
                    <a:pt x="420" y="302"/>
                  </a:lnTo>
                  <a:lnTo>
                    <a:pt x="414" y="314"/>
                  </a:lnTo>
                  <a:lnTo>
                    <a:pt x="408" y="330"/>
                  </a:lnTo>
                  <a:lnTo>
                    <a:pt x="388" y="362"/>
                  </a:lnTo>
                  <a:lnTo>
                    <a:pt x="374" y="368"/>
                  </a:lnTo>
                  <a:lnTo>
                    <a:pt x="366" y="374"/>
                  </a:lnTo>
                  <a:lnTo>
                    <a:pt x="358" y="382"/>
                  </a:lnTo>
                  <a:lnTo>
                    <a:pt x="350" y="394"/>
                  </a:lnTo>
                  <a:lnTo>
                    <a:pt x="338" y="396"/>
                  </a:lnTo>
                  <a:lnTo>
                    <a:pt x="328" y="398"/>
                  </a:lnTo>
                  <a:lnTo>
                    <a:pt x="306" y="418"/>
                  </a:lnTo>
                  <a:lnTo>
                    <a:pt x="290" y="418"/>
                  </a:lnTo>
                  <a:lnTo>
                    <a:pt x="278" y="420"/>
                  </a:lnTo>
                  <a:lnTo>
                    <a:pt x="270" y="422"/>
                  </a:lnTo>
                  <a:lnTo>
                    <a:pt x="262" y="426"/>
                  </a:lnTo>
                  <a:lnTo>
                    <a:pt x="256" y="438"/>
                  </a:lnTo>
                  <a:lnTo>
                    <a:pt x="244" y="438"/>
                  </a:lnTo>
                  <a:lnTo>
                    <a:pt x="228" y="432"/>
                  </a:lnTo>
                  <a:lnTo>
                    <a:pt x="218" y="432"/>
                  </a:lnTo>
                  <a:lnTo>
                    <a:pt x="210" y="436"/>
                  </a:lnTo>
                  <a:lnTo>
                    <a:pt x="198" y="440"/>
                  </a:lnTo>
                  <a:lnTo>
                    <a:pt x="140" y="462"/>
                  </a:lnTo>
                  <a:lnTo>
                    <a:pt x="120" y="464"/>
                  </a:lnTo>
                  <a:lnTo>
                    <a:pt x="104" y="466"/>
                  </a:lnTo>
                  <a:lnTo>
                    <a:pt x="92" y="474"/>
                  </a:lnTo>
                  <a:lnTo>
                    <a:pt x="78" y="486"/>
                  </a:lnTo>
                  <a:lnTo>
                    <a:pt x="76" y="510"/>
                  </a:lnTo>
                  <a:lnTo>
                    <a:pt x="64" y="514"/>
                  </a:lnTo>
                  <a:lnTo>
                    <a:pt x="56" y="520"/>
                  </a:lnTo>
                  <a:lnTo>
                    <a:pt x="52" y="528"/>
                  </a:lnTo>
                  <a:lnTo>
                    <a:pt x="52" y="542"/>
                  </a:lnTo>
                  <a:lnTo>
                    <a:pt x="60" y="548"/>
                  </a:lnTo>
                  <a:lnTo>
                    <a:pt x="72" y="558"/>
                  </a:lnTo>
                  <a:lnTo>
                    <a:pt x="78" y="566"/>
                  </a:lnTo>
                  <a:lnTo>
                    <a:pt x="82" y="572"/>
                  </a:lnTo>
                  <a:lnTo>
                    <a:pt x="86" y="580"/>
                  </a:lnTo>
                  <a:lnTo>
                    <a:pt x="86" y="590"/>
                  </a:lnTo>
                  <a:lnTo>
                    <a:pt x="78" y="594"/>
                  </a:lnTo>
                  <a:lnTo>
                    <a:pt x="68" y="598"/>
                  </a:lnTo>
                  <a:lnTo>
                    <a:pt x="54" y="602"/>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dirty="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9" name="Freeform 11">
              <a:extLst>
                <a:ext uri="{FF2B5EF4-FFF2-40B4-BE49-F238E27FC236}">
                  <a16:creationId xmlns:a16="http://schemas.microsoft.com/office/drawing/2014/main" id="{68271073-CF8D-44B3-A14A-6CFF1B3916A9}"/>
                </a:ext>
              </a:extLst>
            </p:cNvPr>
            <p:cNvSpPr>
              <a:spLocks/>
            </p:cNvSpPr>
            <p:nvPr/>
          </p:nvSpPr>
          <p:spPr bwMode="auto">
            <a:xfrm>
              <a:off x="3673475" y="4854575"/>
              <a:ext cx="1400175" cy="1479550"/>
            </a:xfrm>
            <a:custGeom>
              <a:avLst/>
              <a:gdLst>
                <a:gd name="T0" fmla="*/ 356 w 882"/>
                <a:gd name="T1" fmla="*/ 898 h 932"/>
                <a:gd name="T2" fmla="*/ 352 w 882"/>
                <a:gd name="T3" fmla="*/ 844 h 932"/>
                <a:gd name="T4" fmla="*/ 310 w 882"/>
                <a:gd name="T5" fmla="*/ 844 h 932"/>
                <a:gd name="T6" fmla="*/ 246 w 882"/>
                <a:gd name="T7" fmla="*/ 840 h 932"/>
                <a:gd name="T8" fmla="*/ 208 w 882"/>
                <a:gd name="T9" fmla="*/ 800 h 932"/>
                <a:gd name="T10" fmla="*/ 164 w 882"/>
                <a:gd name="T11" fmla="*/ 782 h 932"/>
                <a:gd name="T12" fmla="*/ 166 w 882"/>
                <a:gd name="T13" fmla="*/ 724 h 932"/>
                <a:gd name="T14" fmla="*/ 138 w 882"/>
                <a:gd name="T15" fmla="*/ 676 h 932"/>
                <a:gd name="T16" fmla="*/ 114 w 882"/>
                <a:gd name="T17" fmla="*/ 616 h 932"/>
                <a:gd name="T18" fmla="*/ 88 w 882"/>
                <a:gd name="T19" fmla="*/ 564 h 932"/>
                <a:gd name="T20" fmla="*/ 16 w 882"/>
                <a:gd name="T21" fmla="*/ 578 h 932"/>
                <a:gd name="T22" fmla="*/ 0 w 882"/>
                <a:gd name="T23" fmla="*/ 490 h 932"/>
                <a:gd name="T24" fmla="*/ 84 w 882"/>
                <a:gd name="T25" fmla="*/ 392 h 932"/>
                <a:gd name="T26" fmla="*/ 120 w 882"/>
                <a:gd name="T27" fmla="*/ 310 h 932"/>
                <a:gd name="T28" fmla="*/ 130 w 882"/>
                <a:gd name="T29" fmla="*/ 236 h 932"/>
                <a:gd name="T30" fmla="*/ 126 w 882"/>
                <a:gd name="T31" fmla="*/ 178 h 932"/>
                <a:gd name="T32" fmla="*/ 104 w 882"/>
                <a:gd name="T33" fmla="*/ 108 h 932"/>
                <a:gd name="T34" fmla="*/ 126 w 882"/>
                <a:gd name="T35" fmla="*/ 52 h 932"/>
                <a:gd name="T36" fmla="*/ 134 w 882"/>
                <a:gd name="T37" fmla="*/ 0 h 932"/>
                <a:gd name="T38" fmla="*/ 170 w 882"/>
                <a:gd name="T39" fmla="*/ 44 h 932"/>
                <a:gd name="T40" fmla="*/ 208 w 882"/>
                <a:gd name="T41" fmla="*/ 100 h 932"/>
                <a:gd name="T42" fmla="*/ 218 w 882"/>
                <a:gd name="T43" fmla="*/ 44 h 932"/>
                <a:gd name="T44" fmla="*/ 252 w 882"/>
                <a:gd name="T45" fmla="*/ 88 h 932"/>
                <a:gd name="T46" fmla="*/ 332 w 882"/>
                <a:gd name="T47" fmla="*/ 148 h 932"/>
                <a:gd name="T48" fmla="*/ 406 w 882"/>
                <a:gd name="T49" fmla="*/ 280 h 932"/>
                <a:gd name="T50" fmla="*/ 400 w 882"/>
                <a:gd name="T51" fmla="*/ 336 h 932"/>
                <a:gd name="T52" fmla="*/ 452 w 882"/>
                <a:gd name="T53" fmla="*/ 370 h 932"/>
                <a:gd name="T54" fmla="*/ 574 w 882"/>
                <a:gd name="T55" fmla="*/ 346 h 932"/>
                <a:gd name="T56" fmla="*/ 586 w 882"/>
                <a:gd name="T57" fmla="*/ 290 h 932"/>
                <a:gd name="T58" fmla="*/ 558 w 882"/>
                <a:gd name="T59" fmla="*/ 230 h 932"/>
                <a:gd name="T60" fmla="*/ 620 w 882"/>
                <a:gd name="T61" fmla="*/ 178 h 932"/>
                <a:gd name="T62" fmla="*/ 606 w 882"/>
                <a:gd name="T63" fmla="*/ 122 h 932"/>
                <a:gd name="T64" fmla="*/ 614 w 882"/>
                <a:gd name="T65" fmla="*/ 104 h 932"/>
                <a:gd name="T66" fmla="*/ 654 w 882"/>
                <a:gd name="T67" fmla="*/ 64 h 932"/>
                <a:gd name="T68" fmla="*/ 712 w 882"/>
                <a:gd name="T69" fmla="*/ 144 h 932"/>
                <a:gd name="T70" fmla="*/ 790 w 882"/>
                <a:gd name="T71" fmla="*/ 128 h 932"/>
                <a:gd name="T72" fmla="*/ 790 w 882"/>
                <a:gd name="T73" fmla="*/ 188 h 932"/>
                <a:gd name="T74" fmla="*/ 752 w 882"/>
                <a:gd name="T75" fmla="*/ 208 h 932"/>
                <a:gd name="T76" fmla="*/ 660 w 882"/>
                <a:gd name="T77" fmla="*/ 204 h 932"/>
                <a:gd name="T78" fmla="*/ 630 w 882"/>
                <a:gd name="T79" fmla="*/ 266 h 932"/>
                <a:gd name="T80" fmla="*/ 652 w 882"/>
                <a:gd name="T81" fmla="*/ 308 h 932"/>
                <a:gd name="T82" fmla="*/ 698 w 882"/>
                <a:gd name="T83" fmla="*/ 300 h 932"/>
                <a:gd name="T84" fmla="*/ 718 w 882"/>
                <a:gd name="T85" fmla="*/ 330 h 932"/>
                <a:gd name="T86" fmla="*/ 692 w 882"/>
                <a:gd name="T87" fmla="*/ 418 h 932"/>
                <a:gd name="T88" fmla="*/ 732 w 882"/>
                <a:gd name="T89" fmla="*/ 472 h 932"/>
                <a:gd name="T90" fmla="*/ 726 w 882"/>
                <a:gd name="T91" fmla="*/ 528 h 932"/>
                <a:gd name="T92" fmla="*/ 828 w 882"/>
                <a:gd name="T93" fmla="*/ 590 h 932"/>
                <a:gd name="T94" fmla="*/ 876 w 882"/>
                <a:gd name="T95" fmla="*/ 606 h 932"/>
                <a:gd name="T96" fmla="*/ 850 w 882"/>
                <a:gd name="T97" fmla="*/ 658 h 932"/>
                <a:gd name="T98" fmla="*/ 784 w 882"/>
                <a:gd name="T99" fmla="*/ 676 h 932"/>
                <a:gd name="T100" fmla="*/ 720 w 882"/>
                <a:gd name="T101" fmla="*/ 734 h 932"/>
                <a:gd name="T102" fmla="*/ 650 w 882"/>
                <a:gd name="T103" fmla="*/ 764 h 932"/>
                <a:gd name="T104" fmla="*/ 612 w 882"/>
                <a:gd name="T105" fmla="*/ 742 h 932"/>
                <a:gd name="T106" fmla="*/ 564 w 882"/>
                <a:gd name="T107" fmla="*/ 760 h 932"/>
                <a:gd name="T108" fmla="*/ 526 w 882"/>
                <a:gd name="T109" fmla="*/ 740 h 932"/>
                <a:gd name="T110" fmla="*/ 482 w 882"/>
                <a:gd name="T111" fmla="*/ 750 h 932"/>
                <a:gd name="T112" fmla="*/ 448 w 882"/>
                <a:gd name="T113" fmla="*/ 768 h 932"/>
                <a:gd name="T114" fmla="*/ 404 w 882"/>
                <a:gd name="T115" fmla="*/ 766 h 932"/>
                <a:gd name="T116" fmla="*/ 410 w 882"/>
                <a:gd name="T117" fmla="*/ 826 h 932"/>
                <a:gd name="T118" fmla="*/ 410 w 882"/>
                <a:gd name="T119" fmla="*/ 872 h 932"/>
                <a:gd name="T120" fmla="*/ 406 w 882"/>
                <a:gd name="T121" fmla="*/ 932 h 93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882" h="932">
                  <a:moveTo>
                    <a:pt x="406" y="932"/>
                  </a:moveTo>
                  <a:lnTo>
                    <a:pt x="406" y="932"/>
                  </a:lnTo>
                  <a:lnTo>
                    <a:pt x="392" y="920"/>
                  </a:lnTo>
                  <a:lnTo>
                    <a:pt x="380" y="910"/>
                  </a:lnTo>
                  <a:lnTo>
                    <a:pt x="368" y="904"/>
                  </a:lnTo>
                  <a:lnTo>
                    <a:pt x="356" y="898"/>
                  </a:lnTo>
                  <a:lnTo>
                    <a:pt x="358" y="880"/>
                  </a:lnTo>
                  <a:lnTo>
                    <a:pt x="358" y="866"/>
                  </a:lnTo>
                  <a:lnTo>
                    <a:pt x="356" y="854"/>
                  </a:lnTo>
                  <a:lnTo>
                    <a:pt x="352" y="844"/>
                  </a:lnTo>
                  <a:lnTo>
                    <a:pt x="342" y="836"/>
                  </a:lnTo>
                  <a:lnTo>
                    <a:pt x="332" y="836"/>
                  </a:lnTo>
                  <a:lnTo>
                    <a:pt x="324" y="838"/>
                  </a:lnTo>
                  <a:lnTo>
                    <a:pt x="316" y="840"/>
                  </a:lnTo>
                  <a:lnTo>
                    <a:pt x="310" y="844"/>
                  </a:lnTo>
                  <a:lnTo>
                    <a:pt x="298" y="854"/>
                  </a:lnTo>
                  <a:lnTo>
                    <a:pt x="288" y="866"/>
                  </a:lnTo>
                  <a:lnTo>
                    <a:pt x="260" y="860"/>
                  </a:lnTo>
                  <a:lnTo>
                    <a:pt x="246" y="840"/>
                  </a:lnTo>
                  <a:lnTo>
                    <a:pt x="240" y="832"/>
                  </a:lnTo>
                  <a:lnTo>
                    <a:pt x="234" y="828"/>
                  </a:lnTo>
                  <a:lnTo>
                    <a:pt x="218" y="808"/>
                  </a:lnTo>
                  <a:lnTo>
                    <a:pt x="212" y="802"/>
                  </a:lnTo>
                  <a:lnTo>
                    <a:pt x="208" y="800"/>
                  </a:lnTo>
                  <a:lnTo>
                    <a:pt x="202" y="798"/>
                  </a:lnTo>
                  <a:lnTo>
                    <a:pt x="194" y="798"/>
                  </a:lnTo>
                  <a:lnTo>
                    <a:pt x="172" y="798"/>
                  </a:lnTo>
                  <a:lnTo>
                    <a:pt x="168" y="790"/>
                  </a:lnTo>
                  <a:lnTo>
                    <a:pt x="164" y="782"/>
                  </a:lnTo>
                  <a:lnTo>
                    <a:pt x="162" y="774"/>
                  </a:lnTo>
                  <a:lnTo>
                    <a:pt x="160" y="766"/>
                  </a:lnTo>
                  <a:lnTo>
                    <a:pt x="160" y="752"/>
                  </a:lnTo>
                  <a:lnTo>
                    <a:pt x="160" y="740"/>
                  </a:lnTo>
                  <a:lnTo>
                    <a:pt x="166" y="724"/>
                  </a:lnTo>
                  <a:lnTo>
                    <a:pt x="168" y="708"/>
                  </a:lnTo>
                  <a:lnTo>
                    <a:pt x="166" y="694"/>
                  </a:lnTo>
                  <a:lnTo>
                    <a:pt x="164" y="688"/>
                  </a:lnTo>
                  <a:lnTo>
                    <a:pt x="162" y="682"/>
                  </a:lnTo>
                  <a:lnTo>
                    <a:pt x="138" y="676"/>
                  </a:lnTo>
                  <a:lnTo>
                    <a:pt x="126" y="670"/>
                  </a:lnTo>
                  <a:lnTo>
                    <a:pt x="124" y="668"/>
                  </a:lnTo>
                  <a:lnTo>
                    <a:pt x="124" y="664"/>
                  </a:lnTo>
                  <a:lnTo>
                    <a:pt x="124" y="650"/>
                  </a:lnTo>
                  <a:lnTo>
                    <a:pt x="114" y="616"/>
                  </a:lnTo>
                  <a:lnTo>
                    <a:pt x="102" y="598"/>
                  </a:lnTo>
                  <a:lnTo>
                    <a:pt x="96" y="576"/>
                  </a:lnTo>
                  <a:lnTo>
                    <a:pt x="92" y="568"/>
                  </a:lnTo>
                  <a:lnTo>
                    <a:pt x="88" y="564"/>
                  </a:lnTo>
                  <a:lnTo>
                    <a:pt x="82" y="560"/>
                  </a:lnTo>
                  <a:lnTo>
                    <a:pt x="76" y="558"/>
                  </a:lnTo>
                  <a:lnTo>
                    <a:pt x="58" y="556"/>
                  </a:lnTo>
                  <a:lnTo>
                    <a:pt x="30" y="572"/>
                  </a:lnTo>
                  <a:lnTo>
                    <a:pt x="16" y="578"/>
                  </a:lnTo>
                  <a:lnTo>
                    <a:pt x="4" y="580"/>
                  </a:lnTo>
                  <a:lnTo>
                    <a:pt x="2" y="576"/>
                  </a:lnTo>
                  <a:lnTo>
                    <a:pt x="0" y="490"/>
                  </a:lnTo>
                  <a:lnTo>
                    <a:pt x="16" y="454"/>
                  </a:lnTo>
                  <a:lnTo>
                    <a:pt x="32" y="436"/>
                  </a:lnTo>
                  <a:lnTo>
                    <a:pt x="46" y="422"/>
                  </a:lnTo>
                  <a:lnTo>
                    <a:pt x="62" y="408"/>
                  </a:lnTo>
                  <a:lnTo>
                    <a:pt x="84" y="392"/>
                  </a:lnTo>
                  <a:lnTo>
                    <a:pt x="108" y="370"/>
                  </a:lnTo>
                  <a:lnTo>
                    <a:pt x="110" y="328"/>
                  </a:lnTo>
                  <a:lnTo>
                    <a:pt x="120" y="310"/>
                  </a:lnTo>
                  <a:lnTo>
                    <a:pt x="120" y="288"/>
                  </a:lnTo>
                  <a:lnTo>
                    <a:pt x="120" y="266"/>
                  </a:lnTo>
                  <a:lnTo>
                    <a:pt x="124" y="248"/>
                  </a:lnTo>
                  <a:lnTo>
                    <a:pt x="126" y="240"/>
                  </a:lnTo>
                  <a:lnTo>
                    <a:pt x="130" y="236"/>
                  </a:lnTo>
                  <a:lnTo>
                    <a:pt x="132" y="218"/>
                  </a:lnTo>
                  <a:lnTo>
                    <a:pt x="134" y="204"/>
                  </a:lnTo>
                  <a:lnTo>
                    <a:pt x="132" y="190"/>
                  </a:lnTo>
                  <a:lnTo>
                    <a:pt x="126" y="178"/>
                  </a:lnTo>
                  <a:lnTo>
                    <a:pt x="84" y="142"/>
                  </a:lnTo>
                  <a:lnTo>
                    <a:pt x="84" y="110"/>
                  </a:lnTo>
                  <a:lnTo>
                    <a:pt x="94" y="110"/>
                  </a:lnTo>
                  <a:lnTo>
                    <a:pt x="104" y="108"/>
                  </a:lnTo>
                  <a:lnTo>
                    <a:pt x="126" y="100"/>
                  </a:lnTo>
                  <a:lnTo>
                    <a:pt x="128" y="88"/>
                  </a:lnTo>
                  <a:lnTo>
                    <a:pt x="128" y="76"/>
                  </a:lnTo>
                  <a:lnTo>
                    <a:pt x="128" y="64"/>
                  </a:lnTo>
                  <a:lnTo>
                    <a:pt x="126" y="52"/>
                  </a:lnTo>
                  <a:lnTo>
                    <a:pt x="120" y="32"/>
                  </a:lnTo>
                  <a:lnTo>
                    <a:pt x="120" y="22"/>
                  </a:lnTo>
                  <a:lnTo>
                    <a:pt x="118" y="12"/>
                  </a:lnTo>
                  <a:lnTo>
                    <a:pt x="126" y="6"/>
                  </a:lnTo>
                  <a:lnTo>
                    <a:pt x="134" y="0"/>
                  </a:lnTo>
                  <a:lnTo>
                    <a:pt x="138" y="0"/>
                  </a:lnTo>
                  <a:lnTo>
                    <a:pt x="142" y="0"/>
                  </a:lnTo>
                  <a:lnTo>
                    <a:pt x="148" y="4"/>
                  </a:lnTo>
                  <a:lnTo>
                    <a:pt x="154" y="8"/>
                  </a:lnTo>
                  <a:lnTo>
                    <a:pt x="170" y="44"/>
                  </a:lnTo>
                  <a:lnTo>
                    <a:pt x="178" y="66"/>
                  </a:lnTo>
                  <a:lnTo>
                    <a:pt x="184" y="90"/>
                  </a:lnTo>
                  <a:lnTo>
                    <a:pt x="188" y="96"/>
                  </a:lnTo>
                  <a:lnTo>
                    <a:pt x="192" y="98"/>
                  </a:lnTo>
                  <a:lnTo>
                    <a:pt x="208" y="100"/>
                  </a:lnTo>
                  <a:lnTo>
                    <a:pt x="212" y="92"/>
                  </a:lnTo>
                  <a:lnTo>
                    <a:pt x="216" y="86"/>
                  </a:lnTo>
                  <a:lnTo>
                    <a:pt x="218" y="70"/>
                  </a:lnTo>
                  <a:lnTo>
                    <a:pt x="218" y="44"/>
                  </a:lnTo>
                  <a:lnTo>
                    <a:pt x="230" y="34"/>
                  </a:lnTo>
                  <a:lnTo>
                    <a:pt x="236" y="44"/>
                  </a:lnTo>
                  <a:lnTo>
                    <a:pt x="242" y="56"/>
                  </a:lnTo>
                  <a:lnTo>
                    <a:pt x="252" y="88"/>
                  </a:lnTo>
                  <a:lnTo>
                    <a:pt x="268" y="112"/>
                  </a:lnTo>
                  <a:lnTo>
                    <a:pt x="278" y="126"/>
                  </a:lnTo>
                  <a:lnTo>
                    <a:pt x="292" y="142"/>
                  </a:lnTo>
                  <a:lnTo>
                    <a:pt x="332" y="148"/>
                  </a:lnTo>
                  <a:lnTo>
                    <a:pt x="368" y="216"/>
                  </a:lnTo>
                  <a:lnTo>
                    <a:pt x="404" y="264"/>
                  </a:lnTo>
                  <a:lnTo>
                    <a:pt x="406" y="280"/>
                  </a:lnTo>
                  <a:lnTo>
                    <a:pt x="398" y="290"/>
                  </a:lnTo>
                  <a:lnTo>
                    <a:pt x="392" y="298"/>
                  </a:lnTo>
                  <a:lnTo>
                    <a:pt x="390" y="306"/>
                  </a:lnTo>
                  <a:lnTo>
                    <a:pt x="390" y="324"/>
                  </a:lnTo>
                  <a:lnTo>
                    <a:pt x="400" y="336"/>
                  </a:lnTo>
                  <a:lnTo>
                    <a:pt x="408" y="346"/>
                  </a:lnTo>
                  <a:lnTo>
                    <a:pt x="422" y="356"/>
                  </a:lnTo>
                  <a:lnTo>
                    <a:pt x="430" y="358"/>
                  </a:lnTo>
                  <a:lnTo>
                    <a:pt x="440" y="362"/>
                  </a:lnTo>
                  <a:lnTo>
                    <a:pt x="452" y="370"/>
                  </a:lnTo>
                  <a:lnTo>
                    <a:pt x="460" y="376"/>
                  </a:lnTo>
                  <a:lnTo>
                    <a:pt x="472" y="380"/>
                  </a:lnTo>
                  <a:lnTo>
                    <a:pt x="500" y="378"/>
                  </a:lnTo>
                  <a:lnTo>
                    <a:pt x="574" y="346"/>
                  </a:lnTo>
                  <a:lnTo>
                    <a:pt x="580" y="330"/>
                  </a:lnTo>
                  <a:lnTo>
                    <a:pt x="584" y="318"/>
                  </a:lnTo>
                  <a:lnTo>
                    <a:pt x="586" y="304"/>
                  </a:lnTo>
                  <a:lnTo>
                    <a:pt x="586" y="290"/>
                  </a:lnTo>
                  <a:lnTo>
                    <a:pt x="578" y="278"/>
                  </a:lnTo>
                  <a:lnTo>
                    <a:pt x="572" y="272"/>
                  </a:lnTo>
                  <a:lnTo>
                    <a:pt x="558" y="262"/>
                  </a:lnTo>
                  <a:lnTo>
                    <a:pt x="558" y="238"/>
                  </a:lnTo>
                  <a:lnTo>
                    <a:pt x="558" y="230"/>
                  </a:lnTo>
                  <a:lnTo>
                    <a:pt x="564" y="222"/>
                  </a:lnTo>
                  <a:lnTo>
                    <a:pt x="578" y="214"/>
                  </a:lnTo>
                  <a:lnTo>
                    <a:pt x="594" y="204"/>
                  </a:lnTo>
                  <a:lnTo>
                    <a:pt x="608" y="192"/>
                  </a:lnTo>
                  <a:lnTo>
                    <a:pt x="620" y="178"/>
                  </a:lnTo>
                  <a:lnTo>
                    <a:pt x="620" y="152"/>
                  </a:lnTo>
                  <a:lnTo>
                    <a:pt x="616" y="138"/>
                  </a:lnTo>
                  <a:lnTo>
                    <a:pt x="610" y="128"/>
                  </a:lnTo>
                  <a:lnTo>
                    <a:pt x="606" y="122"/>
                  </a:lnTo>
                  <a:lnTo>
                    <a:pt x="600" y="116"/>
                  </a:lnTo>
                  <a:lnTo>
                    <a:pt x="598" y="108"/>
                  </a:lnTo>
                  <a:lnTo>
                    <a:pt x="614" y="104"/>
                  </a:lnTo>
                  <a:lnTo>
                    <a:pt x="622" y="94"/>
                  </a:lnTo>
                  <a:lnTo>
                    <a:pt x="628" y="84"/>
                  </a:lnTo>
                  <a:lnTo>
                    <a:pt x="632" y="72"/>
                  </a:lnTo>
                  <a:lnTo>
                    <a:pt x="636" y="66"/>
                  </a:lnTo>
                  <a:lnTo>
                    <a:pt x="642" y="64"/>
                  </a:lnTo>
                  <a:lnTo>
                    <a:pt x="654" y="64"/>
                  </a:lnTo>
                  <a:lnTo>
                    <a:pt x="672" y="66"/>
                  </a:lnTo>
                  <a:lnTo>
                    <a:pt x="694" y="124"/>
                  </a:lnTo>
                  <a:lnTo>
                    <a:pt x="704" y="136"/>
                  </a:lnTo>
                  <a:lnTo>
                    <a:pt x="712" y="144"/>
                  </a:lnTo>
                  <a:lnTo>
                    <a:pt x="722" y="152"/>
                  </a:lnTo>
                  <a:lnTo>
                    <a:pt x="758" y="152"/>
                  </a:lnTo>
                  <a:lnTo>
                    <a:pt x="774" y="140"/>
                  </a:lnTo>
                  <a:lnTo>
                    <a:pt x="790" y="128"/>
                  </a:lnTo>
                  <a:lnTo>
                    <a:pt x="796" y="138"/>
                  </a:lnTo>
                  <a:lnTo>
                    <a:pt x="796" y="152"/>
                  </a:lnTo>
                  <a:lnTo>
                    <a:pt x="794" y="170"/>
                  </a:lnTo>
                  <a:lnTo>
                    <a:pt x="790" y="188"/>
                  </a:lnTo>
                  <a:lnTo>
                    <a:pt x="786" y="196"/>
                  </a:lnTo>
                  <a:lnTo>
                    <a:pt x="780" y="204"/>
                  </a:lnTo>
                  <a:lnTo>
                    <a:pt x="766" y="208"/>
                  </a:lnTo>
                  <a:lnTo>
                    <a:pt x="752" y="208"/>
                  </a:lnTo>
                  <a:lnTo>
                    <a:pt x="720" y="192"/>
                  </a:lnTo>
                  <a:lnTo>
                    <a:pt x="694" y="192"/>
                  </a:lnTo>
                  <a:lnTo>
                    <a:pt x="676" y="196"/>
                  </a:lnTo>
                  <a:lnTo>
                    <a:pt x="668" y="198"/>
                  </a:lnTo>
                  <a:lnTo>
                    <a:pt x="660" y="204"/>
                  </a:lnTo>
                  <a:lnTo>
                    <a:pt x="642" y="218"/>
                  </a:lnTo>
                  <a:lnTo>
                    <a:pt x="630" y="236"/>
                  </a:lnTo>
                  <a:lnTo>
                    <a:pt x="630" y="256"/>
                  </a:lnTo>
                  <a:lnTo>
                    <a:pt x="630" y="266"/>
                  </a:lnTo>
                  <a:lnTo>
                    <a:pt x="636" y="280"/>
                  </a:lnTo>
                  <a:lnTo>
                    <a:pt x="638" y="290"/>
                  </a:lnTo>
                  <a:lnTo>
                    <a:pt x="642" y="296"/>
                  </a:lnTo>
                  <a:lnTo>
                    <a:pt x="646" y="302"/>
                  </a:lnTo>
                  <a:lnTo>
                    <a:pt x="652" y="308"/>
                  </a:lnTo>
                  <a:lnTo>
                    <a:pt x="658" y="310"/>
                  </a:lnTo>
                  <a:lnTo>
                    <a:pt x="666" y="308"/>
                  </a:lnTo>
                  <a:lnTo>
                    <a:pt x="676" y="304"/>
                  </a:lnTo>
                  <a:lnTo>
                    <a:pt x="692" y="302"/>
                  </a:lnTo>
                  <a:lnTo>
                    <a:pt x="698" y="300"/>
                  </a:lnTo>
                  <a:lnTo>
                    <a:pt x="706" y="300"/>
                  </a:lnTo>
                  <a:lnTo>
                    <a:pt x="710" y="304"/>
                  </a:lnTo>
                  <a:lnTo>
                    <a:pt x="714" y="308"/>
                  </a:lnTo>
                  <a:lnTo>
                    <a:pt x="716" y="318"/>
                  </a:lnTo>
                  <a:lnTo>
                    <a:pt x="718" y="330"/>
                  </a:lnTo>
                  <a:lnTo>
                    <a:pt x="704" y="378"/>
                  </a:lnTo>
                  <a:lnTo>
                    <a:pt x="696" y="390"/>
                  </a:lnTo>
                  <a:lnTo>
                    <a:pt x="690" y="400"/>
                  </a:lnTo>
                  <a:lnTo>
                    <a:pt x="690" y="410"/>
                  </a:lnTo>
                  <a:lnTo>
                    <a:pt x="692" y="418"/>
                  </a:lnTo>
                  <a:lnTo>
                    <a:pt x="698" y="426"/>
                  </a:lnTo>
                  <a:lnTo>
                    <a:pt x="706" y="432"/>
                  </a:lnTo>
                  <a:lnTo>
                    <a:pt x="718" y="438"/>
                  </a:lnTo>
                  <a:lnTo>
                    <a:pt x="734" y="444"/>
                  </a:lnTo>
                  <a:lnTo>
                    <a:pt x="732" y="472"/>
                  </a:lnTo>
                  <a:lnTo>
                    <a:pt x="730" y="486"/>
                  </a:lnTo>
                  <a:lnTo>
                    <a:pt x="724" y="502"/>
                  </a:lnTo>
                  <a:lnTo>
                    <a:pt x="724" y="510"/>
                  </a:lnTo>
                  <a:lnTo>
                    <a:pt x="724" y="520"/>
                  </a:lnTo>
                  <a:lnTo>
                    <a:pt x="726" y="528"/>
                  </a:lnTo>
                  <a:lnTo>
                    <a:pt x="730" y="536"/>
                  </a:lnTo>
                  <a:lnTo>
                    <a:pt x="760" y="572"/>
                  </a:lnTo>
                  <a:lnTo>
                    <a:pt x="828" y="590"/>
                  </a:lnTo>
                  <a:lnTo>
                    <a:pt x="836" y="596"/>
                  </a:lnTo>
                  <a:lnTo>
                    <a:pt x="842" y="600"/>
                  </a:lnTo>
                  <a:lnTo>
                    <a:pt x="850" y="604"/>
                  </a:lnTo>
                  <a:lnTo>
                    <a:pt x="876" y="606"/>
                  </a:lnTo>
                  <a:lnTo>
                    <a:pt x="882" y="628"/>
                  </a:lnTo>
                  <a:lnTo>
                    <a:pt x="876" y="636"/>
                  </a:lnTo>
                  <a:lnTo>
                    <a:pt x="872" y="644"/>
                  </a:lnTo>
                  <a:lnTo>
                    <a:pt x="850" y="658"/>
                  </a:lnTo>
                  <a:lnTo>
                    <a:pt x="832" y="666"/>
                  </a:lnTo>
                  <a:lnTo>
                    <a:pt x="818" y="666"/>
                  </a:lnTo>
                  <a:lnTo>
                    <a:pt x="806" y="668"/>
                  </a:lnTo>
                  <a:lnTo>
                    <a:pt x="794" y="672"/>
                  </a:lnTo>
                  <a:lnTo>
                    <a:pt x="784" y="676"/>
                  </a:lnTo>
                  <a:lnTo>
                    <a:pt x="764" y="686"/>
                  </a:lnTo>
                  <a:lnTo>
                    <a:pt x="744" y="700"/>
                  </a:lnTo>
                  <a:lnTo>
                    <a:pt x="736" y="716"/>
                  </a:lnTo>
                  <a:lnTo>
                    <a:pt x="728" y="726"/>
                  </a:lnTo>
                  <a:lnTo>
                    <a:pt x="720" y="734"/>
                  </a:lnTo>
                  <a:lnTo>
                    <a:pt x="682" y="734"/>
                  </a:lnTo>
                  <a:lnTo>
                    <a:pt x="662" y="756"/>
                  </a:lnTo>
                  <a:lnTo>
                    <a:pt x="656" y="760"/>
                  </a:lnTo>
                  <a:lnTo>
                    <a:pt x="650" y="764"/>
                  </a:lnTo>
                  <a:lnTo>
                    <a:pt x="642" y="766"/>
                  </a:lnTo>
                  <a:lnTo>
                    <a:pt x="636" y="766"/>
                  </a:lnTo>
                  <a:lnTo>
                    <a:pt x="628" y="754"/>
                  </a:lnTo>
                  <a:lnTo>
                    <a:pt x="620" y="746"/>
                  </a:lnTo>
                  <a:lnTo>
                    <a:pt x="612" y="742"/>
                  </a:lnTo>
                  <a:lnTo>
                    <a:pt x="604" y="742"/>
                  </a:lnTo>
                  <a:lnTo>
                    <a:pt x="596" y="744"/>
                  </a:lnTo>
                  <a:lnTo>
                    <a:pt x="588" y="748"/>
                  </a:lnTo>
                  <a:lnTo>
                    <a:pt x="574" y="758"/>
                  </a:lnTo>
                  <a:lnTo>
                    <a:pt x="564" y="760"/>
                  </a:lnTo>
                  <a:lnTo>
                    <a:pt x="556" y="760"/>
                  </a:lnTo>
                  <a:lnTo>
                    <a:pt x="548" y="758"/>
                  </a:lnTo>
                  <a:lnTo>
                    <a:pt x="544" y="756"/>
                  </a:lnTo>
                  <a:lnTo>
                    <a:pt x="534" y="748"/>
                  </a:lnTo>
                  <a:lnTo>
                    <a:pt x="526" y="740"/>
                  </a:lnTo>
                  <a:lnTo>
                    <a:pt x="514" y="738"/>
                  </a:lnTo>
                  <a:lnTo>
                    <a:pt x="506" y="738"/>
                  </a:lnTo>
                  <a:lnTo>
                    <a:pt x="498" y="738"/>
                  </a:lnTo>
                  <a:lnTo>
                    <a:pt x="492" y="742"/>
                  </a:lnTo>
                  <a:lnTo>
                    <a:pt x="486" y="746"/>
                  </a:lnTo>
                  <a:lnTo>
                    <a:pt x="482" y="750"/>
                  </a:lnTo>
                  <a:lnTo>
                    <a:pt x="474" y="764"/>
                  </a:lnTo>
                  <a:lnTo>
                    <a:pt x="468" y="768"/>
                  </a:lnTo>
                  <a:lnTo>
                    <a:pt x="462" y="770"/>
                  </a:lnTo>
                  <a:lnTo>
                    <a:pt x="454" y="770"/>
                  </a:lnTo>
                  <a:lnTo>
                    <a:pt x="448" y="768"/>
                  </a:lnTo>
                  <a:lnTo>
                    <a:pt x="436" y="762"/>
                  </a:lnTo>
                  <a:lnTo>
                    <a:pt x="430" y="756"/>
                  </a:lnTo>
                  <a:lnTo>
                    <a:pt x="414" y="756"/>
                  </a:lnTo>
                  <a:lnTo>
                    <a:pt x="404" y="766"/>
                  </a:lnTo>
                  <a:lnTo>
                    <a:pt x="398" y="774"/>
                  </a:lnTo>
                  <a:lnTo>
                    <a:pt x="396" y="784"/>
                  </a:lnTo>
                  <a:lnTo>
                    <a:pt x="394" y="802"/>
                  </a:lnTo>
                  <a:lnTo>
                    <a:pt x="402" y="814"/>
                  </a:lnTo>
                  <a:lnTo>
                    <a:pt x="410" y="826"/>
                  </a:lnTo>
                  <a:lnTo>
                    <a:pt x="412" y="832"/>
                  </a:lnTo>
                  <a:lnTo>
                    <a:pt x="412" y="840"/>
                  </a:lnTo>
                  <a:lnTo>
                    <a:pt x="412" y="850"/>
                  </a:lnTo>
                  <a:lnTo>
                    <a:pt x="410" y="860"/>
                  </a:lnTo>
                  <a:lnTo>
                    <a:pt x="410" y="872"/>
                  </a:lnTo>
                  <a:lnTo>
                    <a:pt x="414" y="886"/>
                  </a:lnTo>
                  <a:lnTo>
                    <a:pt x="416" y="902"/>
                  </a:lnTo>
                  <a:lnTo>
                    <a:pt x="420" y="922"/>
                  </a:lnTo>
                  <a:lnTo>
                    <a:pt x="412" y="928"/>
                  </a:lnTo>
                  <a:lnTo>
                    <a:pt x="406" y="932"/>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0" name="Freeform 12">
              <a:extLst>
                <a:ext uri="{FF2B5EF4-FFF2-40B4-BE49-F238E27FC236}">
                  <a16:creationId xmlns:a16="http://schemas.microsoft.com/office/drawing/2014/main" id="{007FF365-A11A-4ABC-B441-68A4570AFBA8}"/>
                </a:ext>
              </a:extLst>
            </p:cNvPr>
            <p:cNvSpPr>
              <a:spLocks/>
            </p:cNvSpPr>
            <p:nvPr/>
          </p:nvSpPr>
          <p:spPr bwMode="auto">
            <a:xfrm>
              <a:off x="4851400" y="5384800"/>
              <a:ext cx="1187450" cy="885825"/>
            </a:xfrm>
            <a:custGeom>
              <a:avLst/>
              <a:gdLst>
                <a:gd name="T0" fmla="*/ 450 w 748"/>
                <a:gd name="T1" fmla="*/ 540 h 558"/>
                <a:gd name="T2" fmla="*/ 440 w 748"/>
                <a:gd name="T3" fmla="*/ 532 h 558"/>
                <a:gd name="T4" fmla="*/ 422 w 748"/>
                <a:gd name="T5" fmla="*/ 516 h 558"/>
                <a:gd name="T6" fmla="*/ 406 w 748"/>
                <a:gd name="T7" fmla="*/ 508 h 558"/>
                <a:gd name="T8" fmla="*/ 390 w 748"/>
                <a:gd name="T9" fmla="*/ 536 h 558"/>
                <a:gd name="T10" fmla="*/ 280 w 748"/>
                <a:gd name="T11" fmla="*/ 532 h 558"/>
                <a:gd name="T12" fmla="*/ 218 w 748"/>
                <a:gd name="T13" fmla="*/ 498 h 558"/>
                <a:gd name="T14" fmla="*/ 204 w 748"/>
                <a:gd name="T15" fmla="*/ 478 h 558"/>
                <a:gd name="T16" fmla="*/ 212 w 748"/>
                <a:gd name="T17" fmla="*/ 432 h 558"/>
                <a:gd name="T18" fmla="*/ 188 w 748"/>
                <a:gd name="T19" fmla="*/ 390 h 558"/>
                <a:gd name="T20" fmla="*/ 142 w 748"/>
                <a:gd name="T21" fmla="*/ 382 h 558"/>
                <a:gd name="T22" fmla="*/ 82 w 748"/>
                <a:gd name="T23" fmla="*/ 368 h 558"/>
                <a:gd name="T24" fmla="*/ 104 w 748"/>
                <a:gd name="T25" fmla="*/ 342 h 558"/>
                <a:gd name="T26" fmla="*/ 140 w 748"/>
                <a:gd name="T27" fmla="*/ 316 h 558"/>
                <a:gd name="T28" fmla="*/ 142 w 748"/>
                <a:gd name="T29" fmla="*/ 262 h 558"/>
                <a:gd name="T30" fmla="*/ 102 w 748"/>
                <a:gd name="T31" fmla="*/ 252 h 558"/>
                <a:gd name="T32" fmla="*/ 20 w 748"/>
                <a:gd name="T33" fmla="*/ 222 h 558"/>
                <a:gd name="T34" fmla="*/ 0 w 748"/>
                <a:gd name="T35" fmla="*/ 192 h 558"/>
                <a:gd name="T36" fmla="*/ 22 w 748"/>
                <a:gd name="T37" fmla="*/ 162 h 558"/>
                <a:gd name="T38" fmla="*/ 62 w 748"/>
                <a:gd name="T39" fmla="*/ 154 h 558"/>
                <a:gd name="T40" fmla="*/ 120 w 748"/>
                <a:gd name="T41" fmla="*/ 190 h 558"/>
                <a:gd name="T42" fmla="*/ 156 w 748"/>
                <a:gd name="T43" fmla="*/ 192 h 558"/>
                <a:gd name="T44" fmla="*/ 206 w 748"/>
                <a:gd name="T45" fmla="*/ 156 h 558"/>
                <a:gd name="T46" fmla="*/ 240 w 748"/>
                <a:gd name="T47" fmla="*/ 98 h 558"/>
                <a:gd name="T48" fmla="*/ 274 w 748"/>
                <a:gd name="T49" fmla="*/ 110 h 558"/>
                <a:gd name="T50" fmla="*/ 308 w 748"/>
                <a:gd name="T51" fmla="*/ 128 h 558"/>
                <a:gd name="T52" fmla="*/ 342 w 748"/>
                <a:gd name="T53" fmla="*/ 134 h 558"/>
                <a:gd name="T54" fmla="*/ 410 w 748"/>
                <a:gd name="T55" fmla="*/ 100 h 558"/>
                <a:gd name="T56" fmla="*/ 442 w 748"/>
                <a:gd name="T57" fmla="*/ 78 h 558"/>
                <a:gd name="T58" fmla="*/ 470 w 748"/>
                <a:gd name="T59" fmla="*/ 52 h 558"/>
                <a:gd name="T60" fmla="*/ 514 w 748"/>
                <a:gd name="T61" fmla="*/ 38 h 558"/>
                <a:gd name="T62" fmla="*/ 588 w 748"/>
                <a:gd name="T63" fmla="*/ 10 h 558"/>
                <a:gd name="T64" fmla="*/ 632 w 748"/>
                <a:gd name="T65" fmla="*/ 0 h 558"/>
                <a:gd name="T66" fmla="*/ 672 w 748"/>
                <a:gd name="T67" fmla="*/ 54 h 558"/>
                <a:gd name="T68" fmla="*/ 640 w 748"/>
                <a:gd name="T69" fmla="*/ 112 h 558"/>
                <a:gd name="T70" fmla="*/ 642 w 748"/>
                <a:gd name="T71" fmla="*/ 142 h 558"/>
                <a:gd name="T72" fmla="*/ 682 w 748"/>
                <a:gd name="T73" fmla="*/ 172 h 558"/>
                <a:gd name="T74" fmla="*/ 734 w 748"/>
                <a:gd name="T75" fmla="*/ 180 h 558"/>
                <a:gd name="T76" fmla="*/ 748 w 748"/>
                <a:gd name="T77" fmla="*/ 220 h 558"/>
                <a:gd name="T78" fmla="*/ 734 w 748"/>
                <a:gd name="T79" fmla="*/ 254 h 558"/>
                <a:gd name="T80" fmla="*/ 722 w 748"/>
                <a:gd name="T81" fmla="*/ 264 h 558"/>
                <a:gd name="T82" fmla="*/ 712 w 748"/>
                <a:gd name="T83" fmla="*/ 312 h 558"/>
                <a:gd name="T84" fmla="*/ 688 w 748"/>
                <a:gd name="T85" fmla="*/ 346 h 558"/>
                <a:gd name="T86" fmla="*/ 672 w 748"/>
                <a:gd name="T87" fmla="*/ 360 h 558"/>
                <a:gd name="T88" fmla="*/ 634 w 748"/>
                <a:gd name="T89" fmla="*/ 406 h 558"/>
                <a:gd name="T90" fmla="*/ 614 w 748"/>
                <a:gd name="T91" fmla="*/ 424 h 558"/>
                <a:gd name="T92" fmla="*/ 586 w 748"/>
                <a:gd name="T93" fmla="*/ 448 h 558"/>
                <a:gd name="T94" fmla="*/ 570 w 748"/>
                <a:gd name="T95" fmla="*/ 468 h 558"/>
                <a:gd name="T96" fmla="*/ 566 w 748"/>
                <a:gd name="T97" fmla="*/ 474 h 558"/>
                <a:gd name="T98" fmla="*/ 546 w 748"/>
                <a:gd name="T99" fmla="*/ 484 h 558"/>
                <a:gd name="T100" fmla="*/ 518 w 748"/>
                <a:gd name="T101" fmla="*/ 534 h 558"/>
                <a:gd name="T102" fmla="*/ 466 w 748"/>
                <a:gd name="T103" fmla="*/ 558 h 55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48" h="558">
                  <a:moveTo>
                    <a:pt x="450" y="558"/>
                  </a:moveTo>
                  <a:lnTo>
                    <a:pt x="450" y="558"/>
                  </a:lnTo>
                  <a:lnTo>
                    <a:pt x="450" y="540"/>
                  </a:lnTo>
                  <a:lnTo>
                    <a:pt x="446" y="540"/>
                  </a:lnTo>
                  <a:lnTo>
                    <a:pt x="444" y="538"/>
                  </a:lnTo>
                  <a:lnTo>
                    <a:pt x="440" y="532"/>
                  </a:lnTo>
                  <a:lnTo>
                    <a:pt x="428" y="530"/>
                  </a:lnTo>
                  <a:lnTo>
                    <a:pt x="426" y="522"/>
                  </a:lnTo>
                  <a:lnTo>
                    <a:pt x="422" y="516"/>
                  </a:lnTo>
                  <a:lnTo>
                    <a:pt x="418" y="510"/>
                  </a:lnTo>
                  <a:lnTo>
                    <a:pt x="414" y="508"/>
                  </a:lnTo>
                  <a:lnTo>
                    <a:pt x="410" y="508"/>
                  </a:lnTo>
                  <a:lnTo>
                    <a:pt x="406" y="508"/>
                  </a:lnTo>
                  <a:lnTo>
                    <a:pt x="396" y="510"/>
                  </a:lnTo>
                  <a:lnTo>
                    <a:pt x="390" y="536"/>
                  </a:lnTo>
                  <a:lnTo>
                    <a:pt x="322" y="540"/>
                  </a:lnTo>
                  <a:lnTo>
                    <a:pt x="280" y="532"/>
                  </a:lnTo>
                  <a:lnTo>
                    <a:pt x="246" y="528"/>
                  </a:lnTo>
                  <a:lnTo>
                    <a:pt x="218" y="498"/>
                  </a:lnTo>
                  <a:lnTo>
                    <a:pt x="208" y="478"/>
                  </a:lnTo>
                  <a:lnTo>
                    <a:pt x="204" y="478"/>
                  </a:lnTo>
                  <a:lnTo>
                    <a:pt x="200" y="464"/>
                  </a:lnTo>
                  <a:lnTo>
                    <a:pt x="202" y="452"/>
                  </a:lnTo>
                  <a:lnTo>
                    <a:pt x="206" y="442"/>
                  </a:lnTo>
                  <a:lnTo>
                    <a:pt x="212" y="432"/>
                  </a:lnTo>
                  <a:lnTo>
                    <a:pt x="212" y="406"/>
                  </a:lnTo>
                  <a:lnTo>
                    <a:pt x="188" y="390"/>
                  </a:lnTo>
                  <a:lnTo>
                    <a:pt x="188" y="384"/>
                  </a:lnTo>
                  <a:lnTo>
                    <a:pt x="142" y="382"/>
                  </a:lnTo>
                  <a:lnTo>
                    <a:pt x="104" y="378"/>
                  </a:lnTo>
                  <a:lnTo>
                    <a:pt x="82" y="368"/>
                  </a:lnTo>
                  <a:lnTo>
                    <a:pt x="72" y="344"/>
                  </a:lnTo>
                  <a:lnTo>
                    <a:pt x="104" y="342"/>
                  </a:lnTo>
                  <a:lnTo>
                    <a:pt x="112" y="338"/>
                  </a:lnTo>
                  <a:lnTo>
                    <a:pt x="122" y="332"/>
                  </a:lnTo>
                  <a:lnTo>
                    <a:pt x="140" y="316"/>
                  </a:lnTo>
                  <a:lnTo>
                    <a:pt x="148" y="300"/>
                  </a:lnTo>
                  <a:lnTo>
                    <a:pt x="150" y="286"/>
                  </a:lnTo>
                  <a:lnTo>
                    <a:pt x="148" y="274"/>
                  </a:lnTo>
                  <a:lnTo>
                    <a:pt x="142" y="262"/>
                  </a:lnTo>
                  <a:lnTo>
                    <a:pt x="114" y="260"/>
                  </a:lnTo>
                  <a:lnTo>
                    <a:pt x="102" y="252"/>
                  </a:lnTo>
                  <a:lnTo>
                    <a:pt x="88" y="246"/>
                  </a:lnTo>
                  <a:lnTo>
                    <a:pt x="64" y="238"/>
                  </a:lnTo>
                  <a:lnTo>
                    <a:pt x="40" y="230"/>
                  </a:lnTo>
                  <a:lnTo>
                    <a:pt x="20" y="222"/>
                  </a:lnTo>
                  <a:lnTo>
                    <a:pt x="6" y="204"/>
                  </a:lnTo>
                  <a:lnTo>
                    <a:pt x="2" y="196"/>
                  </a:lnTo>
                  <a:lnTo>
                    <a:pt x="0" y="192"/>
                  </a:lnTo>
                  <a:lnTo>
                    <a:pt x="12" y="174"/>
                  </a:lnTo>
                  <a:lnTo>
                    <a:pt x="18" y="166"/>
                  </a:lnTo>
                  <a:lnTo>
                    <a:pt x="22" y="162"/>
                  </a:lnTo>
                  <a:lnTo>
                    <a:pt x="30" y="158"/>
                  </a:lnTo>
                  <a:lnTo>
                    <a:pt x="36" y="156"/>
                  </a:lnTo>
                  <a:lnTo>
                    <a:pt x="48" y="154"/>
                  </a:lnTo>
                  <a:lnTo>
                    <a:pt x="62" y="154"/>
                  </a:lnTo>
                  <a:lnTo>
                    <a:pt x="90" y="164"/>
                  </a:lnTo>
                  <a:lnTo>
                    <a:pt x="120" y="190"/>
                  </a:lnTo>
                  <a:lnTo>
                    <a:pt x="130" y="192"/>
                  </a:lnTo>
                  <a:lnTo>
                    <a:pt x="142" y="192"/>
                  </a:lnTo>
                  <a:lnTo>
                    <a:pt x="156" y="192"/>
                  </a:lnTo>
                  <a:lnTo>
                    <a:pt x="172" y="190"/>
                  </a:lnTo>
                  <a:lnTo>
                    <a:pt x="188" y="174"/>
                  </a:lnTo>
                  <a:lnTo>
                    <a:pt x="206" y="156"/>
                  </a:lnTo>
                  <a:lnTo>
                    <a:pt x="222" y="136"/>
                  </a:lnTo>
                  <a:lnTo>
                    <a:pt x="238" y="120"/>
                  </a:lnTo>
                  <a:lnTo>
                    <a:pt x="240" y="98"/>
                  </a:lnTo>
                  <a:lnTo>
                    <a:pt x="264" y="96"/>
                  </a:lnTo>
                  <a:lnTo>
                    <a:pt x="274" y="110"/>
                  </a:lnTo>
                  <a:lnTo>
                    <a:pt x="284" y="114"/>
                  </a:lnTo>
                  <a:lnTo>
                    <a:pt x="294" y="120"/>
                  </a:lnTo>
                  <a:lnTo>
                    <a:pt x="308" y="128"/>
                  </a:lnTo>
                  <a:lnTo>
                    <a:pt x="324" y="134"/>
                  </a:lnTo>
                  <a:lnTo>
                    <a:pt x="342" y="134"/>
                  </a:lnTo>
                  <a:lnTo>
                    <a:pt x="384" y="120"/>
                  </a:lnTo>
                  <a:lnTo>
                    <a:pt x="398" y="108"/>
                  </a:lnTo>
                  <a:lnTo>
                    <a:pt x="410" y="100"/>
                  </a:lnTo>
                  <a:lnTo>
                    <a:pt x="422" y="92"/>
                  </a:lnTo>
                  <a:lnTo>
                    <a:pt x="438" y="84"/>
                  </a:lnTo>
                  <a:lnTo>
                    <a:pt x="442" y="78"/>
                  </a:lnTo>
                  <a:lnTo>
                    <a:pt x="450" y="72"/>
                  </a:lnTo>
                  <a:lnTo>
                    <a:pt x="462" y="56"/>
                  </a:lnTo>
                  <a:lnTo>
                    <a:pt x="470" y="52"/>
                  </a:lnTo>
                  <a:lnTo>
                    <a:pt x="476" y="46"/>
                  </a:lnTo>
                  <a:lnTo>
                    <a:pt x="494" y="40"/>
                  </a:lnTo>
                  <a:lnTo>
                    <a:pt x="514" y="38"/>
                  </a:lnTo>
                  <a:lnTo>
                    <a:pt x="550" y="36"/>
                  </a:lnTo>
                  <a:lnTo>
                    <a:pt x="570" y="22"/>
                  </a:lnTo>
                  <a:lnTo>
                    <a:pt x="588" y="10"/>
                  </a:lnTo>
                  <a:lnTo>
                    <a:pt x="596" y="6"/>
                  </a:lnTo>
                  <a:lnTo>
                    <a:pt x="606" y="2"/>
                  </a:lnTo>
                  <a:lnTo>
                    <a:pt x="618" y="0"/>
                  </a:lnTo>
                  <a:lnTo>
                    <a:pt x="632" y="0"/>
                  </a:lnTo>
                  <a:lnTo>
                    <a:pt x="654" y="36"/>
                  </a:lnTo>
                  <a:lnTo>
                    <a:pt x="672" y="54"/>
                  </a:lnTo>
                  <a:lnTo>
                    <a:pt x="656" y="82"/>
                  </a:lnTo>
                  <a:lnTo>
                    <a:pt x="646" y="96"/>
                  </a:lnTo>
                  <a:lnTo>
                    <a:pt x="640" y="112"/>
                  </a:lnTo>
                  <a:lnTo>
                    <a:pt x="638" y="140"/>
                  </a:lnTo>
                  <a:lnTo>
                    <a:pt x="642" y="142"/>
                  </a:lnTo>
                  <a:lnTo>
                    <a:pt x="650" y="142"/>
                  </a:lnTo>
                  <a:lnTo>
                    <a:pt x="672" y="142"/>
                  </a:lnTo>
                  <a:lnTo>
                    <a:pt x="682" y="172"/>
                  </a:lnTo>
                  <a:lnTo>
                    <a:pt x="690" y="184"/>
                  </a:lnTo>
                  <a:lnTo>
                    <a:pt x="734" y="180"/>
                  </a:lnTo>
                  <a:lnTo>
                    <a:pt x="740" y="190"/>
                  </a:lnTo>
                  <a:lnTo>
                    <a:pt x="744" y="204"/>
                  </a:lnTo>
                  <a:lnTo>
                    <a:pt x="748" y="220"/>
                  </a:lnTo>
                  <a:lnTo>
                    <a:pt x="748" y="238"/>
                  </a:lnTo>
                  <a:lnTo>
                    <a:pt x="740" y="248"/>
                  </a:lnTo>
                  <a:lnTo>
                    <a:pt x="734" y="254"/>
                  </a:lnTo>
                  <a:lnTo>
                    <a:pt x="726" y="258"/>
                  </a:lnTo>
                  <a:lnTo>
                    <a:pt x="724" y="262"/>
                  </a:lnTo>
                  <a:lnTo>
                    <a:pt x="722" y="264"/>
                  </a:lnTo>
                  <a:lnTo>
                    <a:pt x="718" y="266"/>
                  </a:lnTo>
                  <a:lnTo>
                    <a:pt x="712" y="312"/>
                  </a:lnTo>
                  <a:lnTo>
                    <a:pt x="706" y="324"/>
                  </a:lnTo>
                  <a:lnTo>
                    <a:pt x="700" y="338"/>
                  </a:lnTo>
                  <a:lnTo>
                    <a:pt x="688" y="346"/>
                  </a:lnTo>
                  <a:lnTo>
                    <a:pt x="682" y="350"/>
                  </a:lnTo>
                  <a:lnTo>
                    <a:pt x="682" y="356"/>
                  </a:lnTo>
                  <a:lnTo>
                    <a:pt x="672" y="360"/>
                  </a:lnTo>
                  <a:lnTo>
                    <a:pt x="664" y="366"/>
                  </a:lnTo>
                  <a:lnTo>
                    <a:pt x="656" y="376"/>
                  </a:lnTo>
                  <a:lnTo>
                    <a:pt x="648" y="386"/>
                  </a:lnTo>
                  <a:lnTo>
                    <a:pt x="634" y="406"/>
                  </a:lnTo>
                  <a:lnTo>
                    <a:pt x="626" y="414"/>
                  </a:lnTo>
                  <a:lnTo>
                    <a:pt x="616" y="420"/>
                  </a:lnTo>
                  <a:lnTo>
                    <a:pt x="614" y="424"/>
                  </a:lnTo>
                  <a:lnTo>
                    <a:pt x="610" y="428"/>
                  </a:lnTo>
                  <a:lnTo>
                    <a:pt x="600" y="434"/>
                  </a:lnTo>
                  <a:lnTo>
                    <a:pt x="586" y="448"/>
                  </a:lnTo>
                  <a:lnTo>
                    <a:pt x="572" y="464"/>
                  </a:lnTo>
                  <a:lnTo>
                    <a:pt x="570" y="466"/>
                  </a:lnTo>
                  <a:lnTo>
                    <a:pt x="570" y="468"/>
                  </a:lnTo>
                  <a:lnTo>
                    <a:pt x="566" y="468"/>
                  </a:lnTo>
                  <a:lnTo>
                    <a:pt x="566" y="474"/>
                  </a:lnTo>
                  <a:lnTo>
                    <a:pt x="560" y="474"/>
                  </a:lnTo>
                  <a:lnTo>
                    <a:pt x="556" y="476"/>
                  </a:lnTo>
                  <a:lnTo>
                    <a:pt x="546" y="484"/>
                  </a:lnTo>
                  <a:lnTo>
                    <a:pt x="532" y="500"/>
                  </a:lnTo>
                  <a:lnTo>
                    <a:pt x="518" y="534"/>
                  </a:lnTo>
                  <a:lnTo>
                    <a:pt x="502" y="538"/>
                  </a:lnTo>
                  <a:lnTo>
                    <a:pt x="488" y="544"/>
                  </a:lnTo>
                  <a:lnTo>
                    <a:pt x="478" y="550"/>
                  </a:lnTo>
                  <a:lnTo>
                    <a:pt x="466" y="558"/>
                  </a:lnTo>
                  <a:lnTo>
                    <a:pt x="450" y="558"/>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1" name="Freeform 14">
              <a:extLst>
                <a:ext uri="{FF2B5EF4-FFF2-40B4-BE49-F238E27FC236}">
                  <a16:creationId xmlns:a16="http://schemas.microsoft.com/office/drawing/2014/main" id="{A1548A00-9978-4091-B429-5DE39DE28D04}"/>
                </a:ext>
              </a:extLst>
            </p:cNvPr>
            <p:cNvSpPr>
              <a:spLocks/>
            </p:cNvSpPr>
            <p:nvPr/>
          </p:nvSpPr>
          <p:spPr bwMode="auto">
            <a:xfrm>
              <a:off x="7535549" y="5405461"/>
              <a:ext cx="247651" cy="619125"/>
            </a:xfrm>
            <a:custGeom>
              <a:avLst/>
              <a:gdLst>
                <a:gd name="T0" fmla="*/ 76 w 156"/>
                <a:gd name="T1" fmla="*/ 390 h 390"/>
                <a:gd name="T2" fmla="*/ 76 w 156"/>
                <a:gd name="T3" fmla="*/ 390 h 390"/>
                <a:gd name="T4" fmla="*/ 46 w 156"/>
                <a:gd name="T5" fmla="*/ 344 h 390"/>
                <a:gd name="T6" fmla="*/ 46 w 156"/>
                <a:gd name="T7" fmla="*/ 344 h 390"/>
                <a:gd name="T8" fmla="*/ 26 w 156"/>
                <a:gd name="T9" fmla="*/ 338 h 390"/>
                <a:gd name="T10" fmla="*/ 26 w 156"/>
                <a:gd name="T11" fmla="*/ 338 h 390"/>
                <a:gd name="T12" fmla="*/ 22 w 156"/>
                <a:gd name="T13" fmla="*/ 324 h 390"/>
                <a:gd name="T14" fmla="*/ 14 w 156"/>
                <a:gd name="T15" fmla="*/ 310 h 390"/>
                <a:gd name="T16" fmla="*/ 6 w 156"/>
                <a:gd name="T17" fmla="*/ 300 h 390"/>
                <a:gd name="T18" fmla="*/ 0 w 156"/>
                <a:gd name="T19" fmla="*/ 294 h 390"/>
                <a:gd name="T20" fmla="*/ 0 w 156"/>
                <a:gd name="T21" fmla="*/ 294 h 390"/>
                <a:gd name="T22" fmla="*/ 0 w 156"/>
                <a:gd name="T23" fmla="*/ 272 h 390"/>
                <a:gd name="T24" fmla="*/ 0 w 156"/>
                <a:gd name="T25" fmla="*/ 272 h 390"/>
                <a:gd name="T26" fmla="*/ 4 w 156"/>
                <a:gd name="T27" fmla="*/ 242 h 390"/>
                <a:gd name="T28" fmla="*/ 6 w 156"/>
                <a:gd name="T29" fmla="*/ 230 h 390"/>
                <a:gd name="T30" fmla="*/ 8 w 156"/>
                <a:gd name="T31" fmla="*/ 216 h 390"/>
                <a:gd name="T32" fmla="*/ 8 w 156"/>
                <a:gd name="T33" fmla="*/ 216 h 390"/>
                <a:gd name="T34" fmla="*/ 4 w 156"/>
                <a:gd name="T35" fmla="*/ 202 h 390"/>
                <a:gd name="T36" fmla="*/ 4 w 156"/>
                <a:gd name="T37" fmla="*/ 192 h 390"/>
                <a:gd name="T38" fmla="*/ 4 w 156"/>
                <a:gd name="T39" fmla="*/ 182 h 390"/>
                <a:gd name="T40" fmla="*/ 8 w 156"/>
                <a:gd name="T41" fmla="*/ 174 h 390"/>
                <a:gd name="T42" fmla="*/ 18 w 156"/>
                <a:gd name="T43" fmla="*/ 158 h 390"/>
                <a:gd name="T44" fmla="*/ 30 w 156"/>
                <a:gd name="T45" fmla="*/ 142 h 390"/>
                <a:gd name="T46" fmla="*/ 30 w 156"/>
                <a:gd name="T47" fmla="*/ 142 h 390"/>
                <a:gd name="T48" fmla="*/ 38 w 156"/>
                <a:gd name="T49" fmla="*/ 108 h 390"/>
                <a:gd name="T50" fmla="*/ 38 w 156"/>
                <a:gd name="T51" fmla="*/ 108 h 390"/>
                <a:gd name="T52" fmla="*/ 48 w 156"/>
                <a:gd name="T53" fmla="*/ 84 h 390"/>
                <a:gd name="T54" fmla="*/ 56 w 156"/>
                <a:gd name="T55" fmla="*/ 64 h 390"/>
                <a:gd name="T56" fmla="*/ 68 w 156"/>
                <a:gd name="T57" fmla="*/ 46 h 390"/>
                <a:gd name="T58" fmla="*/ 84 w 156"/>
                <a:gd name="T59" fmla="*/ 28 h 390"/>
                <a:gd name="T60" fmla="*/ 84 w 156"/>
                <a:gd name="T61" fmla="*/ 28 h 390"/>
                <a:gd name="T62" fmla="*/ 116 w 156"/>
                <a:gd name="T63" fmla="*/ 2 h 390"/>
                <a:gd name="T64" fmla="*/ 116 w 156"/>
                <a:gd name="T65" fmla="*/ 2 h 390"/>
                <a:gd name="T66" fmla="*/ 150 w 156"/>
                <a:gd name="T67" fmla="*/ 0 h 390"/>
                <a:gd name="T68" fmla="*/ 150 w 156"/>
                <a:gd name="T69" fmla="*/ 0 h 390"/>
                <a:gd name="T70" fmla="*/ 154 w 156"/>
                <a:gd name="T71" fmla="*/ 18 h 390"/>
                <a:gd name="T72" fmla="*/ 156 w 156"/>
                <a:gd name="T73" fmla="*/ 32 h 390"/>
                <a:gd name="T74" fmla="*/ 156 w 156"/>
                <a:gd name="T75" fmla="*/ 44 h 390"/>
                <a:gd name="T76" fmla="*/ 156 w 156"/>
                <a:gd name="T77" fmla="*/ 44 h 390"/>
                <a:gd name="T78" fmla="*/ 150 w 156"/>
                <a:gd name="T79" fmla="*/ 56 h 390"/>
                <a:gd name="T80" fmla="*/ 146 w 156"/>
                <a:gd name="T81" fmla="*/ 70 h 390"/>
                <a:gd name="T82" fmla="*/ 144 w 156"/>
                <a:gd name="T83" fmla="*/ 86 h 390"/>
                <a:gd name="T84" fmla="*/ 142 w 156"/>
                <a:gd name="T85" fmla="*/ 102 h 390"/>
                <a:gd name="T86" fmla="*/ 144 w 156"/>
                <a:gd name="T87" fmla="*/ 138 h 390"/>
                <a:gd name="T88" fmla="*/ 146 w 156"/>
                <a:gd name="T89" fmla="*/ 174 h 390"/>
                <a:gd name="T90" fmla="*/ 146 w 156"/>
                <a:gd name="T91" fmla="*/ 174 h 390"/>
                <a:gd name="T92" fmla="*/ 138 w 156"/>
                <a:gd name="T93" fmla="*/ 196 h 390"/>
                <a:gd name="T94" fmla="*/ 126 w 156"/>
                <a:gd name="T95" fmla="*/ 222 h 390"/>
                <a:gd name="T96" fmla="*/ 102 w 156"/>
                <a:gd name="T97" fmla="*/ 270 h 390"/>
                <a:gd name="T98" fmla="*/ 102 w 156"/>
                <a:gd name="T99" fmla="*/ 270 h 390"/>
                <a:gd name="T100" fmla="*/ 96 w 156"/>
                <a:gd name="T101" fmla="*/ 290 h 390"/>
                <a:gd name="T102" fmla="*/ 96 w 156"/>
                <a:gd name="T103" fmla="*/ 290 h 390"/>
                <a:gd name="T104" fmla="*/ 84 w 156"/>
                <a:gd name="T105" fmla="*/ 382 h 390"/>
                <a:gd name="T106" fmla="*/ 84 w 156"/>
                <a:gd name="T107" fmla="*/ 382 h 390"/>
                <a:gd name="T108" fmla="*/ 80 w 156"/>
                <a:gd name="T109" fmla="*/ 386 h 390"/>
                <a:gd name="T110" fmla="*/ 76 w 156"/>
                <a:gd name="T111" fmla="*/ 390 h 390"/>
                <a:gd name="T112" fmla="*/ 76 w 156"/>
                <a:gd name="T113" fmla="*/ 390 h 39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56" h="390">
                  <a:moveTo>
                    <a:pt x="76" y="390"/>
                  </a:moveTo>
                  <a:lnTo>
                    <a:pt x="76" y="390"/>
                  </a:lnTo>
                  <a:lnTo>
                    <a:pt x="46" y="344"/>
                  </a:lnTo>
                  <a:lnTo>
                    <a:pt x="26" y="338"/>
                  </a:lnTo>
                  <a:lnTo>
                    <a:pt x="22" y="324"/>
                  </a:lnTo>
                  <a:lnTo>
                    <a:pt x="14" y="310"/>
                  </a:lnTo>
                  <a:lnTo>
                    <a:pt x="6" y="300"/>
                  </a:lnTo>
                  <a:lnTo>
                    <a:pt x="0" y="294"/>
                  </a:lnTo>
                  <a:lnTo>
                    <a:pt x="0" y="272"/>
                  </a:lnTo>
                  <a:lnTo>
                    <a:pt x="4" y="242"/>
                  </a:lnTo>
                  <a:lnTo>
                    <a:pt x="6" y="230"/>
                  </a:lnTo>
                  <a:lnTo>
                    <a:pt x="8" y="216"/>
                  </a:lnTo>
                  <a:lnTo>
                    <a:pt x="4" y="202"/>
                  </a:lnTo>
                  <a:lnTo>
                    <a:pt x="4" y="192"/>
                  </a:lnTo>
                  <a:lnTo>
                    <a:pt x="4" y="182"/>
                  </a:lnTo>
                  <a:lnTo>
                    <a:pt x="8" y="174"/>
                  </a:lnTo>
                  <a:lnTo>
                    <a:pt x="18" y="158"/>
                  </a:lnTo>
                  <a:lnTo>
                    <a:pt x="30" y="142"/>
                  </a:lnTo>
                  <a:lnTo>
                    <a:pt x="38" y="108"/>
                  </a:lnTo>
                  <a:lnTo>
                    <a:pt x="48" y="84"/>
                  </a:lnTo>
                  <a:lnTo>
                    <a:pt x="56" y="64"/>
                  </a:lnTo>
                  <a:lnTo>
                    <a:pt x="68" y="46"/>
                  </a:lnTo>
                  <a:lnTo>
                    <a:pt x="84" y="28"/>
                  </a:lnTo>
                  <a:lnTo>
                    <a:pt x="116" y="2"/>
                  </a:lnTo>
                  <a:lnTo>
                    <a:pt x="150" y="0"/>
                  </a:lnTo>
                  <a:lnTo>
                    <a:pt x="154" y="18"/>
                  </a:lnTo>
                  <a:lnTo>
                    <a:pt x="156" y="32"/>
                  </a:lnTo>
                  <a:lnTo>
                    <a:pt x="156" y="44"/>
                  </a:lnTo>
                  <a:lnTo>
                    <a:pt x="150" y="56"/>
                  </a:lnTo>
                  <a:lnTo>
                    <a:pt x="146" y="70"/>
                  </a:lnTo>
                  <a:lnTo>
                    <a:pt x="144" y="86"/>
                  </a:lnTo>
                  <a:lnTo>
                    <a:pt x="142" y="102"/>
                  </a:lnTo>
                  <a:lnTo>
                    <a:pt x="144" y="138"/>
                  </a:lnTo>
                  <a:lnTo>
                    <a:pt x="146" y="174"/>
                  </a:lnTo>
                  <a:lnTo>
                    <a:pt x="138" y="196"/>
                  </a:lnTo>
                  <a:lnTo>
                    <a:pt x="126" y="222"/>
                  </a:lnTo>
                  <a:lnTo>
                    <a:pt x="102" y="270"/>
                  </a:lnTo>
                  <a:lnTo>
                    <a:pt x="96" y="290"/>
                  </a:lnTo>
                  <a:lnTo>
                    <a:pt x="84" y="382"/>
                  </a:lnTo>
                  <a:lnTo>
                    <a:pt x="80" y="386"/>
                  </a:lnTo>
                  <a:lnTo>
                    <a:pt x="76" y="390"/>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2" name="Freeform 15">
              <a:extLst>
                <a:ext uri="{FF2B5EF4-FFF2-40B4-BE49-F238E27FC236}">
                  <a16:creationId xmlns:a16="http://schemas.microsoft.com/office/drawing/2014/main" id="{051F9ABD-115C-4A01-9FF0-2E8B8C3EC2FC}"/>
                </a:ext>
              </a:extLst>
            </p:cNvPr>
            <p:cNvSpPr>
              <a:spLocks/>
            </p:cNvSpPr>
            <p:nvPr/>
          </p:nvSpPr>
          <p:spPr bwMode="auto">
            <a:xfrm>
              <a:off x="6708775" y="4911725"/>
              <a:ext cx="657225" cy="854075"/>
            </a:xfrm>
            <a:custGeom>
              <a:avLst/>
              <a:gdLst>
                <a:gd name="T0" fmla="*/ 136 w 414"/>
                <a:gd name="T1" fmla="*/ 532 h 538"/>
                <a:gd name="T2" fmla="*/ 122 w 414"/>
                <a:gd name="T3" fmla="*/ 508 h 538"/>
                <a:gd name="T4" fmla="*/ 116 w 414"/>
                <a:gd name="T5" fmla="*/ 498 h 538"/>
                <a:gd name="T6" fmla="*/ 58 w 414"/>
                <a:gd name="T7" fmla="*/ 426 h 538"/>
                <a:gd name="T8" fmla="*/ 12 w 414"/>
                <a:gd name="T9" fmla="*/ 420 h 538"/>
                <a:gd name="T10" fmla="*/ 0 w 414"/>
                <a:gd name="T11" fmla="*/ 402 h 538"/>
                <a:gd name="T12" fmla="*/ 6 w 414"/>
                <a:gd name="T13" fmla="*/ 360 h 538"/>
                <a:gd name="T14" fmla="*/ 10 w 414"/>
                <a:gd name="T15" fmla="*/ 332 h 538"/>
                <a:gd name="T16" fmla="*/ 8 w 414"/>
                <a:gd name="T17" fmla="*/ 306 h 538"/>
                <a:gd name="T18" fmla="*/ 44 w 414"/>
                <a:gd name="T19" fmla="*/ 246 h 538"/>
                <a:gd name="T20" fmla="*/ 42 w 414"/>
                <a:gd name="T21" fmla="*/ 200 h 538"/>
                <a:gd name="T22" fmla="*/ 46 w 414"/>
                <a:gd name="T23" fmla="*/ 190 h 538"/>
                <a:gd name="T24" fmla="*/ 74 w 414"/>
                <a:gd name="T25" fmla="*/ 174 h 538"/>
                <a:gd name="T26" fmla="*/ 102 w 414"/>
                <a:gd name="T27" fmla="*/ 134 h 538"/>
                <a:gd name="T28" fmla="*/ 102 w 414"/>
                <a:gd name="T29" fmla="*/ 116 h 538"/>
                <a:gd name="T30" fmla="*/ 92 w 414"/>
                <a:gd name="T31" fmla="*/ 88 h 538"/>
                <a:gd name="T32" fmla="*/ 104 w 414"/>
                <a:gd name="T33" fmla="*/ 72 h 538"/>
                <a:gd name="T34" fmla="*/ 132 w 414"/>
                <a:gd name="T35" fmla="*/ 58 h 538"/>
                <a:gd name="T36" fmla="*/ 172 w 414"/>
                <a:gd name="T37" fmla="*/ 48 h 538"/>
                <a:gd name="T38" fmla="*/ 190 w 414"/>
                <a:gd name="T39" fmla="*/ 28 h 538"/>
                <a:gd name="T40" fmla="*/ 204 w 414"/>
                <a:gd name="T41" fmla="*/ 2 h 538"/>
                <a:gd name="T42" fmla="*/ 224 w 414"/>
                <a:gd name="T43" fmla="*/ 2 h 538"/>
                <a:gd name="T44" fmla="*/ 236 w 414"/>
                <a:gd name="T45" fmla="*/ 16 h 538"/>
                <a:gd name="T46" fmla="*/ 250 w 414"/>
                <a:gd name="T47" fmla="*/ 64 h 538"/>
                <a:gd name="T48" fmla="*/ 280 w 414"/>
                <a:gd name="T49" fmla="*/ 96 h 538"/>
                <a:gd name="T50" fmla="*/ 336 w 414"/>
                <a:gd name="T51" fmla="*/ 100 h 538"/>
                <a:gd name="T52" fmla="*/ 366 w 414"/>
                <a:gd name="T53" fmla="*/ 86 h 538"/>
                <a:gd name="T54" fmla="*/ 404 w 414"/>
                <a:gd name="T55" fmla="*/ 84 h 538"/>
                <a:gd name="T56" fmla="*/ 398 w 414"/>
                <a:gd name="T57" fmla="*/ 104 h 538"/>
                <a:gd name="T58" fmla="*/ 384 w 414"/>
                <a:gd name="T59" fmla="*/ 124 h 538"/>
                <a:gd name="T60" fmla="*/ 362 w 414"/>
                <a:gd name="T61" fmla="*/ 154 h 538"/>
                <a:gd name="T62" fmla="*/ 330 w 414"/>
                <a:gd name="T63" fmla="*/ 162 h 538"/>
                <a:gd name="T64" fmla="*/ 328 w 414"/>
                <a:gd name="T65" fmla="*/ 180 h 538"/>
                <a:gd name="T66" fmla="*/ 348 w 414"/>
                <a:gd name="T67" fmla="*/ 198 h 538"/>
                <a:gd name="T68" fmla="*/ 350 w 414"/>
                <a:gd name="T69" fmla="*/ 222 h 538"/>
                <a:gd name="T70" fmla="*/ 348 w 414"/>
                <a:gd name="T71" fmla="*/ 240 h 538"/>
                <a:gd name="T72" fmla="*/ 340 w 414"/>
                <a:gd name="T73" fmla="*/ 278 h 538"/>
                <a:gd name="T74" fmla="*/ 346 w 414"/>
                <a:gd name="T75" fmla="*/ 296 h 538"/>
                <a:gd name="T76" fmla="*/ 356 w 414"/>
                <a:gd name="T77" fmla="*/ 308 h 538"/>
                <a:gd name="T78" fmla="*/ 350 w 414"/>
                <a:gd name="T79" fmla="*/ 306 h 538"/>
                <a:gd name="T80" fmla="*/ 318 w 414"/>
                <a:gd name="T81" fmla="*/ 312 h 538"/>
                <a:gd name="T82" fmla="*/ 318 w 414"/>
                <a:gd name="T83" fmla="*/ 336 h 538"/>
                <a:gd name="T84" fmla="*/ 296 w 414"/>
                <a:gd name="T85" fmla="*/ 354 h 538"/>
                <a:gd name="T86" fmla="*/ 288 w 414"/>
                <a:gd name="T87" fmla="*/ 384 h 538"/>
                <a:gd name="T88" fmla="*/ 268 w 414"/>
                <a:gd name="T89" fmla="*/ 408 h 538"/>
                <a:gd name="T90" fmla="*/ 228 w 414"/>
                <a:gd name="T91" fmla="*/ 416 h 538"/>
                <a:gd name="T92" fmla="*/ 240 w 414"/>
                <a:gd name="T93" fmla="*/ 440 h 538"/>
                <a:gd name="T94" fmla="*/ 218 w 414"/>
                <a:gd name="T95" fmla="*/ 450 h 538"/>
                <a:gd name="T96" fmla="*/ 184 w 414"/>
                <a:gd name="T97" fmla="*/ 480 h 538"/>
                <a:gd name="T98" fmla="*/ 166 w 414"/>
                <a:gd name="T99" fmla="*/ 514 h 538"/>
                <a:gd name="T100" fmla="*/ 150 w 414"/>
                <a:gd name="T101" fmla="*/ 528 h 53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14" h="538">
                  <a:moveTo>
                    <a:pt x="136" y="538"/>
                  </a:moveTo>
                  <a:lnTo>
                    <a:pt x="136" y="538"/>
                  </a:lnTo>
                  <a:lnTo>
                    <a:pt x="136" y="532"/>
                  </a:lnTo>
                  <a:lnTo>
                    <a:pt x="134" y="526"/>
                  </a:lnTo>
                  <a:lnTo>
                    <a:pt x="128" y="516"/>
                  </a:lnTo>
                  <a:lnTo>
                    <a:pt x="122" y="508"/>
                  </a:lnTo>
                  <a:lnTo>
                    <a:pt x="116" y="504"/>
                  </a:lnTo>
                  <a:lnTo>
                    <a:pt x="116" y="498"/>
                  </a:lnTo>
                  <a:lnTo>
                    <a:pt x="58" y="426"/>
                  </a:lnTo>
                  <a:lnTo>
                    <a:pt x="40" y="422"/>
                  </a:lnTo>
                  <a:lnTo>
                    <a:pt x="26" y="420"/>
                  </a:lnTo>
                  <a:lnTo>
                    <a:pt x="12" y="420"/>
                  </a:lnTo>
                  <a:lnTo>
                    <a:pt x="2" y="418"/>
                  </a:lnTo>
                  <a:lnTo>
                    <a:pt x="0" y="402"/>
                  </a:lnTo>
                  <a:lnTo>
                    <a:pt x="0" y="386"/>
                  </a:lnTo>
                  <a:lnTo>
                    <a:pt x="6" y="360"/>
                  </a:lnTo>
                  <a:lnTo>
                    <a:pt x="8" y="352"/>
                  </a:lnTo>
                  <a:lnTo>
                    <a:pt x="10" y="346"/>
                  </a:lnTo>
                  <a:lnTo>
                    <a:pt x="10" y="332"/>
                  </a:lnTo>
                  <a:lnTo>
                    <a:pt x="10" y="318"/>
                  </a:lnTo>
                  <a:lnTo>
                    <a:pt x="8" y="306"/>
                  </a:lnTo>
                  <a:lnTo>
                    <a:pt x="40" y="270"/>
                  </a:lnTo>
                  <a:lnTo>
                    <a:pt x="44" y="246"/>
                  </a:lnTo>
                  <a:lnTo>
                    <a:pt x="42" y="214"/>
                  </a:lnTo>
                  <a:lnTo>
                    <a:pt x="42" y="200"/>
                  </a:lnTo>
                  <a:lnTo>
                    <a:pt x="44" y="194"/>
                  </a:lnTo>
                  <a:lnTo>
                    <a:pt x="46" y="190"/>
                  </a:lnTo>
                  <a:lnTo>
                    <a:pt x="60" y="182"/>
                  </a:lnTo>
                  <a:lnTo>
                    <a:pt x="74" y="174"/>
                  </a:lnTo>
                  <a:lnTo>
                    <a:pt x="94" y="152"/>
                  </a:lnTo>
                  <a:lnTo>
                    <a:pt x="102" y="134"/>
                  </a:lnTo>
                  <a:lnTo>
                    <a:pt x="102" y="116"/>
                  </a:lnTo>
                  <a:lnTo>
                    <a:pt x="96" y="104"/>
                  </a:lnTo>
                  <a:lnTo>
                    <a:pt x="94" y="94"/>
                  </a:lnTo>
                  <a:lnTo>
                    <a:pt x="92" y="88"/>
                  </a:lnTo>
                  <a:lnTo>
                    <a:pt x="94" y="82"/>
                  </a:lnTo>
                  <a:lnTo>
                    <a:pt x="98" y="76"/>
                  </a:lnTo>
                  <a:lnTo>
                    <a:pt x="104" y="72"/>
                  </a:lnTo>
                  <a:lnTo>
                    <a:pt x="120" y="60"/>
                  </a:lnTo>
                  <a:lnTo>
                    <a:pt x="132" y="58"/>
                  </a:lnTo>
                  <a:lnTo>
                    <a:pt x="144" y="56"/>
                  </a:lnTo>
                  <a:lnTo>
                    <a:pt x="158" y="54"/>
                  </a:lnTo>
                  <a:lnTo>
                    <a:pt x="172" y="48"/>
                  </a:lnTo>
                  <a:lnTo>
                    <a:pt x="182" y="40"/>
                  </a:lnTo>
                  <a:lnTo>
                    <a:pt x="190" y="28"/>
                  </a:lnTo>
                  <a:lnTo>
                    <a:pt x="198" y="14"/>
                  </a:lnTo>
                  <a:lnTo>
                    <a:pt x="204" y="2"/>
                  </a:lnTo>
                  <a:lnTo>
                    <a:pt x="210" y="0"/>
                  </a:lnTo>
                  <a:lnTo>
                    <a:pt x="216" y="0"/>
                  </a:lnTo>
                  <a:lnTo>
                    <a:pt x="224" y="2"/>
                  </a:lnTo>
                  <a:lnTo>
                    <a:pt x="232" y="6"/>
                  </a:lnTo>
                  <a:lnTo>
                    <a:pt x="236" y="16"/>
                  </a:lnTo>
                  <a:lnTo>
                    <a:pt x="238" y="28"/>
                  </a:lnTo>
                  <a:lnTo>
                    <a:pt x="246" y="52"/>
                  </a:lnTo>
                  <a:lnTo>
                    <a:pt x="250" y="64"/>
                  </a:lnTo>
                  <a:lnTo>
                    <a:pt x="258" y="76"/>
                  </a:lnTo>
                  <a:lnTo>
                    <a:pt x="266" y="86"/>
                  </a:lnTo>
                  <a:lnTo>
                    <a:pt x="280" y="96"/>
                  </a:lnTo>
                  <a:lnTo>
                    <a:pt x="336" y="100"/>
                  </a:lnTo>
                  <a:lnTo>
                    <a:pt x="342" y="94"/>
                  </a:lnTo>
                  <a:lnTo>
                    <a:pt x="350" y="92"/>
                  </a:lnTo>
                  <a:lnTo>
                    <a:pt x="366" y="86"/>
                  </a:lnTo>
                  <a:lnTo>
                    <a:pt x="386" y="86"/>
                  </a:lnTo>
                  <a:lnTo>
                    <a:pt x="404" y="84"/>
                  </a:lnTo>
                  <a:lnTo>
                    <a:pt x="414" y="90"/>
                  </a:lnTo>
                  <a:lnTo>
                    <a:pt x="398" y="104"/>
                  </a:lnTo>
                  <a:lnTo>
                    <a:pt x="392" y="112"/>
                  </a:lnTo>
                  <a:lnTo>
                    <a:pt x="384" y="124"/>
                  </a:lnTo>
                  <a:lnTo>
                    <a:pt x="382" y="156"/>
                  </a:lnTo>
                  <a:lnTo>
                    <a:pt x="362" y="154"/>
                  </a:lnTo>
                  <a:lnTo>
                    <a:pt x="342" y="154"/>
                  </a:lnTo>
                  <a:lnTo>
                    <a:pt x="336" y="158"/>
                  </a:lnTo>
                  <a:lnTo>
                    <a:pt x="330" y="162"/>
                  </a:lnTo>
                  <a:lnTo>
                    <a:pt x="326" y="168"/>
                  </a:lnTo>
                  <a:lnTo>
                    <a:pt x="328" y="180"/>
                  </a:lnTo>
                  <a:lnTo>
                    <a:pt x="338" y="186"/>
                  </a:lnTo>
                  <a:lnTo>
                    <a:pt x="348" y="198"/>
                  </a:lnTo>
                  <a:lnTo>
                    <a:pt x="364" y="208"/>
                  </a:lnTo>
                  <a:lnTo>
                    <a:pt x="350" y="222"/>
                  </a:lnTo>
                  <a:lnTo>
                    <a:pt x="350" y="230"/>
                  </a:lnTo>
                  <a:lnTo>
                    <a:pt x="348" y="240"/>
                  </a:lnTo>
                  <a:lnTo>
                    <a:pt x="342" y="258"/>
                  </a:lnTo>
                  <a:lnTo>
                    <a:pt x="342" y="268"/>
                  </a:lnTo>
                  <a:lnTo>
                    <a:pt x="340" y="278"/>
                  </a:lnTo>
                  <a:lnTo>
                    <a:pt x="342" y="286"/>
                  </a:lnTo>
                  <a:lnTo>
                    <a:pt x="346" y="296"/>
                  </a:lnTo>
                  <a:lnTo>
                    <a:pt x="356" y="304"/>
                  </a:lnTo>
                  <a:lnTo>
                    <a:pt x="356" y="308"/>
                  </a:lnTo>
                  <a:lnTo>
                    <a:pt x="350" y="306"/>
                  </a:lnTo>
                  <a:lnTo>
                    <a:pt x="322" y="306"/>
                  </a:lnTo>
                  <a:lnTo>
                    <a:pt x="318" y="312"/>
                  </a:lnTo>
                  <a:lnTo>
                    <a:pt x="318" y="318"/>
                  </a:lnTo>
                  <a:lnTo>
                    <a:pt x="320" y="324"/>
                  </a:lnTo>
                  <a:lnTo>
                    <a:pt x="318" y="336"/>
                  </a:lnTo>
                  <a:lnTo>
                    <a:pt x="304" y="346"/>
                  </a:lnTo>
                  <a:lnTo>
                    <a:pt x="296" y="354"/>
                  </a:lnTo>
                  <a:lnTo>
                    <a:pt x="292" y="364"/>
                  </a:lnTo>
                  <a:lnTo>
                    <a:pt x="288" y="384"/>
                  </a:lnTo>
                  <a:lnTo>
                    <a:pt x="278" y="396"/>
                  </a:lnTo>
                  <a:lnTo>
                    <a:pt x="268" y="408"/>
                  </a:lnTo>
                  <a:lnTo>
                    <a:pt x="232" y="410"/>
                  </a:lnTo>
                  <a:lnTo>
                    <a:pt x="228" y="416"/>
                  </a:lnTo>
                  <a:lnTo>
                    <a:pt x="228" y="422"/>
                  </a:lnTo>
                  <a:lnTo>
                    <a:pt x="230" y="430"/>
                  </a:lnTo>
                  <a:lnTo>
                    <a:pt x="240" y="440"/>
                  </a:lnTo>
                  <a:lnTo>
                    <a:pt x="228" y="444"/>
                  </a:lnTo>
                  <a:lnTo>
                    <a:pt x="218" y="450"/>
                  </a:lnTo>
                  <a:lnTo>
                    <a:pt x="208" y="456"/>
                  </a:lnTo>
                  <a:lnTo>
                    <a:pt x="200" y="464"/>
                  </a:lnTo>
                  <a:lnTo>
                    <a:pt x="184" y="480"/>
                  </a:lnTo>
                  <a:lnTo>
                    <a:pt x="168" y="500"/>
                  </a:lnTo>
                  <a:lnTo>
                    <a:pt x="166" y="514"/>
                  </a:lnTo>
                  <a:lnTo>
                    <a:pt x="158" y="522"/>
                  </a:lnTo>
                  <a:lnTo>
                    <a:pt x="150" y="528"/>
                  </a:lnTo>
                  <a:lnTo>
                    <a:pt x="136" y="538"/>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3" name="Freeform 16">
              <a:extLst>
                <a:ext uri="{FF2B5EF4-FFF2-40B4-BE49-F238E27FC236}">
                  <a16:creationId xmlns:a16="http://schemas.microsoft.com/office/drawing/2014/main" id="{FB6C3656-8AF0-4937-B7EC-33541075BB07}"/>
                </a:ext>
              </a:extLst>
            </p:cNvPr>
            <p:cNvSpPr>
              <a:spLocks/>
            </p:cNvSpPr>
            <p:nvPr/>
          </p:nvSpPr>
          <p:spPr bwMode="auto">
            <a:xfrm>
              <a:off x="4689475" y="4829175"/>
              <a:ext cx="962025" cy="844550"/>
            </a:xfrm>
            <a:custGeom>
              <a:avLst/>
              <a:gdLst>
                <a:gd name="T0" fmla="*/ 210 w 606"/>
                <a:gd name="T1" fmla="*/ 516 h 532"/>
                <a:gd name="T2" fmla="*/ 172 w 606"/>
                <a:gd name="T3" fmla="*/ 494 h 532"/>
                <a:gd name="T4" fmla="*/ 126 w 606"/>
                <a:gd name="T5" fmla="*/ 498 h 532"/>
                <a:gd name="T6" fmla="*/ 96 w 606"/>
                <a:gd name="T7" fmla="*/ 530 h 532"/>
                <a:gd name="T8" fmla="*/ 104 w 606"/>
                <a:gd name="T9" fmla="*/ 494 h 532"/>
                <a:gd name="T10" fmla="*/ 62 w 606"/>
                <a:gd name="T11" fmla="*/ 432 h 532"/>
                <a:gd name="T12" fmla="*/ 84 w 606"/>
                <a:gd name="T13" fmla="*/ 356 h 532"/>
                <a:gd name="T14" fmla="*/ 88 w 606"/>
                <a:gd name="T15" fmla="*/ 336 h 532"/>
                <a:gd name="T16" fmla="*/ 70 w 606"/>
                <a:gd name="T17" fmla="*/ 304 h 532"/>
                <a:gd name="T18" fmla="*/ 20 w 606"/>
                <a:gd name="T19" fmla="*/ 314 h 532"/>
                <a:gd name="T20" fmla="*/ 6 w 606"/>
                <a:gd name="T21" fmla="*/ 302 h 532"/>
                <a:gd name="T22" fmla="*/ 0 w 606"/>
                <a:gd name="T23" fmla="*/ 278 h 532"/>
                <a:gd name="T24" fmla="*/ 10 w 606"/>
                <a:gd name="T25" fmla="*/ 240 h 532"/>
                <a:gd name="T26" fmla="*/ 60 w 606"/>
                <a:gd name="T27" fmla="*/ 218 h 532"/>
                <a:gd name="T28" fmla="*/ 90 w 606"/>
                <a:gd name="T29" fmla="*/ 226 h 532"/>
                <a:gd name="T30" fmla="*/ 134 w 606"/>
                <a:gd name="T31" fmla="*/ 234 h 532"/>
                <a:gd name="T32" fmla="*/ 158 w 606"/>
                <a:gd name="T33" fmla="*/ 214 h 532"/>
                <a:gd name="T34" fmla="*/ 174 w 606"/>
                <a:gd name="T35" fmla="*/ 194 h 532"/>
                <a:gd name="T36" fmla="*/ 252 w 606"/>
                <a:gd name="T37" fmla="*/ 204 h 532"/>
                <a:gd name="T38" fmla="*/ 264 w 606"/>
                <a:gd name="T39" fmla="*/ 182 h 532"/>
                <a:gd name="T40" fmla="*/ 266 w 606"/>
                <a:gd name="T41" fmla="*/ 146 h 532"/>
                <a:gd name="T42" fmla="*/ 196 w 606"/>
                <a:gd name="T43" fmla="*/ 108 h 532"/>
                <a:gd name="T44" fmla="*/ 192 w 606"/>
                <a:gd name="T45" fmla="*/ 88 h 532"/>
                <a:gd name="T46" fmla="*/ 216 w 606"/>
                <a:gd name="T47" fmla="*/ 78 h 532"/>
                <a:gd name="T48" fmla="*/ 278 w 606"/>
                <a:gd name="T49" fmla="*/ 102 h 532"/>
                <a:gd name="T50" fmla="*/ 326 w 606"/>
                <a:gd name="T51" fmla="*/ 88 h 532"/>
                <a:gd name="T52" fmla="*/ 378 w 606"/>
                <a:gd name="T53" fmla="*/ 44 h 532"/>
                <a:gd name="T54" fmla="*/ 390 w 606"/>
                <a:gd name="T55" fmla="*/ 14 h 532"/>
                <a:gd name="T56" fmla="*/ 414 w 606"/>
                <a:gd name="T57" fmla="*/ 0 h 532"/>
                <a:gd name="T58" fmla="*/ 444 w 606"/>
                <a:gd name="T59" fmla="*/ 10 h 532"/>
                <a:gd name="T60" fmla="*/ 468 w 606"/>
                <a:gd name="T61" fmla="*/ 66 h 532"/>
                <a:gd name="T62" fmla="*/ 526 w 606"/>
                <a:gd name="T63" fmla="*/ 130 h 532"/>
                <a:gd name="T64" fmla="*/ 562 w 606"/>
                <a:gd name="T65" fmla="*/ 154 h 532"/>
                <a:gd name="T66" fmla="*/ 564 w 606"/>
                <a:gd name="T67" fmla="*/ 196 h 532"/>
                <a:gd name="T68" fmla="*/ 534 w 606"/>
                <a:gd name="T69" fmla="*/ 216 h 532"/>
                <a:gd name="T70" fmla="*/ 506 w 606"/>
                <a:gd name="T71" fmla="*/ 246 h 532"/>
                <a:gd name="T72" fmla="*/ 532 w 606"/>
                <a:gd name="T73" fmla="*/ 258 h 532"/>
                <a:gd name="T74" fmla="*/ 568 w 606"/>
                <a:gd name="T75" fmla="*/ 326 h 532"/>
                <a:gd name="T76" fmla="*/ 592 w 606"/>
                <a:gd name="T77" fmla="*/ 356 h 532"/>
                <a:gd name="T78" fmla="*/ 590 w 606"/>
                <a:gd name="T79" fmla="*/ 380 h 532"/>
                <a:gd name="T80" fmla="*/ 546 w 606"/>
                <a:gd name="T81" fmla="*/ 408 h 532"/>
                <a:gd name="T82" fmla="*/ 482 w 606"/>
                <a:gd name="T83" fmla="*/ 460 h 532"/>
                <a:gd name="T84" fmla="*/ 434 w 606"/>
                <a:gd name="T85" fmla="*/ 472 h 532"/>
                <a:gd name="T86" fmla="*/ 392 w 606"/>
                <a:gd name="T87" fmla="*/ 456 h 532"/>
                <a:gd name="T88" fmla="*/ 358 w 606"/>
                <a:gd name="T89" fmla="*/ 436 h 532"/>
                <a:gd name="T90" fmla="*/ 332 w 606"/>
                <a:gd name="T91" fmla="*/ 442 h 532"/>
                <a:gd name="T92" fmla="*/ 302 w 606"/>
                <a:gd name="T93" fmla="*/ 492 h 532"/>
                <a:gd name="T94" fmla="*/ 266 w 606"/>
                <a:gd name="T95" fmla="*/ 528 h 53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06" h="532">
                  <a:moveTo>
                    <a:pt x="240" y="532"/>
                  </a:moveTo>
                  <a:lnTo>
                    <a:pt x="240" y="532"/>
                  </a:lnTo>
                  <a:lnTo>
                    <a:pt x="222" y="524"/>
                  </a:lnTo>
                  <a:lnTo>
                    <a:pt x="210" y="516"/>
                  </a:lnTo>
                  <a:lnTo>
                    <a:pt x="202" y="508"/>
                  </a:lnTo>
                  <a:lnTo>
                    <a:pt x="194" y="502"/>
                  </a:lnTo>
                  <a:lnTo>
                    <a:pt x="172" y="494"/>
                  </a:lnTo>
                  <a:lnTo>
                    <a:pt x="152" y="494"/>
                  </a:lnTo>
                  <a:lnTo>
                    <a:pt x="138" y="494"/>
                  </a:lnTo>
                  <a:lnTo>
                    <a:pt x="126" y="498"/>
                  </a:lnTo>
                  <a:lnTo>
                    <a:pt x="112" y="508"/>
                  </a:lnTo>
                  <a:lnTo>
                    <a:pt x="96" y="530"/>
                  </a:lnTo>
                  <a:lnTo>
                    <a:pt x="96" y="518"/>
                  </a:lnTo>
                  <a:lnTo>
                    <a:pt x="98" y="508"/>
                  </a:lnTo>
                  <a:lnTo>
                    <a:pt x="104" y="494"/>
                  </a:lnTo>
                  <a:lnTo>
                    <a:pt x="106" y="452"/>
                  </a:lnTo>
                  <a:lnTo>
                    <a:pt x="62" y="432"/>
                  </a:lnTo>
                  <a:lnTo>
                    <a:pt x="64" y="420"/>
                  </a:lnTo>
                  <a:lnTo>
                    <a:pt x="68" y="410"/>
                  </a:lnTo>
                  <a:lnTo>
                    <a:pt x="84" y="356"/>
                  </a:lnTo>
                  <a:lnTo>
                    <a:pt x="88" y="352"/>
                  </a:lnTo>
                  <a:lnTo>
                    <a:pt x="88" y="346"/>
                  </a:lnTo>
                  <a:lnTo>
                    <a:pt x="88" y="336"/>
                  </a:lnTo>
                  <a:lnTo>
                    <a:pt x="84" y="320"/>
                  </a:lnTo>
                  <a:lnTo>
                    <a:pt x="70" y="304"/>
                  </a:lnTo>
                  <a:lnTo>
                    <a:pt x="58" y="306"/>
                  </a:lnTo>
                  <a:lnTo>
                    <a:pt x="46" y="308"/>
                  </a:lnTo>
                  <a:lnTo>
                    <a:pt x="20" y="314"/>
                  </a:lnTo>
                  <a:lnTo>
                    <a:pt x="14" y="314"/>
                  </a:lnTo>
                  <a:lnTo>
                    <a:pt x="10" y="310"/>
                  </a:lnTo>
                  <a:lnTo>
                    <a:pt x="8" y="308"/>
                  </a:lnTo>
                  <a:lnTo>
                    <a:pt x="6" y="302"/>
                  </a:lnTo>
                  <a:lnTo>
                    <a:pt x="6" y="294"/>
                  </a:lnTo>
                  <a:lnTo>
                    <a:pt x="6" y="290"/>
                  </a:lnTo>
                  <a:lnTo>
                    <a:pt x="0" y="278"/>
                  </a:lnTo>
                  <a:lnTo>
                    <a:pt x="2" y="262"/>
                  </a:lnTo>
                  <a:lnTo>
                    <a:pt x="4" y="250"/>
                  </a:lnTo>
                  <a:lnTo>
                    <a:pt x="10" y="240"/>
                  </a:lnTo>
                  <a:lnTo>
                    <a:pt x="16" y="234"/>
                  </a:lnTo>
                  <a:lnTo>
                    <a:pt x="24" y="228"/>
                  </a:lnTo>
                  <a:lnTo>
                    <a:pt x="34" y="224"/>
                  </a:lnTo>
                  <a:lnTo>
                    <a:pt x="60" y="218"/>
                  </a:lnTo>
                  <a:lnTo>
                    <a:pt x="74" y="218"/>
                  </a:lnTo>
                  <a:lnTo>
                    <a:pt x="90" y="226"/>
                  </a:lnTo>
                  <a:lnTo>
                    <a:pt x="106" y="232"/>
                  </a:lnTo>
                  <a:lnTo>
                    <a:pt x="114" y="234"/>
                  </a:lnTo>
                  <a:lnTo>
                    <a:pt x="124" y="236"/>
                  </a:lnTo>
                  <a:lnTo>
                    <a:pt x="134" y="234"/>
                  </a:lnTo>
                  <a:lnTo>
                    <a:pt x="144" y="230"/>
                  </a:lnTo>
                  <a:lnTo>
                    <a:pt x="158" y="214"/>
                  </a:lnTo>
                  <a:lnTo>
                    <a:pt x="164" y="196"/>
                  </a:lnTo>
                  <a:lnTo>
                    <a:pt x="174" y="194"/>
                  </a:lnTo>
                  <a:lnTo>
                    <a:pt x="178" y="198"/>
                  </a:lnTo>
                  <a:lnTo>
                    <a:pt x="186" y="200"/>
                  </a:lnTo>
                  <a:lnTo>
                    <a:pt x="206" y="202"/>
                  </a:lnTo>
                  <a:lnTo>
                    <a:pt x="252" y="204"/>
                  </a:lnTo>
                  <a:lnTo>
                    <a:pt x="258" y="196"/>
                  </a:lnTo>
                  <a:lnTo>
                    <a:pt x="262" y="190"/>
                  </a:lnTo>
                  <a:lnTo>
                    <a:pt x="264" y="182"/>
                  </a:lnTo>
                  <a:lnTo>
                    <a:pt x="266" y="174"/>
                  </a:lnTo>
                  <a:lnTo>
                    <a:pt x="266" y="160"/>
                  </a:lnTo>
                  <a:lnTo>
                    <a:pt x="266" y="146"/>
                  </a:lnTo>
                  <a:lnTo>
                    <a:pt x="256" y="136"/>
                  </a:lnTo>
                  <a:lnTo>
                    <a:pt x="248" y="130"/>
                  </a:lnTo>
                  <a:lnTo>
                    <a:pt x="230" y="120"/>
                  </a:lnTo>
                  <a:lnTo>
                    <a:pt x="196" y="108"/>
                  </a:lnTo>
                  <a:lnTo>
                    <a:pt x="194" y="100"/>
                  </a:lnTo>
                  <a:lnTo>
                    <a:pt x="192" y="94"/>
                  </a:lnTo>
                  <a:lnTo>
                    <a:pt x="192" y="88"/>
                  </a:lnTo>
                  <a:lnTo>
                    <a:pt x="194" y="84"/>
                  </a:lnTo>
                  <a:lnTo>
                    <a:pt x="198" y="82"/>
                  </a:lnTo>
                  <a:lnTo>
                    <a:pt x="202" y="80"/>
                  </a:lnTo>
                  <a:lnTo>
                    <a:pt x="216" y="78"/>
                  </a:lnTo>
                  <a:lnTo>
                    <a:pt x="238" y="94"/>
                  </a:lnTo>
                  <a:lnTo>
                    <a:pt x="278" y="102"/>
                  </a:lnTo>
                  <a:lnTo>
                    <a:pt x="294" y="100"/>
                  </a:lnTo>
                  <a:lnTo>
                    <a:pt x="310" y="96"/>
                  </a:lnTo>
                  <a:lnTo>
                    <a:pt x="326" y="88"/>
                  </a:lnTo>
                  <a:lnTo>
                    <a:pt x="342" y="80"/>
                  </a:lnTo>
                  <a:lnTo>
                    <a:pt x="356" y="68"/>
                  </a:lnTo>
                  <a:lnTo>
                    <a:pt x="368" y="56"/>
                  </a:lnTo>
                  <a:lnTo>
                    <a:pt x="378" y="44"/>
                  </a:lnTo>
                  <a:lnTo>
                    <a:pt x="386" y="30"/>
                  </a:lnTo>
                  <a:lnTo>
                    <a:pt x="388" y="22"/>
                  </a:lnTo>
                  <a:lnTo>
                    <a:pt x="390" y="14"/>
                  </a:lnTo>
                  <a:lnTo>
                    <a:pt x="394" y="8"/>
                  </a:lnTo>
                  <a:lnTo>
                    <a:pt x="400" y="4"/>
                  </a:lnTo>
                  <a:lnTo>
                    <a:pt x="406" y="2"/>
                  </a:lnTo>
                  <a:lnTo>
                    <a:pt x="414" y="0"/>
                  </a:lnTo>
                  <a:lnTo>
                    <a:pt x="432" y="0"/>
                  </a:lnTo>
                  <a:lnTo>
                    <a:pt x="438" y="4"/>
                  </a:lnTo>
                  <a:lnTo>
                    <a:pt x="444" y="10"/>
                  </a:lnTo>
                  <a:lnTo>
                    <a:pt x="450" y="16"/>
                  </a:lnTo>
                  <a:lnTo>
                    <a:pt x="456" y="24"/>
                  </a:lnTo>
                  <a:lnTo>
                    <a:pt x="464" y="44"/>
                  </a:lnTo>
                  <a:lnTo>
                    <a:pt x="468" y="66"/>
                  </a:lnTo>
                  <a:lnTo>
                    <a:pt x="494" y="98"/>
                  </a:lnTo>
                  <a:lnTo>
                    <a:pt x="508" y="114"/>
                  </a:lnTo>
                  <a:lnTo>
                    <a:pt x="526" y="130"/>
                  </a:lnTo>
                  <a:lnTo>
                    <a:pt x="558" y="142"/>
                  </a:lnTo>
                  <a:lnTo>
                    <a:pt x="562" y="154"/>
                  </a:lnTo>
                  <a:lnTo>
                    <a:pt x="566" y="170"/>
                  </a:lnTo>
                  <a:lnTo>
                    <a:pt x="566" y="178"/>
                  </a:lnTo>
                  <a:lnTo>
                    <a:pt x="566" y="188"/>
                  </a:lnTo>
                  <a:lnTo>
                    <a:pt x="564" y="196"/>
                  </a:lnTo>
                  <a:lnTo>
                    <a:pt x="558" y="204"/>
                  </a:lnTo>
                  <a:lnTo>
                    <a:pt x="546" y="210"/>
                  </a:lnTo>
                  <a:lnTo>
                    <a:pt x="534" y="216"/>
                  </a:lnTo>
                  <a:lnTo>
                    <a:pt x="516" y="222"/>
                  </a:lnTo>
                  <a:lnTo>
                    <a:pt x="510" y="228"/>
                  </a:lnTo>
                  <a:lnTo>
                    <a:pt x="506" y="234"/>
                  </a:lnTo>
                  <a:lnTo>
                    <a:pt x="506" y="246"/>
                  </a:lnTo>
                  <a:lnTo>
                    <a:pt x="506" y="262"/>
                  </a:lnTo>
                  <a:lnTo>
                    <a:pt x="518" y="262"/>
                  </a:lnTo>
                  <a:lnTo>
                    <a:pt x="532" y="258"/>
                  </a:lnTo>
                  <a:lnTo>
                    <a:pt x="572" y="256"/>
                  </a:lnTo>
                  <a:lnTo>
                    <a:pt x="568" y="326"/>
                  </a:lnTo>
                  <a:lnTo>
                    <a:pt x="572" y="334"/>
                  </a:lnTo>
                  <a:lnTo>
                    <a:pt x="576" y="340"/>
                  </a:lnTo>
                  <a:lnTo>
                    <a:pt x="592" y="356"/>
                  </a:lnTo>
                  <a:lnTo>
                    <a:pt x="606" y="378"/>
                  </a:lnTo>
                  <a:lnTo>
                    <a:pt x="590" y="380"/>
                  </a:lnTo>
                  <a:lnTo>
                    <a:pt x="576" y="384"/>
                  </a:lnTo>
                  <a:lnTo>
                    <a:pt x="554" y="398"/>
                  </a:lnTo>
                  <a:lnTo>
                    <a:pt x="546" y="408"/>
                  </a:lnTo>
                  <a:lnTo>
                    <a:pt x="538" y="416"/>
                  </a:lnTo>
                  <a:lnTo>
                    <a:pt x="520" y="430"/>
                  </a:lnTo>
                  <a:lnTo>
                    <a:pt x="500" y="444"/>
                  </a:lnTo>
                  <a:lnTo>
                    <a:pt x="482" y="460"/>
                  </a:lnTo>
                  <a:lnTo>
                    <a:pt x="466" y="464"/>
                  </a:lnTo>
                  <a:lnTo>
                    <a:pt x="450" y="470"/>
                  </a:lnTo>
                  <a:lnTo>
                    <a:pt x="434" y="472"/>
                  </a:lnTo>
                  <a:lnTo>
                    <a:pt x="420" y="472"/>
                  </a:lnTo>
                  <a:lnTo>
                    <a:pt x="392" y="456"/>
                  </a:lnTo>
                  <a:lnTo>
                    <a:pt x="376" y="440"/>
                  </a:lnTo>
                  <a:lnTo>
                    <a:pt x="372" y="438"/>
                  </a:lnTo>
                  <a:lnTo>
                    <a:pt x="368" y="436"/>
                  </a:lnTo>
                  <a:lnTo>
                    <a:pt x="358" y="436"/>
                  </a:lnTo>
                  <a:lnTo>
                    <a:pt x="342" y="436"/>
                  </a:lnTo>
                  <a:lnTo>
                    <a:pt x="336" y="438"/>
                  </a:lnTo>
                  <a:lnTo>
                    <a:pt x="332" y="442"/>
                  </a:lnTo>
                  <a:lnTo>
                    <a:pt x="330" y="464"/>
                  </a:lnTo>
                  <a:lnTo>
                    <a:pt x="302" y="492"/>
                  </a:lnTo>
                  <a:lnTo>
                    <a:pt x="290" y="506"/>
                  </a:lnTo>
                  <a:lnTo>
                    <a:pt x="278" y="522"/>
                  </a:lnTo>
                  <a:lnTo>
                    <a:pt x="266" y="528"/>
                  </a:lnTo>
                  <a:lnTo>
                    <a:pt x="256" y="530"/>
                  </a:lnTo>
                  <a:lnTo>
                    <a:pt x="240" y="532"/>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4" name="Freeform 17">
              <a:extLst>
                <a:ext uri="{FF2B5EF4-FFF2-40B4-BE49-F238E27FC236}">
                  <a16:creationId xmlns:a16="http://schemas.microsoft.com/office/drawing/2014/main" id="{54F080F6-767E-473C-B392-CE11DE8E42A1}"/>
                </a:ext>
              </a:extLst>
            </p:cNvPr>
            <p:cNvSpPr>
              <a:spLocks/>
            </p:cNvSpPr>
            <p:nvPr/>
          </p:nvSpPr>
          <p:spPr bwMode="auto">
            <a:xfrm>
              <a:off x="5508625" y="4654550"/>
              <a:ext cx="854075" cy="1012825"/>
            </a:xfrm>
            <a:custGeom>
              <a:avLst/>
              <a:gdLst>
                <a:gd name="T0" fmla="*/ 324 w 538"/>
                <a:gd name="T1" fmla="*/ 632 h 638"/>
                <a:gd name="T2" fmla="*/ 306 w 538"/>
                <a:gd name="T3" fmla="*/ 628 h 638"/>
                <a:gd name="T4" fmla="*/ 282 w 538"/>
                <a:gd name="T5" fmla="*/ 636 h 638"/>
                <a:gd name="T6" fmla="*/ 272 w 538"/>
                <a:gd name="T7" fmla="*/ 608 h 638"/>
                <a:gd name="T8" fmla="*/ 258 w 538"/>
                <a:gd name="T9" fmla="*/ 594 h 638"/>
                <a:gd name="T10" fmla="*/ 234 w 538"/>
                <a:gd name="T11" fmla="*/ 594 h 638"/>
                <a:gd name="T12" fmla="*/ 234 w 538"/>
                <a:gd name="T13" fmla="*/ 580 h 638"/>
                <a:gd name="T14" fmla="*/ 268 w 538"/>
                <a:gd name="T15" fmla="*/ 508 h 638"/>
                <a:gd name="T16" fmla="*/ 240 w 538"/>
                <a:gd name="T17" fmla="*/ 472 h 638"/>
                <a:gd name="T18" fmla="*/ 226 w 538"/>
                <a:gd name="T19" fmla="*/ 452 h 638"/>
                <a:gd name="T20" fmla="*/ 204 w 538"/>
                <a:gd name="T21" fmla="*/ 448 h 638"/>
                <a:gd name="T22" fmla="*/ 172 w 538"/>
                <a:gd name="T23" fmla="*/ 456 h 638"/>
                <a:gd name="T24" fmla="*/ 132 w 538"/>
                <a:gd name="T25" fmla="*/ 486 h 638"/>
                <a:gd name="T26" fmla="*/ 98 w 538"/>
                <a:gd name="T27" fmla="*/ 488 h 638"/>
                <a:gd name="T28" fmla="*/ 86 w 538"/>
                <a:gd name="T29" fmla="*/ 458 h 638"/>
                <a:gd name="T30" fmla="*/ 68 w 538"/>
                <a:gd name="T31" fmla="*/ 442 h 638"/>
                <a:gd name="T32" fmla="*/ 64 w 538"/>
                <a:gd name="T33" fmla="*/ 354 h 638"/>
                <a:gd name="T34" fmla="*/ 14 w 538"/>
                <a:gd name="T35" fmla="*/ 358 h 638"/>
                <a:gd name="T36" fmla="*/ 0 w 538"/>
                <a:gd name="T37" fmla="*/ 352 h 638"/>
                <a:gd name="T38" fmla="*/ 8 w 538"/>
                <a:gd name="T39" fmla="*/ 340 h 638"/>
                <a:gd name="T40" fmla="*/ 32 w 538"/>
                <a:gd name="T41" fmla="*/ 334 h 638"/>
                <a:gd name="T42" fmla="*/ 54 w 538"/>
                <a:gd name="T43" fmla="*/ 312 h 638"/>
                <a:gd name="T44" fmla="*/ 62 w 538"/>
                <a:gd name="T45" fmla="*/ 284 h 638"/>
                <a:gd name="T46" fmla="*/ 46 w 538"/>
                <a:gd name="T47" fmla="*/ 154 h 638"/>
                <a:gd name="T48" fmla="*/ 40 w 538"/>
                <a:gd name="T49" fmla="*/ 130 h 638"/>
                <a:gd name="T50" fmla="*/ 64 w 538"/>
                <a:gd name="T51" fmla="*/ 108 h 638"/>
                <a:gd name="T52" fmla="*/ 80 w 538"/>
                <a:gd name="T53" fmla="*/ 78 h 638"/>
                <a:gd name="T54" fmla="*/ 114 w 538"/>
                <a:gd name="T55" fmla="*/ 56 h 638"/>
                <a:gd name="T56" fmla="*/ 142 w 538"/>
                <a:gd name="T57" fmla="*/ 58 h 638"/>
                <a:gd name="T58" fmla="*/ 158 w 538"/>
                <a:gd name="T59" fmla="*/ 54 h 638"/>
                <a:gd name="T60" fmla="*/ 168 w 538"/>
                <a:gd name="T61" fmla="*/ 42 h 638"/>
                <a:gd name="T62" fmla="*/ 158 w 538"/>
                <a:gd name="T63" fmla="*/ 14 h 638"/>
                <a:gd name="T64" fmla="*/ 156 w 538"/>
                <a:gd name="T65" fmla="*/ 4 h 638"/>
                <a:gd name="T66" fmla="*/ 174 w 538"/>
                <a:gd name="T67" fmla="*/ 2 h 638"/>
                <a:gd name="T68" fmla="*/ 210 w 538"/>
                <a:gd name="T69" fmla="*/ 12 h 638"/>
                <a:gd name="T70" fmla="*/ 274 w 538"/>
                <a:gd name="T71" fmla="*/ 34 h 638"/>
                <a:gd name="T72" fmla="*/ 312 w 538"/>
                <a:gd name="T73" fmla="*/ 56 h 638"/>
                <a:gd name="T74" fmla="*/ 372 w 538"/>
                <a:gd name="T75" fmla="*/ 68 h 638"/>
                <a:gd name="T76" fmla="*/ 392 w 538"/>
                <a:gd name="T77" fmla="*/ 44 h 638"/>
                <a:gd name="T78" fmla="*/ 420 w 538"/>
                <a:gd name="T79" fmla="*/ 60 h 638"/>
                <a:gd name="T80" fmla="*/ 450 w 538"/>
                <a:gd name="T81" fmla="*/ 82 h 638"/>
                <a:gd name="T82" fmla="*/ 482 w 538"/>
                <a:gd name="T83" fmla="*/ 100 h 638"/>
                <a:gd name="T84" fmla="*/ 514 w 538"/>
                <a:gd name="T85" fmla="*/ 134 h 638"/>
                <a:gd name="T86" fmla="*/ 522 w 538"/>
                <a:gd name="T87" fmla="*/ 180 h 638"/>
                <a:gd name="T88" fmla="*/ 516 w 538"/>
                <a:gd name="T89" fmla="*/ 214 h 638"/>
                <a:gd name="T90" fmla="*/ 486 w 538"/>
                <a:gd name="T91" fmla="*/ 248 h 638"/>
                <a:gd name="T92" fmla="*/ 480 w 538"/>
                <a:gd name="T93" fmla="*/ 286 h 638"/>
                <a:gd name="T94" fmla="*/ 494 w 538"/>
                <a:gd name="T95" fmla="*/ 320 h 638"/>
                <a:gd name="T96" fmla="*/ 502 w 538"/>
                <a:gd name="T97" fmla="*/ 344 h 638"/>
                <a:gd name="T98" fmla="*/ 522 w 538"/>
                <a:gd name="T99" fmla="*/ 414 h 638"/>
                <a:gd name="T100" fmla="*/ 532 w 538"/>
                <a:gd name="T101" fmla="*/ 440 h 638"/>
                <a:gd name="T102" fmla="*/ 528 w 538"/>
                <a:gd name="T103" fmla="*/ 472 h 638"/>
                <a:gd name="T104" fmla="*/ 538 w 538"/>
                <a:gd name="T105" fmla="*/ 536 h 638"/>
                <a:gd name="T106" fmla="*/ 426 w 538"/>
                <a:gd name="T107" fmla="*/ 540 h 638"/>
                <a:gd name="T108" fmla="*/ 428 w 538"/>
                <a:gd name="T109" fmla="*/ 558 h 638"/>
                <a:gd name="T110" fmla="*/ 446 w 538"/>
                <a:gd name="T111" fmla="*/ 580 h 638"/>
                <a:gd name="T112" fmla="*/ 436 w 538"/>
                <a:gd name="T113" fmla="*/ 598 h 638"/>
                <a:gd name="T114" fmla="*/ 402 w 538"/>
                <a:gd name="T115" fmla="*/ 568 h 638"/>
                <a:gd name="T116" fmla="*/ 368 w 538"/>
                <a:gd name="T117" fmla="*/ 566 h 638"/>
                <a:gd name="T118" fmla="*/ 348 w 538"/>
                <a:gd name="T119" fmla="*/ 604 h 638"/>
                <a:gd name="T120" fmla="*/ 336 w 538"/>
                <a:gd name="T121" fmla="*/ 634 h 6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38" h="638">
                  <a:moveTo>
                    <a:pt x="332" y="638"/>
                  </a:moveTo>
                  <a:lnTo>
                    <a:pt x="332" y="638"/>
                  </a:lnTo>
                  <a:lnTo>
                    <a:pt x="324" y="632"/>
                  </a:lnTo>
                  <a:lnTo>
                    <a:pt x="318" y="630"/>
                  </a:lnTo>
                  <a:lnTo>
                    <a:pt x="312" y="628"/>
                  </a:lnTo>
                  <a:lnTo>
                    <a:pt x="306" y="628"/>
                  </a:lnTo>
                  <a:lnTo>
                    <a:pt x="294" y="632"/>
                  </a:lnTo>
                  <a:lnTo>
                    <a:pt x="282" y="636"/>
                  </a:lnTo>
                  <a:lnTo>
                    <a:pt x="274" y="620"/>
                  </a:lnTo>
                  <a:lnTo>
                    <a:pt x="272" y="608"/>
                  </a:lnTo>
                  <a:lnTo>
                    <a:pt x="270" y="600"/>
                  </a:lnTo>
                  <a:lnTo>
                    <a:pt x="264" y="596"/>
                  </a:lnTo>
                  <a:lnTo>
                    <a:pt x="258" y="594"/>
                  </a:lnTo>
                  <a:lnTo>
                    <a:pt x="252" y="592"/>
                  </a:lnTo>
                  <a:lnTo>
                    <a:pt x="246" y="592"/>
                  </a:lnTo>
                  <a:lnTo>
                    <a:pt x="234" y="594"/>
                  </a:lnTo>
                  <a:lnTo>
                    <a:pt x="234" y="580"/>
                  </a:lnTo>
                  <a:lnTo>
                    <a:pt x="254" y="542"/>
                  </a:lnTo>
                  <a:lnTo>
                    <a:pt x="264" y="524"/>
                  </a:lnTo>
                  <a:lnTo>
                    <a:pt x="268" y="508"/>
                  </a:lnTo>
                  <a:lnTo>
                    <a:pt x="246" y="484"/>
                  </a:lnTo>
                  <a:lnTo>
                    <a:pt x="240" y="472"/>
                  </a:lnTo>
                  <a:lnTo>
                    <a:pt x="236" y="462"/>
                  </a:lnTo>
                  <a:lnTo>
                    <a:pt x="226" y="452"/>
                  </a:lnTo>
                  <a:lnTo>
                    <a:pt x="218" y="448"/>
                  </a:lnTo>
                  <a:lnTo>
                    <a:pt x="212" y="448"/>
                  </a:lnTo>
                  <a:lnTo>
                    <a:pt x="204" y="448"/>
                  </a:lnTo>
                  <a:lnTo>
                    <a:pt x="172" y="456"/>
                  </a:lnTo>
                  <a:lnTo>
                    <a:pt x="162" y="466"/>
                  </a:lnTo>
                  <a:lnTo>
                    <a:pt x="152" y="472"/>
                  </a:lnTo>
                  <a:lnTo>
                    <a:pt x="132" y="486"/>
                  </a:lnTo>
                  <a:lnTo>
                    <a:pt x="98" y="488"/>
                  </a:lnTo>
                  <a:lnTo>
                    <a:pt x="96" y="478"/>
                  </a:lnTo>
                  <a:lnTo>
                    <a:pt x="94" y="470"/>
                  </a:lnTo>
                  <a:lnTo>
                    <a:pt x="86" y="458"/>
                  </a:lnTo>
                  <a:lnTo>
                    <a:pt x="76" y="448"/>
                  </a:lnTo>
                  <a:lnTo>
                    <a:pt x="68" y="442"/>
                  </a:lnTo>
                  <a:lnTo>
                    <a:pt x="64" y="432"/>
                  </a:lnTo>
                  <a:lnTo>
                    <a:pt x="64" y="354"/>
                  </a:lnTo>
                  <a:lnTo>
                    <a:pt x="28" y="356"/>
                  </a:lnTo>
                  <a:lnTo>
                    <a:pt x="14" y="358"/>
                  </a:lnTo>
                  <a:lnTo>
                    <a:pt x="0" y="362"/>
                  </a:lnTo>
                  <a:lnTo>
                    <a:pt x="0" y="352"/>
                  </a:lnTo>
                  <a:lnTo>
                    <a:pt x="2" y="346"/>
                  </a:lnTo>
                  <a:lnTo>
                    <a:pt x="4" y="344"/>
                  </a:lnTo>
                  <a:lnTo>
                    <a:pt x="8" y="340"/>
                  </a:lnTo>
                  <a:lnTo>
                    <a:pt x="18" y="338"/>
                  </a:lnTo>
                  <a:lnTo>
                    <a:pt x="32" y="334"/>
                  </a:lnTo>
                  <a:lnTo>
                    <a:pt x="38" y="330"/>
                  </a:lnTo>
                  <a:lnTo>
                    <a:pt x="44" y="326"/>
                  </a:lnTo>
                  <a:lnTo>
                    <a:pt x="54" y="312"/>
                  </a:lnTo>
                  <a:lnTo>
                    <a:pt x="60" y="298"/>
                  </a:lnTo>
                  <a:lnTo>
                    <a:pt x="62" y="284"/>
                  </a:lnTo>
                  <a:lnTo>
                    <a:pt x="48" y="224"/>
                  </a:lnTo>
                  <a:lnTo>
                    <a:pt x="46" y="154"/>
                  </a:lnTo>
                  <a:lnTo>
                    <a:pt x="40" y="130"/>
                  </a:lnTo>
                  <a:lnTo>
                    <a:pt x="46" y="126"/>
                  </a:lnTo>
                  <a:lnTo>
                    <a:pt x="54" y="120"/>
                  </a:lnTo>
                  <a:lnTo>
                    <a:pt x="64" y="108"/>
                  </a:lnTo>
                  <a:lnTo>
                    <a:pt x="72" y="94"/>
                  </a:lnTo>
                  <a:lnTo>
                    <a:pt x="80" y="78"/>
                  </a:lnTo>
                  <a:lnTo>
                    <a:pt x="94" y="68"/>
                  </a:lnTo>
                  <a:lnTo>
                    <a:pt x="108" y="60"/>
                  </a:lnTo>
                  <a:lnTo>
                    <a:pt x="114" y="56"/>
                  </a:lnTo>
                  <a:lnTo>
                    <a:pt x="122" y="56"/>
                  </a:lnTo>
                  <a:lnTo>
                    <a:pt x="132" y="56"/>
                  </a:lnTo>
                  <a:lnTo>
                    <a:pt x="142" y="58"/>
                  </a:lnTo>
                  <a:lnTo>
                    <a:pt x="150" y="58"/>
                  </a:lnTo>
                  <a:lnTo>
                    <a:pt x="158" y="54"/>
                  </a:lnTo>
                  <a:lnTo>
                    <a:pt x="164" y="50"/>
                  </a:lnTo>
                  <a:lnTo>
                    <a:pt x="168" y="42"/>
                  </a:lnTo>
                  <a:lnTo>
                    <a:pt x="166" y="30"/>
                  </a:lnTo>
                  <a:lnTo>
                    <a:pt x="164" y="20"/>
                  </a:lnTo>
                  <a:lnTo>
                    <a:pt x="158" y="14"/>
                  </a:lnTo>
                  <a:lnTo>
                    <a:pt x="152" y="10"/>
                  </a:lnTo>
                  <a:lnTo>
                    <a:pt x="156" y="4"/>
                  </a:lnTo>
                  <a:lnTo>
                    <a:pt x="160" y="2"/>
                  </a:lnTo>
                  <a:lnTo>
                    <a:pt x="166" y="0"/>
                  </a:lnTo>
                  <a:lnTo>
                    <a:pt x="174" y="2"/>
                  </a:lnTo>
                  <a:lnTo>
                    <a:pt x="192" y="6"/>
                  </a:lnTo>
                  <a:lnTo>
                    <a:pt x="210" y="12"/>
                  </a:lnTo>
                  <a:lnTo>
                    <a:pt x="238" y="16"/>
                  </a:lnTo>
                  <a:lnTo>
                    <a:pt x="274" y="34"/>
                  </a:lnTo>
                  <a:lnTo>
                    <a:pt x="292" y="44"/>
                  </a:lnTo>
                  <a:lnTo>
                    <a:pt x="312" y="56"/>
                  </a:lnTo>
                  <a:lnTo>
                    <a:pt x="342" y="68"/>
                  </a:lnTo>
                  <a:lnTo>
                    <a:pt x="372" y="68"/>
                  </a:lnTo>
                  <a:lnTo>
                    <a:pt x="392" y="44"/>
                  </a:lnTo>
                  <a:lnTo>
                    <a:pt x="400" y="46"/>
                  </a:lnTo>
                  <a:lnTo>
                    <a:pt x="410" y="52"/>
                  </a:lnTo>
                  <a:lnTo>
                    <a:pt x="420" y="60"/>
                  </a:lnTo>
                  <a:lnTo>
                    <a:pt x="430" y="72"/>
                  </a:lnTo>
                  <a:lnTo>
                    <a:pt x="450" y="82"/>
                  </a:lnTo>
                  <a:lnTo>
                    <a:pt x="466" y="90"/>
                  </a:lnTo>
                  <a:lnTo>
                    <a:pt x="482" y="100"/>
                  </a:lnTo>
                  <a:lnTo>
                    <a:pt x="500" y="116"/>
                  </a:lnTo>
                  <a:lnTo>
                    <a:pt x="514" y="134"/>
                  </a:lnTo>
                  <a:lnTo>
                    <a:pt x="520" y="152"/>
                  </a:lnTo>
                  <a:lnTo>
                    <a:pt x="522" y="170"/>
                  </a:lnTo>
                  <a:lnTo>
                    <a:pt x="522" y="180"/>
                  </a:lnTo>
                  <a:lnTo>
                    <a:pt x="522" y="190"/>
                  </a:lnTo>
                  <a:lnTo>
                    <a:pt x="520" y="202"/>
                  </a:lnTo>
                  <a:lnTo>
                    <a:pt x="516" y="214"/>
                  </a:lnTo>
                  <a:lnTo>
                    <a:pt x="494" y="238"/>
                  </a:lnTo>
                  <a:lnTo>
                    <a:pt x="486" y="248"/>
                  </a:lnTo>
                  <a:lnTo>
                    <a:pt x="482" y="260"/>
                  </a:lnTo>
                  <a:lnTo>
                    <a:pt x="480" y="272"/>
                  </a:lnTo>
                  <a:lnTo>
                    <a:pt x="480" y="286"/>
                  </a:lnTo>
                  <a:lnTo>
                    <a:pt x="486" y="302"/>
                  </a:lnTo>
                  <a:lnTo>
                    <a:pt x="494" y="320"/>
                  </a:lnTo>
                  <a:lnTo>
                    <a:pt x="500" y="340"/>
                  </a:lnTo>
                  <a:lnTo>
                    <a:pt x="502" y="344"/>
                  </a:lnTo>
                  <a:lnTo>
                    <a:pt x="506" y="352"/>
                  </a:lnTo>
                  <a:lnTo>
                    <a:pt x="512" y="372"/>
                  </a:lnTo>
                  <a:lnTo>
                    <a:pt x="522" y="414"/>
                  </a:lnTo>
                  <a:lnTo>
                    <a:pt x="530" y="428"/>
                  </a:lnTo>
                  <a:lnTo>
                    <a:pt x="532" y="440"/>
                  </a:lnTo>
                  <a:lnTo>
                    <a:pt x="532" y="454"/>
                  </a:lnTo>
                  <a:lnTo>
                    <a:pt x="528" y="472"/>
                  </a:lnTo>
                  <a:lnTo>
                    <a:pt x="528" y="500"/>
                  </a:lnTo>
                  <a:lnTo>
                    <a:pt x="532" y="518"/>
                  </a:lnTo>
                  <a:lnTo>
                    <a:pt x="538" y="536"/>
                  </a:lnTo>
                  <a:lnTo>
                    <a:pt x="426" y="540"/>
                  </a:lnTo>
                  <a:lnTo>
                    <a:pt x="424" y="544"/>
                  </a:lnTo>
                  <a:lnTo>
                    <a:pt x="424" y="548"/>
                  </a:lnTo>
                  <a:lnTo>
                    <a:pt x="428" y="558"/>
                  </a:lnTo>
                  <a:lnTo>
                    <a:pt x="438" y="570"/>
                  </a:lnTo>
                  <a:lnTo>
                    <a:pt x="446" y="580"/>
                  </a:lnTo>
                  <a:lnTo>
                    <a:pt x="442" y="598"/>
                  </a:lnTo>
                  <a:lnTo>
                    <a:pt x="436" y="598"/>
                  </a:lnTo>
                  <a:lnTo>
                    <a:pt x="428" y="594"/>
                  </a:lnTo>
                  <a:lnTo>
                    <a:pt x="416" y="584"/>
                  </a:lnTo>
                  <a:lnTo>
                    <a:pt x="402" y="568"/>
                  </a:lnTo>
                  <a:lnTo>
                    <a:pt x="368" y="566"/>
                  </a:lnTo>
                  <a:lnTo>
                    <a:pt x="350" y="594"/>
                  </a:lnTo>
                  <a:lnTo>
                    <a:pt x="348" y="604"/>
                  </a:lnTo>
                  <a:lnTo>
                    <a:pt x="346" y="616"/>
                  </a:lnTo>
                  <a:lnTo>
                    <a:pt x="340" y="628"/>
                  </a:lnTo>
                  <a:lnTo>
                    <a:pt x="336" y="634"/>
                  </a:lnTo>
                  <a:lnTo>
                    <a:pt x="332" y="638"/>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5" name="Freeform 18">
              <a:extLst>
                <a:ext uri="{FF2B5EF4-FFF2-40B4-BE49-F238E27FC236}">
                  <a16:creationId xmlns:a16="http://schemas.microsoft.com/office/drawing/2014/main" id="{4F56FC05-E4A8-4955-B74B-101ED3272E3B}"/>
                </a:ext>
              </a:extLst>
            </p:cNvPr>
            <p:cNvSpPr>
              <a:spLocks/>
            </p:cNvSpPr>
            <p:nvPr/>
          </p:nvSpPr>
          <p:spPr bwMode="auto">
            <a:xfrm>
              <a:off x="6286500" y="4597400"/>
              <a:ext cx="739775" cy="1057275"/>
            </a:xfrm>
            <a:custGeom>
              <a:avLst/>
              <a:gdLst>
                <a:gd name="T0" fmla="*/ 112 w 466"/>
                <a:gd name="T1" fmla="*/ 660 h 666"/>
                <a:gd name="T2" fmla="*/ 94 w 466"/>
                <a:gd name="T3" fmla="*/ 656 h 666"/>
                <a:gd name="T4" fmla="*/ 134 w 466"/>
                <a:gd name="T5" fmla="*/ 598 h 666"/>
                <a:gd name="T6" fmla="*/ 128 w 466"/>
                <a:gd name="T7" fmla="*/ 566 h 666"/>
                <a:gd name="T8" fmla="*/ 104 w 466"/>
                <a:gd name="T9" fmla="*/ 568 h 666"/>
                <a:gd name="T10" fmla="*/ 88 w 466"/>
                <a:gd name="T11" fmla="*/ 576 h 666"/>
                <a:gd name="T12" fmla="*/ 48 w 466"/>
                <a:gd name="T13" fmla="*/ 536 h 666"/>
                <a:gd name="T14" fmla="*/ 52 w 466"/>
                <a:gd name="T15" fmla="*/ 494 h 666"/>
                <a:gd name="T16" fmla="*/ 52 w 466"/>
                <a:gd name="T17" fmla="*/ 456 h 666"/>
                <a:gd name="T18" fmla="*/ 42 w 466"/>
                <a:gd name="T19" fmla="*/ 446 h 666"/>
                <a:gd name="T20" fmla="*/ 30 w 466"/>
                <a:gd name="T21" fmla="*/ 398 h 666"/>
                <a:gd name="T22" fmla="*/ 16 w 466"/>
                <a:gd name="T23" fmla="*/ 356 h 666"/>
                <a:gd name="T24" fmla="*/ 2 w 466"/>
                <a:gd name="T25" fmla="*/ 316 h 666"/>
                <a:gd name="T26" fmla="*/ 6 w 466"/>
                <a:gd name="T27" fmla="*/ 292 h 666"/>
                <a:gd name="T28" fmla="*/ 16 w 466"/>
                <a:gd name="T29" fmla="*/ 280 h 666"/>
                <a:gd name="T30" fmla="*/ 42 w 466"/>
                <a:gd name="T31" fmla="*/ 240 h 666"/>
                <a:gd name="T32" fmla="*/ 42 w 466"/>
                <a:gd name="T33" fmla="*/ 188 h 666"/>
                <a:gd name="T34" fmla="*/ 22 w 466"/>
                <a:gd name="T35" fmla="*/ 146 h 666"/>
                <a:gd name="T36" fmla="*/ 46 w 466"/>
                <a:gd name="T37" fmla="*/ 126 h 666"/>
                <a:gd name="T38" fmla="*/ 78 w 466"/>
                <a:gd name="T39" fmla="*/ 116 h 666"/>
                <a:gd name="T40" fmla="*/ 88 w 466"/>
                <a:gd name="T41" fmla="*/ 114 h 666"/>
                <a:gd name="T42" fmla="*/ 102 w 466"/>
                <a:gd name="T43" fmla="*/ 98 h 666"/>
                <a:gd name="T44" fmla="*/ 160 w 466"/>
                <a:gd name="T45" fmla="*/ 60 h 666"/>
                <a:gd name="T46" fmla="*/ 176 w 466"/>
                <a:gd name="T47" fmla="*/ 46 h 666"/>
                <a:gd name="T48" fmla="*/ 226 w 466"/>
                <a:gd name="T49" fmla="*/ 32 h 666"/>
                <a:gd name="T50" fmla="*/ 250 w 466"/>
                <a:gd name="T51" fmla="*/ 22 h 666"/>
                <a:gd name="T52" fmla="*/ 260 w 466"/>
                <a:gd name="T53" fmla="*/ 2 h 666"/>
                <a:gd name="T54" fmla="*/ 284 w 466"/>
                <a:gd name="T55" fmla="*/ 0 h 666"/>
                <a:gd name="T56" fmla="*/ 292 w 466"/>
                <a:gd name="T57" fmla="*/ 52 h 666"/>
                <a:gd name="T58" fmla="*/ 314 w 466"/>
                <a:gd name="T59" fmla="*/ 56 h 666"/>
                <a:gd name="T60" fmla="*/ 326 w 466"/>
                <a:gd name="T61" fmla="*/ 34 h 666"/>
                <a:gd name="T62" fmla="*/ 334 w 466"/>
                <a:gd name="T63" fmla="*/ 14 h 666"/>
                <a:gd name="T64" fmla="*/ 344 w 466"/>
                <a:gd name="T65" fmla="*/ 36 h 666"/>
                <a:gd name="T66" fmla="*/ 362 w 466"/>
                <a:gd name="T67" fmla="*/ 50 h 666"/>
                <a:gd name="T68" fmla="*/ 384 w 466"/>
                <a:gd name="T69" fmla="*/ 54 h 666"/>
                <a:gd name="T70" fmla="*/ 424 w 466"/>
                <a:gd name="T71" fmla="*/ 42 h 666"/>
                <a:gd name="T72" fmla="*/ 442 w 466"/>
                <a:gd name="T73" fmla="*/ 42 h 666"/>
                <a:gd name="T74" fmla="*/ 422 w 466"/>
                <a:gd name="T75" fmla="*/ 66 h 666"/>
                <a:gd name="T76" fmla="*/ 414 w 466"/>
                <a:gd name="T77" fmla="*/ 88 h 666"/>
                <a:gd name="T78" fmla="*/ 428 w 466"/>
                <a:gd name="T79" fmla="*/ 112 h 666"/>
                <a:gd name="T80" fmla="*/ 466 w 466"/>
                <a:gd name="T81" fmla="*/ 168 h 666"/>
                <a:gd name="T82" fmla="*/ 464 w 466"/>
                <a:gd name="T83" fmla="*/ 192 h 666"/>
                <a:gd name="T84" fmla="*/ 450 w 466"/>
                <a:gd name="T85" fmla="*/ 218 h 666"/>
                <a:gd name="T86" fmla="*/ 430 w 466"/>
                <a:gd name="T87" fmla="*/ 236 h 666"/>
                <a:gd name="T88" fmla="*/ 396 w 466"/>
                <a:gd name="T89" fmla="*/ 244 h 666"/>
                <a:gd name="T90" fmla="*/ 376 w 466"/>
                <a:gd name="T91" fmla="*/ 250 h 666"/>
                <a:gd name="T92" fmla="*/ 348 w 466"/>
                <a:gd name="T93" fmla="*/ 276 h 666"/>
                <a:gd name="T94" fmla="*/ 348 w 466"/>
                <a:gd name="T95" fmla="*/ 304 h 666"/>
                <a:gd name="T96" fmla="*/ 354 w 466"/>
                <a:gd name="T97" fmla="*/ 332 h 666"/>
                <a:gd name="T98" fmla="*/ 328 w 466"/>
                <a:gd name="T99" fmla="*/ 366 h 666"/>
                <a:gd name="T100" fmla="*/ 302 w 466"/>
                <a:gd name="T101" fmla="*/ 386 h 666"/>
                <a:gd name="T102" fmla="*/ 296 w 466"/>
                <a:gd name="T103" fmla="*/ 408 h 666"/>
                <a:gd name="T104" fmla="*/ 292 w 466"/>
                <a:gd name="T105" fmla="*/ 468 h 666"/>
                <a:gd name="T106" fmla="*/ 270 w 466"/>
                <a:gd name="T107" fmla="*/ 490 h 666"/>
                <a:gd name="T108" fmla="*/ 264 w 466"/>
                <a:gd name="T109" fmla="*/ 522 h 666"/>
                <a:gd name="T110" fmla="*/ 266 w 466"/>
                <a:gd name="T111" fmla="*/ 546 h 666"/>
                <a:gd name="T112" fmla="*/ 254 w 466"/>
                <a:gd name="T113" fmla="*/ 596 h 666"/>
                <a:gd name="T114" fmla="*/ 260 w 466"/>
                <a:gd name="T115" fmla="*/ 630 h 666"/>
                <a:gd name="T116" fmla="*/ 224 w 466"/>
                <a:gd name="T117" fmla="*/ 650 h 666"/>
                <a:gd name="T118" fmla="*/ 196 w 466"/>
                <a:gd name="T119" fmla="*/ 636 h 666"/>
                <a:gd name="T120" fmla="*/ 168 w 466"/>
                <a:gd name="T121" fmla="*/ 646 h 666"/>
                <a:gd name="T122" fmla="*/ 134 w 466"/>
                <a:gd name="T123" fmla="*/ 660 h 6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66" h="666">
                  <a:moveTo>
                    <a:pt x="118" y="666"/>
                  </a:moveTo>
                  <a:lnTo>
                    <a:pt x="118" y="666"/>
                  </a:lnTo>
                  <a:lnTo>
                    <a:pt x="112" y="660"/>
                  </a:lnTo>
                  <a:lnTo>
                    <a:pt x="106" y="658"/>
                  </a:lnTo>
                  <a:lnTo>
                    <a:pt x="94" y="656"/>
                  </a:lnTo>
                  <a:lnTo>
                    <a:pt x="94" y="650"/>
                  </a:lnTo>
                  <a:lnTo>
                    <a:pt x="134" y="598"/>
                  </a:lnTo>
                  <a:lnTo>
                    <a:pt x="132" y="578"/>
                  </a:lnTo>
                  <a:lnTo>
                    <a:pt x="128" y="566"/>
                  </a:lnTo>
                  <a:lnTo>
                    <a:pt x="114" y="566"/>
                  </a:lnTo>
                  <a:lnTo>
                    <a:pt x="104" y="568"/>
                  </a:lnTo>
                  <a:lnTo>
                    <a:pt x="96" y="572"/>
                  </a:lnTo>
                  <a:lnTo>
                    <a:pt x="88" y="576"/>
                  </a:lnTo>
                  <a:lnTo>
                    <a:pt x="60" y="576"/>
                  </a:lnTo>
                  <a:lnTo>
                    <a:pt x="48" y="536"/>
                  </a:lnTo>
                  <a:lnTo>
                    <a:pt x="50" y="514"/>
                  </a:lnTo>
                  <a:lnTo>
                    <a:pt x="52" y="494"/>
                  </a:lnTo>
                  <a:lnTo>
                    <a:pt x="54" y="474"/>
                  </a:lnTo>
                  <a:lnTo>
                    <a:pt x="52" y="466"/>
                  </a:lnTo>
                  <a:lnTo>
                    <a:pt x="52" y="456"/>
                  </a:lnTo>
                  <a:lnTo>
                    <a:pt x="42" y="446"/>
                  </a:lnTo>
                  <a:lnTo>
                    <a:pt x="40" y="434"/>
                  </a:lnTo>
                  <a:lnTo>
                    <a:pt x="38" y="422"/>
                  </a:lnTo>
                  <a:lnTo>
                    <a:pt x="30" y="398"/>
                  </a:lnTo>
                  <a:lnTo>
                    <a:pt x="22" y="376"/>
                  </a:lnTo>
                  <a:lnTo>
                    <a:pt x="16" y="356"/>
                  </a:lnTo>
                  <a:lnTo>
                    <a:pt x="6" y="334"/>
                  </a:lnTo>
                  <a:lnTo>
                    <a:pt x="4" y="326"/>
                  </a:lnTo>
                  <a:lnTo>
                    <a:pt x="2" y="316"/>
                  </a:lnTo>
                  <a:lnTo>
                    <a:pt x="0" y="308"/>
                  </a:lnTo>
                  <a:lnTo>
                    <a:pt x="2" y="300"/>
                  </a:lnTo>
                  <a:lnTo>
                    <a:pt x="6" y="292"/>
                  </a:lnTo>
                  <a:lnTo>
                    <a:pt x="12" y="282"/>
                  </a:lnTo>
                  <a:lnTo>
                    <a:pt x="16" y="280"/>
                  </a:lnTo>
                  <a:lnTo>
                    <a:pt x="20" y="276"/>
                  </a:lnTo>
                  <a:lnTo>
                    <a:pt x="30" y="264"/>
                  </a:lnTo>
                  <a:lnTo>
                    <a:pt x="42" y="240"/>
                  </a:lnTo>
                  <a:lnTo>
                    <a:pt x="42" y="188"/>
                  </a:lnTo>
                  <a:lnTo>
                    <a:pt x="30" y="156"/>
                  </a:lnTo>
                  <a:lnTo>
                    <a:pt x="22" y="146"/>
                  </a:lnTo>
                  <a:lnTo>
                    <a:pt x="46" y="126"/>
                  </a:lnTo>
                  <a:lnTo>
                    <a:pt x="62" y="122"/>
                  </a:lnTo>
                  <a:lnTo>
                    <a:pt x="74" y="118"/>
                  </a:lnTo>
                  <a:lnTo>
                    <a:pt x="78" y="116"/>
                  </a:lnTo>
                  <a:lnTo>
                    <a:pt x="80" y="114"/>
                  </a:lnTo>
                  <a:lnTo>
                    <a:pt x="88" y="114"/>
                  </a:lnTo>
                  <a:lnTo>
                    <a:pt x="94" y="106"/>
                  </a:lnTo>
                  <a:lnTo>
                    <a:pt x="102" y="98"/>
                  </a:lnTo>
                  <a:lnTo>
                    <a:pt x="122" y="84"/>
                  </a:lnTo>
                  <a:lnTo>
                    <a:pt x="142" y="72"/>
                  </a:lnTo>
                  <a:lnTo>
                    <a:pt x="160" y="60"/>
                  </a:lnTo>
                  <a:lnTo>
                    <a:pt x="168" y="52"/>
                  </a:lnTo>
                  <a:lnTo>
                    <a:pt x="176" y="46"/>
                  </a:lnTo>
                  <a:lnTo>
                    <a:pt x="188" y="42"/>
                  </a:lnTo>
                  <a:lnTo>
                    <a:pt x="200" y="38"/>
                  </a:lnTo>
                  <a:lnTo>
                    <a:pt x="226" y="32"/>
                  </a:lnTo>
                  <a:lnTo>
                    <a:pt x="238" y="28"/>
                  </a:lnTo>
                  <a:lnTo>
                    <a:pt x="250" y="22"/>
                  </a:lnTo>
                  <a:lnTo>
                    <a:pt x="256" y="8"/>
                  </a:lnTo>
                  <a:lnTo>
                    <a:pt x="258" y="4"/>
                  </a:lnTo>
                  <a:lnTo>
                    <a:pt x="260" y="2"/>
                  </a:lnTo>
                  <a:lnTo>
                    <a:pt x="270" y="0"/>
                  </a:lnTo>
                  <a:lnTo>
                    <a:pt x="284" y="0"/>
                  </a:lnTo>
                  <a:lnTo>
                    <a:pt x="286" y="48"/>
                  </a:lnTo>
                  <a:lnTo>
                    <a:pt x="292" y="52"/>
                  </a:lnTo>
                  <a:lnTo>
                    <a:pt x="298" y="54"/>
                  </a:lnTo>
                  <a:lnTo>
                    <a:pt x="314" y="56"/>
                  </a:lnTo>
                  <a:lnTo>
                    <a:pt x="320" y="50"/>
                  </a:lnTo>
                  <a:lnTo>
                    <a:pt x="322" y="44"/>
                  </a:lnTo>
                  <a:lnTo>
                    <a:pt x="326" y="34"/>
                  </a:lnTo>
                  <a:lnTo>
                    <a:pt x="330" y="22"/>
                  </a:lnTo>
                  <a:lnTo>
                    <a:pt x="332" y="18"/>
                  </a:lnTo>
                  <a:lnTo>
                    <a:pt x="334" y="14"/>
                  </a:lnTo>
                  <a:lnTo>
                    <a:pt x="338" y="24"/>
                  </a:lnTo>
                  <a:lnTo>
                    <a:pt x="344" y="36"/>
                  </a:lnTo>
                  <a:lnTo>
                    <a:pt x="350" y="42"/>
                  </a:lnTo>
                  <a:lnTo>
                    <a:pt x="356" y="46"/>
                  </a:lnTo>
                  <a:lnTo>
                    <a:pt x="362" y="50"/>
                  </a:lnTo>
                  <a:lnTo>
                    <a:pt x="370" y="54"/>
                  </a:lnTo>
                  <a:lnTo>
                    <a:pt x="384" y="54"/>
                  </a:lnTo>
                  <a:lnTo>
                    <a:pt x="396" y="52"/>
                  </a:lnTo>
                  <a:lnTo>
                    <a:pt x="410" y="48"/>
                  </a:lnTo>
                  <a:lnTo>
                    <a:pt x="424" y="42"/>
                  </a:lnTo>
                  <a:lnTo>
                    <a:pt x="442" y="42"/>
                  </a:lnTo>
                  <a:lnTo>
                    <a:pt x="438" y="48"/>
                  </a:lnTo>
                  <a:lnTo>
                    <a:pt x="432" y="54"/>
                  </a:lnTo>
                  <a:lnTo>
                    <a:pt x="422" y="66"/>
                  </a:lnTo>
                  <a:lnTo>
                    <a:pt x="418" y="74"/>
                  </a:lnTo>
                  <a:lnTo>
                    <a:pt x="414" y="80"/>
                  </a:lnTo>
                  <a:lnTo>
                    <a:pt x="414" y="88"/>
                  </a:lnTo>
                  <a:lnTo>
                    <a:pt x="414" y="96"/>
                  </a:lnTo>
                  <a:lnTo>
                    <a:pt x="428" y="112"/>
                  </a:lnTo>
                  <a:lnTo>
                    <a:pt x="440" y="128"/>
                  </a:lnTo>
                  <a:lnTo>
                    <a:pt x="452" y="146"/>
                  </a:lnTo>
                  <a:lnTo>
                    <a:pt x="466" y="168"/>
                  </a:lnTo>
                  <a:lnTo>
                    <a:pt x="464" y="192"/>
                  </a:lnTo>
                  <a:lnTo>
                    <a:pt x="460" y="196"/>
                  </a:lnTo>
                  <a:lnTo>
                    <a:pt x="456" y="202"/>
                  </a:lnTo>
                  <a:lnTo>
                    <a:pt x="450" y="218"/>
                  </a:lnTo>
                  <a:lnTo>
                    <a:pt x="440" y="228"/>
                  </a:lnTo>
                  <a:lnTo>
                    <a:pt x="430" y="236"/>
                  </a:lnTo>
                  <a:lnTo>
                    <a:pt x="422" y="240"/>
                  </a:lnTo>
                  <a:lnTo>
                    <a:pt x="414" y="242"/>
                  </a:lnTo>
                  <a:lnTo>
                    <a:pt x="396" y="244"/>
                  </a:lnTo>
                  <a:lnTo>
                    <a:pt x="386" y="246"/>
                  </a:lnTo>
                  <a:lnTo>
                    <a:pt x="376" y="250"/>
                  </a:lnTo>
                  <a:lnTo>
                    <a:pt x="360" y="262"/>
                  </a:lnTo>
                  <a:lnTo>
                    <a:pt x="352" y="272"/>
                  </a:lnTo>
                  <a:lnTo>
                    <a:pt x="348" y="276"/>
                  </a:lnTo>
                  <a:lnTo>
                    <a:pt x="348" y="282"/>
                  </a:lnTo>
                  <a:lnTo>
                    <a:pt x="348" y="304"/>
                  </a:lnTo>
                  <a:lnTo>
                    <a:pt x="354" y="312"/>
                  </a:lnTo>
                  <a:lnTo>
                    <a:pt x="356" y="322"/>
                  </a:lnTo>
                  <a:lnTo>
                    <a:pt x="354" y="332"/>
                  </a:lnTo>
                  <a:lnTo>
                    <a:pt x="350" y="344"/>
                  </a:lnTo>
                  <a:lnTo>
                    <a:pt x="328" y="366"/>
                  </a:lnTo>
                  <a:lnTo>
                    <a:pt x="308" y="382"/>
                  </a:lnTo>
                  <a:lnTo>
                    <a:pt x="302" y="386"/>
                  </a:lnTo>
                  <a:lnTo>
                    <a:pt x="298" y="392"/>
                  </a:lnTo>
                  <a:lnTo>
                    <a:pt x="296" y="400"/>
                  </a:lnTo>
                  <a:lnTo>
                    <a:pt x="296" y="408"/>
                  </a:lnTo>
                  <a:lnTo>
                    <a:pt x="300" y="440"/>
                  </a:lnTo>
                  <a:lnTo>
                    <a:pt x="292" y="468"/>
                  </a:lnTo>
                  <a:lnTo>
                    <a:pt x="278" y="480"/>
                  </a:lnTo>
                  <a:lnTo>
                    <a:pt x="270" y="490"/>
                  </a:lnTo>
                  <a:lnTo>
                    <a:pt x="266" y="496"/>
                  </a:lnTo>
                  <a:lnTo>
                    <a:pt x="264" y="502"/>
                  </a:lnTo>
                  <a:lnTo>
                    <a:pt x="264" y="522"/>
                  </a:lnTo>
                  <a:lnTo>
                    <a:pt x="266" y="546"/>
                  </a:lnTo>
                  <a:lnTo>
                    <a:pt x="262" y="560"/>
                  </a:lnTo>
                  <a:lnTo>
                    <a:pt x="256" y="576"/>
                  </a:lnTo>
                  <a:lnTo>
                    <a:pt x="254" y="596"/>
                  </a:lnTo>
                  <a:lnTo>
                    <a:pt x="254" y="614"/>
                  </a:lnTo>
                  <a:lnTo>
                    <a:pt x="260" y="630"/>
                  </a:lnTo>
                  <a:lnTo>
                    <a:pt x="224" y="650"/>
                  </a:lnTo>
                  <a:lnTo>
                    <a:pt x="216" y="642"/>
                  </a:lnTo>
                  <a:lnTo>
                    <a:pt x="206" y="638"/>
                  </a:lnTo>
                  <a:lnTo>
                    <a:pt x="196" y="636"/>
                  </a:lnTo>
                  <a:lnTo>
                    <a:pt x="188" y="638"/>
                  </a:lnTo>
                  <a:lnTo>
                    <a:pt x="178" y="642"/>
                  </a:lnTo>
                  <a:lnTo>
                    <a:pt x="168" y="646"/>
                  </a:lnTo>
                  <a:lnTo>
                    <a:pt x="148" y="654"/>
                  </a:lnTo>
                  <a:lnTo>
                    <a:pt x="134" y="660"/>
                  </a:lnTo>
                  <a:lnTo>
                    <a:pt x="118" y="666"/>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6" name="Freeform 19">
              <a:extLst>
                <a:ext uri="{FF2B5EF4-FFF2-40B4-BE49-F238E27FC236}">
                  <a16:creationId xmlns:a16="http://schemas.microsoft.com/office/drawing/2014/main" id="{A33625C9-2A9F-4304-A033-00E8D4AE449D}"/>
                </a:ext>
              </a:extLst>
            </p:cNvPr>
            <p:cNvSpPr>
              <a:spLocks/>
            </p:cNvSpPr>
            <p:nvPr/>
          </p:nvSpPr>
          <p:spPr bwMode="auto">
            <a:xfrm>
              <a:off x="3746500" y="3927475"/>
              <a:ext cx="1543050" cy="1517650"/>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72" h="956">
                  <a:moveTo>
                    <a:pt x="432" y="956"/>
                  </a:moveTo>
                  <a:lnTo>
                    <a:pt x="432" y="956"/>
                  </a:lnTo>
                  <a:lnTo>
                    <a:pt x="422" y="952"/>
                  </a:lnTo>
                  <a:lnTo>
                    <a:pt x="406" y="942"/>
                  </a:lnTo>
                  <a:lnTo>
                    <a:pt x="392" y="934"/>
                  </a:lnTo>
                  <a:lnTo>
                    <a:pt x="380" y="928"/>
                  </a:lnTo>
                  <a:lnTo>
                    <a:pt x="368" y="920"/>
                  </a:lnTo>
                  <a:lnTo>
                    <a:pt x="354" y="904"/>
                  </a:lnTo>
                  <a:lnTo>
                    <a:pt x="354" y="888"/>
                  </a:lnTo>
                  <a:lnTo>
                    <a:pt x="362" y="878"/>
                  </a:lnTo>
                  <a:lnTo>
                    <a:pt x="368" y="866"/>
                  </a:lnTo>
                  <a:lnTo>
                    <a:pt x="370" y="858"/>
                  </a:lnTo>
                  <a:lnTo>
                    <a:pt x="368" y="848"/>
                  </a:lnTo>
                  <a:lnTo>
                    <a:pt x="366" y="840"/>
                  </a:lnTo>
                  <a:lnTo>
                    <a:pt x="362" y="832"/>
                  </a:lnTo>
                  <a:lnTo>
                    <a:pt x="350" y="816"/>
                  </a:lnTo>
                  <a:lnTo>
                    <a:pt x="342" y="808"/>
                  </a:lnTo>
                  <a:lnTo>
                    <a:pt x="336" y="798"/>
                  </a:lnTo>
                  <a:lnTo>
                    <a:pt x="324" y="780"/>
                  </a:lnTo>
                  <a:lnTo>
                    <a:pt x="316" y="764"/>
                  </a:lnTo>
                  <a:lnTo>
                    <a:pt x="306" y="750"/>
                  </a:lnTo>
                  <a:lnTo>
                    <a:pt x="298" y="730"/>
                  </a:lnTo>
                  <a:lnTo>
                    <a:pt x="294" y="726"/>
                  </a:lnTo>
                  <a:lnTo>
                    <a:pt x="290" y="722"/>
                  </a:lnTo>
                  <a:lnTo>
                    <a:pt x="286" y="720"/>
                  </a:lnTo>
                  <a:lnTo>
                    <a:pt x="282" y="720"/>
                  </a:lnTo>
                  <a:lnTo>
                    <a:pt x="266" y="720"/>
                  </a:lnTo>
                  <a:lnTo>
                    <a:pt x="248" y="712"/>
                  </a:lnTo>
                  <a:lnTo>
                    <a:pt x="224" y="678"/>
                  </a:lnTo>
                  <a:lnTo>
                    <a:pt x="206" y="626"/>
                  </a:lnTo>
                  <a:lnTo>
                    <a:pt x="192" y="608"/>
                  </a:lnTo>
                  <a:lnTo>
                    <a:pt x="178" y="608"/>
                  </a:lnTo>
                  <a:lnTo>
                    <a:pt x="170" y="614"/>
                  </a:lnTo>
                  <a:lnTo>
                    <a:pt x="164" y="620"/>
                  </a:lnTo>
                  <a:lnTo>
                    <a:pt x="162" y="630"/>
                  </a:lnTo>
                  <a:lnTo>
                    <a:pt x="162" y="652"/>
                  </a:lnTo>
                  <a:lnTo>
                    <a:pt x="160" y="662"/>
                  </a:lnTo>
                  <a:lnTo>
                    <a:pt x="156" y="674"/>
                  </a:lnTo>
                  <a:lnTo>
                    <a:pt x="148" y="670"/>
                  </a:lnTo>
                  <a:lnTo>
                    <a:pt x="146" y="652"/>
                  </a:lnTo>
                  <a:lnTo>
                    <a:pt x="140" y="634"/>
                  </a:lnTo>
                  <a:lnTo>
                    <a:pt x="134" y="620"/>
                  </a:lnTo>
                  <a:lnTo>
                    <a:pt x="130" y="606"/>
                  </a:lnTo>
                  <a:lnTo>
                    <a:pt x="134" y="602"/>
                  </a:lnTo>
                  <a:lnTo>
                    <a:pt x="136" y="598"/>
                  </a:lnTo>
                  <a:lnTo>
                    <a:pt x="138" y="590"/>
                  </a:lnTo>
                  <a:lnTo>
                    <a:pt x="138" y="576"/>
                  </a:lnTo>
                  <a:lnTo>
                    <a:pt x="142" y="538"/>
                  </a:lnTo>
                  <a:lnTo>
                    <a:pt x="134" y="518"/>
                  </a:lnTo>
                  <a:lnTo>
                    <a:pt x="130" y="500"/>
                  </a:lnTo>
                  <a:lnTo>
                    <a:pt x="128" y="482"/>
                  </a:lnTo>
                  <a:lnTo>
                    <a:pt x="130" y="466"/>
                  </a:lnTo>
                  <a:lnTo>
                    <a:pt x="140" y="454"/>
                  </a:lnTo>
                  <a:lnTo>
                    <a:pt x="150" y="442"/>
                  </a:lnTo>
                  <a:lnTo>
                    <a:pt x="146" y="396"/>
                  </a:lnTo>
                  <a:lnTo>
                    <a:pt x="124" y="364"/>
                  </a:lnTo>
                  <a:lnTo>
                    <a:pt x="114" y="326"/>
                  </a:lnTo>
                  <a:lnTo>
                    <a:pt x="110" y="312"/>
                  </a:lnTo>
                  <a:lnTo>
                    <a:pt x="104" y="300"/>
                  </a:lnTo>
                  <a:lnTo>
                    <a:pt x="84" y="276"/>
                  </a:lnTo>
                  <a:lnTo>
                    <a:pt x="68" y="254"/>
                  </a:lnTo>
                  <a:lnTo>
                    <a:pt x="54" y="232"/>
                  </a:lnTo>
                  <a:lnTo>
                    <a:pt x="50" y="222"/>
                  </a:lnTo>
                  <a:lnTo>
                    <a:pt x="48" y="212"/>
                  </a:lnTo>
                  <a:lnTo>
                    <a:pt x="12" y="188"/>
                  </a:lnTo>
                  <a:lnTo>
                    <a:pt x="6" y="178"/>
                  </a:lnTo>
                  <a:lnTo>
                    <a:pt x="0" y="178"/>
                  </a:lnTo>
                  <a:lnTo>
                    <a:pt x="0" y="154"/>
                  </a:lnTo>
                  <a:lnTo>
                    <a:pt x="0" y="142"/>
                  </a:lnTo>
                  <a:lnTo>
                    <a:pt x="2" y="134"/>
                  </a:lnTo>
                  <a:lnTo>
                    <a:pt x="10" y="130"/>
                  </a:lnTo>
                  <a:lnTo>
                    <a:pt x="16" y="124"/>
                  </a:lnTo>
                  <a:lnTo>
                    <a:pt x="20" y="118"/>
                  </a:lnTo>
                  <a:lnTo>
                    <a:pt x="22" y="110"/>
                  </a:lnTo>
                  <a:lnTo>
                    <a:pt x="24" y="96"/>
                  </a:lnTo>
                  <a:lnTo>
                    <a:pt x="26" y="80"/>
                  </a:lnTo>
                  <a:lnTo>
                    <a:pt x="0" y="50"/>
                  </a:lnTo>
                  <a:lnTo>
                    <a:pt x="0" y="28"/>
                  </a:lnTo>
                  <a:lnTo>
                    <a:pt x="74" y="24"/>
                  </a:lnTo>
                  <a:lnTo>
                    <a:pt x="82" y="28"/>
                  </a:lnTo>
                  <a:lnTo>
                    <a:pt x="92" y="38"/>
                  </a:lnTo>
                  <a:lnTo>
                    <a:pt x="102" y="50"/>
                  </a:lnTo>
                  <a:lnTo>
                    <a:pt x="112" y="64"/>
                  </a:lnTo>
                  <a:lnTo>
                    <a:pt x="112" y="76"/>
                  </a:lnTo>
                  <a:lnTo>
                    <a:pt x="116" y="88"/>
                  </a:lnTo>
                  <a:lnTo>
                    <a:pt x="122" y="98"/>
                  </a:lnTo>
                  <a:lnTo>
                    <a:pt x="128" y="110"/>
                  </a:lnTo>
                  <a:lnTo>
                    <a:pt x="146" y="132"/>
                  </a:lnTo>
                  <a:lnTo>
                    <a:pt x="166" y="152"/>
                  </a:lnTo>
                  <a:lnTo>
                    <a:pt x="174" y="152"/>
                  </a:lnTo>
                  <a:lnTo>
                    <a:pt x="182" y="154"/>
                  </a:lnTo>
                  <a:lnTo>
                    <a:pt x="186" y="156"/>
                  </a:lnTo>
                  <a:lnTo>
                    <a:pt x="190" y="158"/>
                  </a:lnTo>
                  <a:lnTo>
                    <a:pt x="200" y="172"/>
                  </a:lnTo>
                  <a:lnTo>
                    <a:pt x="208" y="170"/>
                  </a:lnTo>
                  <a:lnTo>
                    <a:pt x="216" y="170"/>
                  </a:lnTo>
                  <a:lnTo>
                    <a:pt x="224" y="166"/>
                  </a:lnTo>
                  <a:lnTo>
                    <a:pt x="236" y="158"/>
                  </a:lnTo>
                  <a:lnTo>
                    <a:pt x="242" y="158"/>
                  </a:lnTo>
                  <a:lnTo>
                    <a:pt x="248" y="162"/>
                  </a:lnTo>
                  <a:lnTo>
                    <a:pt x="248" y="166"/>
                  </a:lnTo>
                  <a:lnTo>
                    <a:pt x="250" y="170"/>
                  </a:lnTo>
                  <a:lnTo>
                    <a:pt x="254" y="172"/>
                  </a:lnTo>
                  <a:lnTo>
                    <a:pt x="258" y="174"/>
                  </a:lnTo>
                  <a:lnTo>
                    <a:pt x="270" y="176"/>
                  </a:lnTo>
                  <a:lnTo>
                    <a:pt x="282" y="178"/>
                  </a:lnTo>
                  <a:lnTo>
                    <a:pt x="290" y="188"/>
                  </a:lnTo>
                  <a:lnTo>
                    <a:pt x="310" y="188"/>
                  </a:lnTo>
                  <a:lnTo>
                    <a:pt x="328" y="174"/>
                  </a:lnTo>
                  <a:lnTo>
                    <a:pt x="374" y="166"/>
                  </a:lnTo>
                  <a:lnTo>
                    <a:pt x="378" y="160"/>
                  </a:lnTo>
                  <a:lnTo>
                    <a:pt x="382" y="154"/>
                  </a:lnTo>
                  <a:lnTo>
                    <a:pt x="382" y="142"/>
                  </a:lnTo>
                  <a:lnTo>
                    <a:pt x="378" y="128"/>
                  </a:lnTo>
                  <a:lnTo>
                    <a:pt x="372" y="104"/>
                  </a:lnTo>
                  <a:lnTo>
                    <a:pt x="368" y="92"/>
                  </a:lnTo>
                  <a:lnTo>
                    <a:pt x="366" y="80"/>
                  </a:lnTo>
                  <a:lnTo>
                    <a:pt x="368" y="72"/>
                  </a:lnTo>
                  <a:lnTo>
                    <a:pt x="370" y="66"/>
                  </a:lnTo>
                  <a:lnTo>
                    <a:pt x="376" y="70"/>
                  </a:lnTo>
                  <a:lnTo>
                    <a:pt x="384" y="78"/>
                  </a:lnTo>
                  <a:lnTo>
                    <a:pt x="392" y="84"/>
                  </a:lnTo>
                  <a:lnTo>
                    <a:pt x="406" y="92"/>
                  </a:lnTo>
                  <a:lnTo>
                    <a:pt x="412" y="100"/>
                  </a:lnTo>
                  <a:lnTo>
                    <a:pt x="424" y="104"/>
                  </a:lnTo>
                  <a:lnTo>
                    <a:pt x="438" y="104"/>
                  </a:lnTo>
                  <a:lnTo>
                    <a:pt x="452" y="104"/>
                  </a:lnTo>
                  <a:lnTo>
                    <a:pt x="468" y="100"/>
                  </a:lnTo>
                  <a:lnTo>
                    <a:pt x="484" y="84"/>
                  </a:lnTo>
                  <a:lnTo>
                    <a:pt x="482" y="64"/>
                  </a:lnTo>
                  <a:lnTo>
                    <a:pt x="478" y="50"/>
                  </a:lnTo>
                  <a:lnTo>
                    <a:pt x="474" y="40"/>
                  </a:lnTo>
                  <a:lnTo>
                    <a:pt x="472" y="30"/>
                  </a:lnTo>
                  <a:lnTo>
                    <a:pt x="482" y="18"/>
                  </a:lnTo>
                  <a:lnTo>
                    <a:pt x="494" y="8"/>
                  </a:lnTo>
                  <a:lnTo>
                    <a:pt x="502" y="2"/>
                  </a:lnTo>
                  <a:lnTo>
                    <a:pt x="508" y="0"/>
                  </a:lnTo>
                  <a:lnTo>
                    <a:pt x="516" y="0"/>
                  </a:lnTo>
                  <a:lnTo>
                    <a:pt x="526" y="4"/>
                  </a:lnTo>
                  <a:lnTo>
                    <a:pt x="530" y="16"/>
                  </a:lnTo>
                  <a:lnTo>
                    <a:pt x="536" y="26"/>
                  </a:lnTo>
                  <a:lnTo>
                    <a:pt x="546" y="36"/>
                  </a:lnTo>
                  <a:lnTo>
                    <a:pt x="562" y="50"/>
                  </a:lnTo>
                  <a:lnTo>
                    <a:pt x="588" y="60"/>
                  </a:lnTo>
                  <a:lnTo>
                    <a:pt x="598" y="72"/>
                  </a:lnTo>
                  <a:lnTo>
                    <a:pt x="612" y="84"/>
                  </a:lnTo>
                  <a:lnTo>
                    <a:pt x="628" y="98"/>
                  </a:lnTo>
                  <a:lnTo>
                    <a:pt x="636" y="106"/>
                  </a:lnTo>
                  <a:lnTo>
                    <a:pt x="642" y="118"/>
                  </a:lnTo>
                  <a:lnTo>
                    <a:pt x="650" y="138"/>
                  </a:lnTo>
                  <a:lnTo>
                    <a:pt x="656" y="150"/>
                  </a:lnTo>
                  <a:lnTo>
                    <a:pt x="666" y="164"/>
                  </a:lnTo>
                  <a:lnTo>
                    <a:pt x="678" y="176"/>
                  </a:lnTo>
                  <a:lnTo>
                    <a:pt x="686" y="182"/>
                  </a:lnTo>
                  <a:lnTo>
                    <a:pt x="694" y="184"/>
                  </a:lnTo>
                  <a:lnTo>
                    <a:pt x="764" y="184"/>
                  </a:lnTo>
                  <a:lnTo>
                    <a:pt x="774" y="178"/>
                  </a:lnTo>
                  <a:lnTo>
                    <a:pt x="786" y="172"/>
                  </a:lnTo>
                  <a:lnTo>
                    <a:pt x="798" y="168"/>
                  </a:lnTo>
                  <a:lnTo>
                    <a:pt x="812" y="168"/>
                  </a:lnTo>
                  <a:lnTo>
                    <a:pt x="858" y="184"/>
                  </a:lnTo>
                  <a:lnTo>
                    <a:pt x="900" y="184"/>
                  </a:lnTo>
                  <a:lnTo>
                    <a:pt x="920" y="202"/>
                  </a:lnTo>
                  <a:lnTo>
                    <a:pt x="932" y="208"/>
                  </a:lnTo>
                  <a:lnTo>
                    <a:pt x="952" y="210"/>
                  </a:lnTo>
                  <a:lnTo>
                    <a:pt x="972" y="228"/>
                  </a:lnTo>
                  <a:lnTo>
                    <a:pt x="972" y="278"/>
                  </a:lnTo>
                  <a:lnTo>
                    <a:pt x="958" y="296"/>
                  </a:lnTo>
                  <a:lnTo>
                    <a:pt x="946" y="316"/>
                  </a:lnTo>
                  <a:lnTo>
                    <a:pt x="938" y="336"/>
                  </a:lnTo>
                  <a:lnTo>
                    <a:pt x="930" y="358"/>
                  </a:lnTo>
                  <a:lnTo>
                    <a:pt x="908" y="388"/>
                  </a:lnTo>
                  <a:lnTo>
                    <a:pt x="880" y="418"/>
                  </a:lnTo>
                  <a:lnTo>
                    <a:pt x="866" y="422"/>
                  </a:lnTo>
                  <a:lnTo>
                    <a:pt x="856" y="422"/>
                  </a:lnTo>
                  <a:lnTo>
                    <a:pt x="846" y="420"/>
                  </a:lnTo>
                  <a:lnTo>
                    <a:pt x="840" y="418"/>
                  </a:lnTo>
                  <a:lnTo>
                    <a:pt x="828" y="406"/>
                  </a:lnTo>
                  <a:lnTo>
                    <a:pt x="812" y="394"/>
                  </a:lnTo>
                  <a:lnTo>
                    <a:pt x="806" y="388"/>
                  </a:lnTo>
                  <a:lnTo>
                    <a:pt x="800" y="382"/>
                  </a:lnTo>
                  <a:lnTo>
                    <a:pt x="788" y="376"/>
                  </a:lnTo>
                  <a:lnTo>
                    <a:pt x="778" y="374"/>
                  </a:lnTo>
                  <a:lnTo>
                    <a:pt x="768" y="374"/>
                  </a:lnTo>
                  <a:lnTo>
                    <a:pt x="764" y="382"/>
                  </a:lnTo>
                  <a:lnTo>
                    <a:pt x="764" y="422"/>
                  </a:lnTo>
                  <a:lnTo>
                    <a:pt x="768" y="434"/>
                  </a:lnTo>
                  <a:lnTo>
                    <a:pt x="772" y="446"/>
                  </a:lnTo>
                  <a:lnTo>
                    <a:pt x="772" y="460"/>
                  </a:lnTo>
                  <a:lnTo>
                    <a:pt x="772" y="478"/>
                  </a:lnTo>
                  <a:lnTo>
                    <a:pt x="770" y="492"/>
                  </a:lnTo>
                  <a:lnTo>
                    <a:pt x="766" y="510"/>
                  </a:lnTo>
                  <a:lnTo>
                    <a:pt x="766" y="528"/>
                  </a:lnTo>
                  <a:lnTo>
                    <a:pt x="768" y="548"/>
                  </a:lnTo>
                  <a:lnTo>
                    <a:pt x="784" y="564"/>
                  </a:lnTo>
                  <a:lnTo>
                    <a:pt x="790" y="568"/>
                  </a:lnTo>
                  <a:lnTo>
                    <a:pt x="796" y="574"/>
                  </a:lnTo>
                  <a:lnTo>
                    <a:pt x="802" y="582"/>
                  </a:lnTo>
                  <a:lnTo>
                    <a:pt x="808" y="592"/>
                  </a:lnTo>
                  <a:lnTo>
                    <a:pt x="810" y="602"/>
                  </a:lnTo>
                  <a:lnTo>
                    <a:pt x="810" y="612"/>
                  </a:lnTo>
                  <a:lnTo>
                    <a:pt x="808" y="622"/>
                  </a:lnTo>
                  <a:lnTo>
                    <a:pt x="800" y="632"/>
                  </a:lnTo>
                  <a:lnTo>
                    <a:pt x="786" y="640"/>
                  </a:lnTo>
                  <a:lnTo>
                    <a:pt x="780" y="646"/>
                  </a:lnTo>
                  <a:lnTo>
                    <a:pt x="778" y="650"/>
                  </a:lnTo>
                  <a:lnTo>
                    <a:pt x="776" y="656"/>
                  </a:lnTo>
                  <a:lnTo>
                    <a:pt x="776" y="674"/>
                  </a:lnTo>
                  <a:lnTo>
                    <a:pt x="782" y="680"/>
                  </a:lnTo>
                  <a:lnTo>
                    <a:pt x="788" y="686"/>
                  </a:lnTo>
                  <a:lnTo>
                    <a:pt x="806" y="694"/>
                  </a:lnTo>
                  <a:lnTo>
                    <a:pt x="828" y="702"/>
                  </a:lnTo>
                  <a:lnTo>
                    <a:pt x="840" y="710"/>
                  </a:lnTo>
                  <a:lnTo>
                    <a:pt x="850" y="718"/>
                  </a:lnTo>
                  <a:lnTo>
                    <a:pt x="848" y="740"/>
                  </a:lnTo>
                  <a:lnTo>
                    <a:pt x="846" y="752"/>
                  </a:lnTo>
                  <a:lnTo>
                    <a:pt x="842" y="756"/>
                  </a:lnTo>
                  <a:lnTo>
                    <a:pt x="840" y="762"/>
                  </a:lnTo>
                  <a:lnTo>
                    <a:pt x="818" y="760"/>
                  </a:lnTo>
                  <a:lnTo>
                    <a:pt x="796" y="758"/>
                  </a:lnTo>
                  <a:lnTo>
                    <a:pt x="778" y="754"/>
                  </a:lnTo>
                  <a:lnTo>
                    <a:pt x="764" y="748"/>
                  </a:lnTo>
                  <a:lnTo>
                    <a:pt x="762" y="734"/>
                  </a:lnTo>
                  <a:lnTo>
                    <a:pt x="760" y="722"/>
                  </a:lnTo>
                  <a:lnTo>
                    <a:pt x="756" y="712"/>
                  </a:lnTo>
                  <a:lnTo>
                    <a:pt x="752" y="702"/>
                  </a:lnTo>
                  <a:lnTo>
                    <a:pt x="744" y="704"/>
                  </a:lnTo>
                  <a:lnTo>
                    <a:pt x="736" y="704"/>
                  </a:lnTo>
                  <a:lnTo>
                    <a:pt x="726" y="710"/>
                  </a:lnTo>
                  <a:lnTo>
                    <a:pt x="716" y="718"/>
                  </a:lnTo>
                  <a:lnTo>
                    <a:pt x="706" y="724"/>
                  </a:lnTo>
                  <a:lnTo>
                    <a:pt x="680" y="724"/>
                  </a:lnTo>
                  <a:lnTo>
                    <a:pt x="670" y="716"/>
                  </a:lnTo>
                  <a:lnTo>
                    <a:pt x="662" y="706"/>
                  </a:lnTo>
                  <a:lnTo>
                    <a:pt x="656" y="698"/>
                  </a:lnTo>
                  <a:lnTo>
                    <a:pt x="652" y="688"/>
                  </a:lnTo>
                  <a:lnTo>
                    <a:pt x="646" y="668"/>
                  </a:lnTo>
                  <a:lnTo>
                    <a:pt x="642" y="652"/>
                  </a:lnTo>
                  <a:lnTo>
                    <a:pt x="630" y="636"/>
                  </a:lnTo>
                  <a:lnTo>
                    <a:pt x="604" y="636"/>
                  </a:lnTo>
                  <a:lnTo>
                    <a:pt x="594" y="636"/>
                  </a:lnTo>
                  <a:lnTo>
                    <a:pt x="588" y="638"/>
                  </a:lnTo>
                  <a:lnTo>
                    <a:pt x="582" y="642"/>
                  </a:lnTo>
                  <a:lnTo>
                    <a:pt x="578" y="648"/>
                  </a:lnTo>
                  <a:lnTo>
                    <a:pt x="574" y="658"/>
                  </a:lnTo>
                  <a:lnTo>
                    <a:pt x="572" y="670"/>
                  </a:lnTo>
                  <a:lnTo>
                    <a:pt x="564" y="676"/>
                  </a:lnTo>
                  <a:lnTo>
                    <a:pt x="556" y="680"/>
                  </a:lnTo>
                  <a:lnTo>
                    <a:pt x="550" y="682"/>
                  </a:lnTo>
                  <a:lnTo>
                    <a:pt x="542" y="686"/>
                  </a:lnTo>
                  <a:lnTo>
                    <a:pt x="542" y="704"/>
                  </a:lnTo>
                  <a:lnTo>
                    <a:pt x="550" y="712"/>
                  </a:lnTo>
                  <a:lnTo>
                    <a:pt x="558" y="726"/>
                  </a:lnTo>
                  <a:lnTo>
                    <a:pt x="562" y="732"/>
                  </a:lnTo>
                  <a:lnTo>
                    <a:pt x="564" y="740"/>
                  </a:lnTo>
                  <a:lnTo>
                    <a:pt x="564" y="748"/>
                  </a:lnTo>
                  <a:lnTo>
                    <a:pt x="562" y="758"/>
                  </a:lnTo>
                  <a:lnTo>
                    <a:pt x="558" y="766"/>
                  </a:lnTo>
                  <a:lnTo>
                    <a:pt x="552" y="772"/>
                  </a:lnTo>
                  <a:lnTo>
                    <a:pt x="536" y="782"/>
                  </a:lnTo>
                  <a:lnTo>
                    <a:pt x="508" y="800"/>
                  </a:lnTo>
                  <a:lnTo>
                    <a:pt x="500" y="810"/>
                  </a:lnTo>
                  <a:lnTo>
                    <a:pt x="500" y="850"/>
                  </a:lnTo>
                  <a:lnTo>
                    <a:pt x="504" y="856"/>
                  </a:lnTo>
                  <a:lnTo>
                    <a:pt x="508" y="860"/>
                  </a:lnTo>
                  <a:lnTo>
                    <a:pt x="518" y="866"/>
                  </a:lnTo>
                  <a:lnTo>
                    <a:pt x="522" y="870"/>
                  </a:lnTo>
                  <a:lnTo>
                    <a:pt x="526" y="878"/>
                  </a:lnTo>
                  <a:lnTo>
                    <a:pt x="528" y="888"/>
                  </a:lnTo>
                  <a:lnTo>
                    <a:pt x="530" y="902"/>
                  </a:lnTo>
                  <a:lnTo>
                    <a:pt x="522" y="918"/>
                  </a:lnTo>
                  <a:lnTo>
                    <a:pt x="510" y="924"/>
                  </a:lnTo>
                  <a:lnTo>
                    <a:pt x="498" y="930"/>
                  </a:lnTo>
                  <a:lnTo>
                    <a:pt x="432" y="956"/>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7" name="Freeform 20">
              <a:extLst>
                <a:ext uri="{FF2B5EF4-FFF2-40B4-BE49-F238E27FC236}">
                  <a16:creationId xmlns:a16="http://schemas.microsoft.com/office/drawing/2014/main" id="{C51824A3-37C8-439E-A9B7-BA976492D3FC}"/>
                </a:ext>
              </a:extLst>
            </p:cNvPr>
            <p:cNvSpPr>
              <a:spLocks/>
            </p:cNvSpPr>
            <p:nvPr/>
          </p:nvSpPr>
          <p:spPr bwMode="auto">
            <a:xfrm>
              <a:off x="873125" y="3270250"/>
              <a:ext cx="3095625" cy="1895475"/>
            </a:xfrm>
            <a:custGeom>
              <a:avLst/>
              <a:gdLst>
                <a:gd name="T0" fmla="*/ 1244 w 1950"/>
                <a:gd name="T1" fmla="*/ 1192 h 1194"/>
                <a:gd name="T2" fmla="*/ 1218 w 1950"/>
                <a:gd name="T3" fmla="*/ 1156 h 1194"/>
                <a:gd name="T4" fmla="*/ 1200 w 1950"/>
                <a:gd name="T5" fmla="*/ 1100 h 1194"/>
                <a:gd name="T6" fmla="*/ 1152 w 1950"/>
                <a:gd name="T7" fmla="*/ 1058 h 1194"/>
                <a:gd name="T8" fmla="*/ 1050 w 1950"/>
                <a:gd name="T9" fmla="*/ 1000 h 1194"/>
                <a:gd name="T10" fmla="*/ 970 w 1950"/>
                <a:gd name="T11" fmla="*/ 1022 h 1194"/>
                <a:gd name="T12" fmla="*/ 928 w 1950"/>
                <a:gd name="T13" fmla="*/ 1096 h 1194"/>
                <a:gd name="T14" fmla="*/ 898 w 1950"/>
                <a:gd name="T15" fmla="*/ 1042 h 1194"/>
                <a:gd name="T16" fmla="*/ 872 w 1950"/>
                <a:gd name="T17" fmla="*/ 992 h 1194"/>
                <a:gd name="T18" fmla="*/ 754 w 1950"/>
                <a:gd name="T19" fmla="*/ 1010 h 1194"/>
                <a:gd name="T20" fmla="*/ 634 w 1950"/>
                <a:gd name="T21" fmla="*/ 966 h 1194"/>
                <a:gd name="T22" fmla="*/ 580 w 1950"/>
                <a:gd name="T23" fmla="*/ 900 h 1194"/>
                <a:gd name="T24" fmla="*/ 492 w 1950"/>
                <a:gd name="T25" fmla="*/ 842 h 1194"/>
                <a:gd name="T26" fmla="*/ 468 w 1950"/>
                <a:gd name="T27" fmla="*/ 764 h 1194"/>
                <a:gd name="T28" fmla="*/ 390 w 1950"/>
                <a:gd name="T29" fmla="*/ 726 h 1194"/>
                <a:gd name="T30" fmla="*/ 284 w 1950"/>
                <a:gd name="T31" fmla="*/ 610 h 1194"/>
                <a:gd name="T32" fmla="*/ 182 w 1950"/>
                <a:gd name="T33" fmla="*/ 630 h 1194"/>
                <a:gd name="T34" fmla="*/ 142 w 1950"/>
                <a:gd name="T35" fmla="*/ 552 h 1194"/>
                <a:gd name="T36" fmla="*/ 12 w 1950"/>
                <a:gd name="T37" fmla="*/ 454 h 1194"/>
                <a:gd name="T38" fmla="*/ 8 w 1950"/>
                <a:gd name="T39" fmla="*/ 412 h 1194"/>
                <a:gd name="T40" fmla="*/ 16 w 1950"/>
                <a:gd name="T41" fmla="*/ 290 h 1194"/>
                <a:gd name="T42" fmla="*/ 54 w 1950"/>
                <a:gd name="T43" fmla="*/ 300 h 1194"/>
                <a:gd name="T44" fmla="*/ 104 w 1950"/>
                <a:gd name="T45" fmla="*/ 280 h 1194"/>
                <a:gd name="T46" fmla="*/ 78 w 1950"/>
                <a:gd name="T47" fmla="*/ 126 h 1194"/>
                <a:gd name="T48" fmla="*/ 146 w 1950"/>
                <a:gd name="T49" fmla="*/ 98 h 1194"/>
                <a:gd name="T50" fmla="*/ 216 w 1950"/>
                <a:gd name="T51" fmla="*/ 72 h 1194"/>
                <a:gd name="T52" fmla="*/ 304 w 1950"/>
                <a:gd name="T53" fmla="*/ 6 h 1194"/>
                <a:gd name="T54" fmla="*/ 386 w 1950"/>
                <a:gd name="T55" fmla="*/ 48 h 1194"/>
                <a:gd name="T56" fmla="*/ 470 w 1950"/>
                <a:gd name="T57" fmla="*/ 10 h 1194"/>
                <a:gd name="T58" fmla="*/ 510 w 1950"/>
                <a:gd name="T59" fmla="*/ 56 h 1194"/>
                <a:gd name="T60" fmla="*/ 622 w 1950"/>
                <a:gd name="T61" fmla="*/ 72 h 1194"/>
                <a:gd name="T62" fmla="*/ 710 w 1950"/>
                <a:gd name="T63" fmla="*/ 56 h 1194"/>
                <a:gd name="T64" fmla="*/ 804 w 1950"/>
                <a:gd name="T65" fmla="*/ 44 h 1194"/>
                <a:gd name="T66" fmla="*/ 898 w 1950"/>
                <a:gd name="T67" fmla="*/ 30 h 1194"/>
                <a:gd name="T68" fmla="*/ 1046 w 1950"/>
                <a:gd name="T69" fmla="*/ 38 h 1194"/>
                <a:gd name="T70" fmla="*/ 1106 w 1950"/>
                <a:gd name="T71" fmla="*/ 114 h 1194"/>
                <a:gd name="T72" fmla="*/ 1092 w 1950"/>
                <a:gd name="T73" fmla="*/ 220 h 1194"/>
                <a:gd name="T74" fmla="*/ 1118 w 1950"/>
                <a:gd name="T75" fmla="*/ 378 h 1194"/>
                <a:gd name="T76" fmla="*/ 1192 w 1950"/>
                <a:gd name="T77" fmla="*/ 440 h 1194"/>
                <a:gd name="T78" fmla="*/ 1308 w 1950"/>
                <a:gd name="T79" fmla="*/ 502 h 1194"/>
                <a:gd name="T80" fmla="*/ 1406 w 1950"/>
                <a:gd name="T81" fmla="*/ 546 h 1194"/>
                <a:gd name="T82" fmla="*/ 1586 w 1950"/>
                <a:gd name="T83" fmla="*/ 576 h 1194"/>
                <a:gd name="T84" fmla="*/ 1666 w 1950"/>
                <a:gd name="T85" fmla="*/ 682 h 1194"/>
                <a:gd name="T86" fmla="*/ 1706 w 1950"/>
                <a:gd name="T87" fmla="*/ 676 h 1194"/>
                <a:gd name="T88" fmla="*/ 1794 w 1950"/>
                <a:gd name="T89" fmla="*/ 616 h 1194"/>
                <a:gd name="T90" fmla="*/ 1848 w 1950"/>
                <a:gd name="T91" fmla="*/ 632 h 1194"/>
                <a:gd name="T92" fmla="*/ 1926 w 1950"/>
                <a:gd name="T93" fmla="*/ 788 h 1194"/>
                <a:gd name="T94" fmla="*/ 1930 w 1950"/>
                <a:gd name="T95" fmla="*/ 878 h 1194"/>
                <a:gd name="T96" fmla="*/ 1940 w 1950"/>
                <a:gd name="T97" fmla="*/ 976 h 1194"/>
                <a:gd name="T98" fmla="*/ 1930 w 1950"/>
                <a:gd name="T99" fmla="*/ 1002 h 1194"/>
                <a:gd name="T100" fmla="*/ 1872 w 1950"/>
                <a:gd name="T101" fmla="*/ 1006 h 1194"/>
                <a:gd name="T102" fmla="*/ 1866 w 1950"/>
                <a:gd name="T103" fmla="*/ 1096 h 1194"/>
                <a:gd name="T104" fmla="*/ 1772 w 1950"/>
                <a:gd name="T105" fmla="*/ 1052 h 1194"/>
                <a:gd name="T106" fmla="*/ 1744 w 1950"/>
                <a:gd name="T107" fmla="*/ 1124 h 1194"/>
                <a:gd name="T108" fmla="*/ 1696 w 1950"/>
                <a:gd name="T109" fmla="*/ 1086 h 1194"/>
                <a:gd name="T110" fmla="*/ 1594 w 1950"/>
                <a:gd name="T111" fmla="*/ 1048 h 1194"/>
                <a:gd name="T112" fmla="*/ 1498 w 1950"/>
                <a:gd name="T113" fmla="*/ 1102 h 1194"/>
                <a:gd name="T114" fmla="*/ 1430 w 1950"/>
                <a:gd name="T115" fmla="*/ 1144 h 1194"/>
                <a:gd name="T116" fmla="*/ 1342 w 1950"/>
                <a:gd name="T117" fmla="*/ 1194 h 119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950" h="1194">
                  <a:moveTo>
                    <a:pt x="1342" y="1194"/>
                  </a:moveTo>
                  <a:lnTo>
                    <a:pt x="1342" y="1194"/>
                  </a:lnTo>
                  <a:lnTo>
                    <a:pt x="1336" y="1192"/>
                  </a:lnTo>
                  <a:lnTo>
                    <a:pt x="1324" y="1188"/>
                  </a:lnTo>
                  <a:lnTo>
                    <a:pt x="1298" y="1186"/>
                  </a:lnTo>
                  <a:lnTo>
                    <a:pt x="1258" y="1186"/>
                  </a:lnTo>
                  <a:lnTo>
                    <a:pt x="1244" y="1192"/>
                  </a:lnTo>
                  <a:lnTo>
                    <a:pt x="1226" y="1188"/>
                  </a:lnTo>
                  <a:lnTo>
                    <a:pt x="1216" y="1184"/>
                  </a:lnTo>
                  <a:lnTo>
                    <a:pt x="1212" y="1182"/>
                  </a:lnTo>
                  <a:lnTo>
                    <a:pt x="1210" y="1180"/>
                  </a:lnTo>
                  <a:lnTo>
                    <a:pt x="1210" y="1172"/>
                  </a:lnTo>
                  <a:lnTo>
                    <a:pt x="1214" y="1164"/>
                  </a:lnTo>
                  <a:lnTo>
                    <a:pt x="1218" y="1156"/>
                  </a:lnTo>
                  <a:lnTo>
                    <a:pt x="1224" y="1146"/>
                  </a:lnTo>
                  <a:lnTo>
                    <a:pt x="1228" y="1136"/>
                  </a:lnTo>
                  <a:lnTo>
                    <a:pt x="1228" y="1114"/>
                  </a:lnTo>
                  <a:lnTo>
                    <a:pt x="1216" y="1108"/>
                  </a:lnTo>
                  <a:lnTo>
                    <a:pt x="1206" y="1104"/>
                  </a:lnTo>
                  <a:lnTo>
                    <a:pt x="1200" y="1100"/>
                  </a:lnTo>
                  <a:lnTo>
                    <a:pt x="1194" y="1094"/>
                  </a:lnTo>
                  <a:lnTo>
                    <a:pt x="1192" y="1088"/>
                  </a:lnTo>
                  <a:lnTo>
                    <a:pt x="1190" y="1082"/>
                  </a:lnTo>
                  <a:lnTo>
                    <a:pt x="1186" y="1068"/>
                  </a:lnTo>
                  <a:lnTo>
                    <a:pt x="1180" y="1058"/>
                  </a:lnTo>
                  <a:lnTo>
                    <a:pt x="1152" y="1058"/>
                  </a:lnTo>
                  <a:lnTo>
                    <a:pt x="1128" y="1052"/>
                  </a:lnTo>
                  <a:lnTo>
                    <a:pt x="1112" y="1028"/>
                  </a:lnTo>
                  <a:lnTo>
                    <a:pt x="1092" y="1022"/>
                  </a:lnTo>
                  <a:lnTo>
                    <a:pt x="1074" y="1014"/>
                  </a:lnTo>
                  <a:lnTo>
                    <a:pt x="1060" y="1006"/>
                  </a:lnTo>
                  <a:lnTo>
                    <a:pt x="1050" y="1000"/>
                  </a:lnTo>
                  <a:lnTo>
                    <a:pt x="1038" y="994"/>
                  </a:lnTo>
                  <a:lnTo>
                    <a:pt x="1002" y="994"/>
                  </a:lnTo>
                  <a:lnTo>
                    <a:pt x="992" y="1002"/>
                  </a:lnTo>
                  <a:lnTo>
                    <a:pt x="982" y="1012"/>
                  </a:lnTo>
                  <a:lnTo>
                    <a:pt x="970" y="1022"/>
                  </a:lnTo>
                  <a:lnTo>
                    <a:pt x="956" y="1028"/>
                  </a:lnTo>
                  <a:lnTo>
                    <a:pt x="944" y="1040"/>
                  </a:lnTo>
                  <a:lnTo>
                    <a:pt x="936" y="1056"/>
                  </a:lnTo>
                  <a:lnTo>
                    <a:pt x="932" y="1076"/>
                  </a:lnTo>
                  <a:lnTo>
                    <a:pt x="928" y="1096"/>
                  </a:lnTo>
                  <a:lnTo>
                    <a:pt x="912" y="1092"/>
                  </a:lnTo>
                  <a:lnTo>
                    <a:pt x="906" y="1090"/>
                  </a:lnTo>
                  <a:lnTo>
                    <a:pt x="902" y="1086"/>
                  </a:lnTo>
                  <a:lnTo>
                    <a:pt x="896" y="1076"/>
                  </a:lnTo>
                  <a:lnTo>
                    <a:pt x="894" y="1066"/>
                  </a:lnTo>
                  <a:lnTo>
                    <a:pt x="894" y="1054"/>
                  </a:lnTo>
                  <a:lnTo>
                    <a:pt x="898" y="1042"/>
                  </a:lnTo>
                  <a:lnTo>
                    <a:pt x="902" y="1030"/>
                  </a:lnTo>
                  <a:lnTo>
                    <a:pt x="908" y="1020"/>
                  </a:lnTo>
                  <a:lnTo>
                    <a:pt x="908" y="1004"/>
                  </a:lnTo>
                  <a:lnTo>
                    <a:pt x="894" y="996"/>
                  </a:lnTo>
                  <a:lnTo>
                    <a:pt x="886" y="992"/>
                  </a:lnTo>
                  <a:lnTo>
                    <a:pt x="872" y="992"/>
                  </a:lnTo>
                  <a:lnTo>
                    <a:pt x="822" y="1002"/>
                  </a:lnTo>
                  <a:lnTo>
                    <a:pt x="802" y="1008"/>
                  </a:lnTo>
                  <a:lnTo>
                    <a:pt x="782" y="1018"/>
                  </a:lnTo>
                  <a:lnTo>
                    <a:pt x="772" y="1016"/>
                  </a:lnTo>
                  <a:lnTo>
                    <a:pt x="762" y="1014"/>
                  </a:lnTo>
                  <a:lnTo>
                    <a:pt x="754" y="1010"/>
                  </a:lnTo>
                  <a:lnTo>
                    <a:pt x="748" y="1006"/>
                  </a:lnTo>
                  <a:lnTo>
                    <a:pt x="736" y="994"/>
                  </a:lnTo>
                  <a:lnTo>
                    <a:pt x="728" y="982"/>
                  </a:lnTo>
                  <a:lnTo>
                    <a:pt x="714" y="966"/>
                  </a:lnTo>
                  <a:lnTo>
                    <a:pt x="634" y="966"/>
                  </a:lnTo>
                  <a:lnTo>
                    <a:pt x="626" y="960"/>
                  </a:lnTo>
                  <a:lnTo>
                    <a:pt x="620" y="954"/>
                  </a:lnTo>
                  <a:lnTo>
                    <a:pt x="612" y="938"/>
                  </a:lnTo>
                  <a:lnTo>
                    <a:pt x="606" y="922"/>
                  </a:lnTo>
                  <a:lnTo>
                    <a:pt x="600" y="908"/>
                  </a:lnTo>
                  <a:lnTo>
                    <a:pt x="584" y="904"/>
                  </a:lnTo>
                  <a:lnTo>
                    <a:pt x="580" y="900"/>
                  </a:lnTo>
                  <a:lnTo>
                    <a:pt x="576" y="894"/>
                  </a:lnTo>
                  <a:lnTo>
                    <a:pt x="554" y="878"/>
                  </a:lnTo>
                  <a:lnTo>
                    <a:pt x="514" y="864"/>
                  </a:lnTo>
                  <a:lnTo>
                    <a:pt x="500" y="852"/>
                  </a:lnTo>
                  <a:lnTo>
                    <a:pt x="492" y="842"/>
                  </a:lnTo>
                  <a:lnTo>
                    <a:pt x="486" y="832"/>
                  </a:lnTo>
                  <a:lnTo>
                    <a:pt x="482" y="824"/>
                  </a:lnTo>
                  <a:lnTo>
                    <a:pt x="480" y="816"/>
                  </a:lnTo>
                  <a:lnTo>
                    <a:pt x="480" y="808"/>
                  </a:lnTo>
                  <a:lnTo>
                    <a:pt x="478" y="784"/>
                  </a:lnTo>
                  <a:lnTo>
                    <a:pt x="468" y="764"/>
                  </a:lnTo>
                  <a:lnTo>
                    <a:pt x="424" y="766"/>
                  </a:lnTo>
                  <a:lnTo>
                    <a:pt x="406" y="758"/>
                  </a:lnTo>
                  <a:lnTo>
                    <a:pt x="400" y="754"/>
                  </a:lnTo>
                  <a:lnTo>
                    <a:pt x="396" y="750"/>
                  </a:lnTo>
                  <a:lnTo>
                    <a:pt x="392" y="740"/>
                  </a:lnTo>
                  <a:lnTo>
                    <a:pt x="390" y="726"/>
                  </a:lnTo>
                  <a:lnTo>
                    <a:pt x="380" y="716"/>
                  </a:lnTo>
                  <a:lnTo>
                    <a:pt x="372" y="710"/>
                  </a:lnTo>
                  <a:lnTo>
                    <a:pt x="358" y="700"/>
                  </a:lnTo>
                  <a:lnTo>
                    <a:pt x="318" y="666"/>
                  </a:lnTo>
                  <a:lnTo>
                    <a:pt x="284" y="610"/>
                  </a:lnTo>
                  <a:lnTo>
                    <a:pt x="260" y="610"/>
                  </a:lnTo>
                  <a:lnTo>
                    <a:pt x="252" y="612"/>
                  </a:lnTo>
                  <a:lnTo>
                    <a:pt x="242" y="616"/>
                  </a:lnTo>
                  <a:lnTo>
                    <a:pt x="230" y="622"/>
                  </a:lnTo>
                  <a:lnTo>
                    <a:pt x="218" y="630"/>
                  </a:lnTo>
                  <a:lnTo>
                    <a:pt x="182" y="630"/>
                  </a:lnTo>
                  <a:lnTo>
                    <a:pt x="170" y="620"/>
                  </a:lnTo>
                  <a:lnTo>
                    <a:pt x="162" y="612"/>
                  </a:lnTo>
                  <a:lnTo>
                    <a:pt x="156" y="602"/>
                  </a:lnTo>
                  <a:lnTo>
                    <a:pt x="150" y="592"/>
                  </a:lnTo>
                  <a:lnTo>
                    <a:pt x="144" y="572"/>
                  </a:lnTo>
                  <a:lnTo>
                    <a:pt x="142" y="552"/>
                  </a:lnTo>
                  <a:lnTo>
                    <a:pt x="112" y="506"/>
                  </a:lnTo>
                  <a:lnTo>
                    <a:pt x="100" y="494"/>
                  </a:lnTo>
                  <a:lnTo>
                    <a:pt x="88" y="486"/>
                  </a:lnTo>
                  <a:lnTo>
                    <a:pt x="74" y="478"/>
                  </a:lnTo>
                  <a:lnTo>
                    <a:pt x="62" y="472"/>
                  </a:lnTo>
                  <a:lnTo>
                    <a:pt x="36" y="462"/>
                  </a:lnTo>
                  <a:lnTo>
                    <a:pt x="12" y="454"/>
                  </a:lnTo>
                  <a:lnTo>
                    <a:pt x="4" y="448"/>
                  </a:lnTo>
                  <a:lnTo>
                    <a:pt x="0" y="442"/>
                  </a:lnTo>
                  <a:lnTo>
                    <a:pt x="0" y="436"/>
                  </a:lnTo>
                  <a:lnTo>
                    <a:pt x="0" y="430"/>
                  </a:lnTo>
                  <a:lnTo>
                    <a:pt x="2" y="420"/>
                  </a:lnTo>
                  <a:lnTo>
                    <a:pt x="8" y="412"/>
                  </a:lnTo>
                  <a:lnTo>
                    <a:pt x="14" y="406"/>
                  </a:lnTo>
                  <a:lnTo>
                    <a:pt x="18" y="400"/>
                  </a:lnTo>
                  <a:lnTo>
                    <a:pt x="22" y="388"/>
                  </a:lnTo>
                  <a:lnTo>
                    <a:pt x="26" y="316"/>
                  </a:lnTo>
                  <a:lnTo>
                    <a:pt x="18" y="296"/>
                  </a:lnTo>
                  <a:lnTo>
                    <a:pt x="16" y="290"/>
                  </a:lnTo>
                  <a:lnTo>
                    <a:pt x="14" y="286"/>
                  </a:lnTo>
                  <a:lnTo>
                    <a:pt x="16" y="284"/>
                  </a:lnTo>
                  <a:lnTo>
                    <a:pt x="20" y="282"/>
                  </a:lnTo>
                  <a:lnTo>
                    <a:pt x="36" y="280"/>
                  </a:lnTo>
                  <a:lnTo>
                    <a:pt x="48" y="288"/>
                  </a:lnTo>
                  <a:lnTo>
                    <a:pt x="54" y="300"/>
                  </a:lnTo>
                  <a:lnTo>
                    <a:pt x="58" y="308"/>
                  </a:lnTo>
                  <a:lnTo>
                    <a:pt x="64" y="314"/>
                  </a:lnTo>
                  <a:lnTo>
                    <a:pt x="70" y="318"/>
                  </a:lnTo>
                  <a:lnTo>
                    <a:pt x="78" y="320"/>
                  </a:lnTo>
                  <a:lnTo>
                    <a:pt x="86" y="316"/>
                  </a:lnTo>
                  <a:lnTo>
                    <a:pt x="94" y="308"/>
                  </a:lnTo>
                  <a:lnTo>
                    <a:pt x="104" y="280"/>
                  </a:lnTo>
                  <a:lnTo>
                    <a:pt x="98" y="216"/>
                  </a:lnTo>
                  <a:lnTo>
                    <a:pt x="80" y="166"/>
                  </a:lnTo>
                  <a:lnTo>
                    <a:pt x="76" y="144"/>
                  </a:lnTo>
                  <a:lnTo>
                    <a:pt x="76" y="134"/>
                  </a:lnTo>
                  <a:lnTo>
                    <a:pt x="78" y="126"/>
                  </a:lnTo>
                  <a:lnTo>
                    <a:pt x="80" y="118"/>
                  </a:lnTo>
                  <a:lnTo>
                    <a:pt x="84" y="112"/>
                  </a:lnTo>
                  <a:lnTo>
                    <a:pt x="90" y="104"/>
                  </a:lnTo>
                  <a:lnTo>
                    <a:pt x="98" y="98"/>
                  </a:lnTo>
                  <a:lnTo>
                    <a:pt x="108" y="82"/>
                  </a:lnTo>
                  <a:lnTo>
                    <a:pt x="146" y="98"/>
                  </a:lnTo>
                  <a:lnTo>
                    <a:pt x="182" y="98"/>
                  </a:lnTo>
                  <a:lnTo>
                    <a:pt x="190" y="92"/>
                  </a:lnTo>
                  <a:lnTo>
                    <a:pt x="198" y="86"/>
                  </a:lnTo>
                  <a:lnTo>
                    <a:pt x="206" y="80"/>
                  </a:lnTo>
                  <a:lnTo>
                    <a:pt x="216" y="72"/>
                  </a:lnTo>
                  <a:lnTo>
                    <a:pt x="226" y="48"/>
                  </a:lnTo>
                  <a:lnTo>
                    <a:pt x="238" y="30"/>
                  </a:lnTo>
                  <a:lnTo>
                    <a:pt x="244" y="22"/>
                  </a:lnTo>
                  <a:lnTo>
                    <a:pt x="254" y="14"/>
                  </a:lnTo>
                  <a:lnTo>
                    <a:pt x="276" y="0"/>
                  </a:lnTo>
                  <a:lnTo>
                    <a:pt x="286" y="0"/>
                  </a:lnTo>
                  <a:lnTo>
                    <a:pt x="304" y="6"/>
                  </a:lnTo>
                  <a:lnTo>
                    <a:pt x="350" y="34"/>
                  </a:lnTo>
                  <a:lnTo>
                    <a:pt x="352" y="42"/>
                  </a:lnTo>
                  <a:lnTo>
                    <a:pt x="356" y="48"/>
                  </a:lnTo>
                  <a:lnTo>
                    <a:pt x="362" y="50"/>
                  </a:lnTo>
                  <a:lnTo>
                    <a:pt x="368" y="50"/>
                  </a:lnTo>
                  <a:lnTo>
                    <a:pt x="386" y="48"/>
                  </a:lnTo>
                  <a:lnTo>
                    <a:pt x="402" y="42"/>
                  </a:lnTo>
                  <a:lnTo>
                    <a:pt x="438" y="36"/>
                  </a:lnTo>
                  <a:lnTo>
                    <a:pt x="454" y="20"/>
                  </a:lnTo>
                  <a:lnTo>
                    <a:pt x="458" y="14"/>
                  </a:lnTo>
                  <a:lnTo>
                    <a:pt x="464" y="10"/>
                  </a:lnTo>
                  <a:lnTo>
                    <a:pt x="470" y="10"/>
                  </a:lnTo>
                  <a:lnTo>
                    <a:pt x="476" y="10"/>
                  </a:lnTo>
                  <a:lnTo>
                    <a:pt x="486" y="14"/>
                  </a:lnTo>
                  <a:lnTo>
                    <a:pt x="496" y="22"/>
                  </a:lnTo>
                  <a:lnTo>
                    <a:pt x="498" y="38"/>
                  </a:lnTo>
                  <a:lnTo>
                    <a:pt x="498" y="44"/>
                  </a:lnTo>
                  <a:lnTo>
                    <a:pt x="500" y="48"/>
                  </a:lnTo>
                  <a:lnTo>
                    <a:pt x="510" y="56"/>
                  </a:lnTo>
                  <a:lnTo>
                    <a:pt x="528" y="68"/>
                  </a:lnTo>
                  <a:lnTo>
                    <a:pt x="564" y="82"/>
                  </a:lnTo>
                  <a:lnTo>
                    <a:pt x="594" y="82"/>
                  </a:lnTo>
                  <a:lnTo>
                    <a:pt x="608" y="76"/>
                  </a:lnTo>
                  <a:lnTo>
                    <a:pt x="622" y="72"/>
                  </a:lnTo>
                  <a:lnTo>
                    <a:pt x="638" y="68"/>
                  </a:lnTo>
                  <a:lnTo>
                    <a:pt x="658" y="66"/>
                  </a:lnTo>
                  <a:lnTo>
                    <a:pt x="678" y="56"/>
                  </a:lnTo>
                  <a:lnTo>
                    <a:pt x="686" y="54"/>
                  </a:lnTo>
                  <a:lnTo>
                    <a:pt x="694" y="54"/>
                  </a:lnTo>
                  <a:lnTo>
                    <a:pt x="700" y="54"/>
                  </a:lnTo>
                  <a:lnTo>
                    <a:pt x="710" y="56"/>
                  </a:lnTo>
                  <a:lnTo>
                    <a:pt x="734" y="68"/>
                  </a:lnTo>
                  <a:lnTo>
                    <a:pt x="776" y="68"/>
                  </a:lnTo>
                  <a:lnTo>
                    <a:pt x="784" y="60"/>
                  </a:lnTo>
                  <a:lnTo>
                    <a:pt x="788" y="54"/>
                  </a:lnTo>
                  <a:lnTo>
                    <a:pt x="794" y="48"/>
                  </a:lnTo>
                  <a:lnTo>
                    <a:pt x="804" y="44"/>
                  </a:lnTo>
                  <a:lnTo>
                    <a:pt x="824" y="28"/>
                  </a:lnTo>
                  <a:lnTo>
                    <a:pt x="834" y="22"/>
                  </a:lnTo>
                  <a:lnTo>
                    <a:pt x="844" y="18"/>
                  </a:lnTo>
                  <a:lnTo>
                    <a:pt x="854" y="18"/>
                  </a:lnTo>
                  <a:lnTo>
                    <a:pt x="866" y="18"/>
                  </a:lnTo>
                  <a:lnTo>
                    <a:pt x="882" y="24"/>
                  </a:lnTo>
                  <a:lnTo>
                    <a:pt x="898" y="30"/>
                  </a:lnTo>
                  <a:lnTo>
                    <a:pt x="926" y="30"/>
                  </a:lnTo>
                  <a:lnTo>
                    <a:pt x="956" y="26"/>
                  </a:lnTo>
                  <a:lnTo>
                    <a:pt x="986" y="24"/>
                  </a:lnTo>
                  <a:lnTo>
                    <a:pt x="1018" y="24"/>
                  </a:lnTo>
                  <a:lnTo>
                    <a:pt x="1046" y="38"/>
                  </a:lnTo>
                  <a:lnTo>
                    <a:pt x="1060" y="52"/>
                  </a:lnTo>
                  <a:lnTo>
                    <a:pt x="1072" y="60"/>
                  </a:lnTo>
                  <a:lnTo>
                    <a:pt x="1086" y="66"/>
                  </a:lnTo>
                  <a:lnTo>
                    <a:pt x="1088" y="90"/>
                  </a:lnTo>
                  <a:lnTo>
                    <a:pt x="1096" y="100"/>
                  </a:lnTo>
                  <a:lnTo>
                    <a:pt x="1106" y="114"/>
                  </a:lnTo>
                  <a:lnTo>
                    <a:pt x="1110" y="122"/>
                  </a:lnTo>
                  <a:lnTo>
                    <a:pt x="1112" y="130"/>
                  </a:lnTo>
                  <a:lnTo>
                    <a:pt x="1112" y="140"/>
                  </a:lnTo>
                  <a:lnTo>
                    <a:pt x="1110" y="152"/>
                  </a:lnTo>
                  <a:lnTo>
                    <a:pt x="1092" y="182"/>
                  </a:lnTo>
                  <a:lnTo>
                    <a:pt x="1092" y="220"/>
                  </a:lnTo>
                  <a:lnTo>
                    <a:pt x="1094" y="246"/>
                  </a:lnTo>
                  <a:lnTo>
                    <a:pt x="1096" y="270"/>
                  </a:lnTo>
                  <a:lnTo>
                    <a:pt x="1096" y="294"/>
                  </a:lnTo>
                  <a:lnTo>
                    <a:pt x="1100" y="320"/>
                  </a:lnTo>
                  <a:lnTo>
                    <a:pt x="1104" y="344"/>
                  </a:lnTo>
                  <a:lnTo>
                    <a:pt x="1112" y="368"/>
                  </a:lnTo>
                  <a:lnTo>
                    <a:pt x="1118" y="378"/>
                  </a:lnTo>
                  <a:lnTo>
                    <a:pt x="1126" y="390"/>
                  </a:lnTo>
                  <a:lnTo>
                    <a:pt x="1134" y="402"/>
                  </a:lnTo>
                  <a:lnTo>
                    <a:pt x="1144" y="412"/>
                  </a:lnTo>
                  <a:lnTo>
                    <a:pt x="1166" y="426"/>
                  </a:lnTo>
                  <a:lnTo>
                    <a:pt x="1178" y="432"/>
                  </a:lnTo>
                  <a:lnTo>
                    <a:pt x="1192" y="440"/>
                  </a:lnTo>
                  <a:lnTo>
                    <a:pt x="1236" y="446"/>
                  </a:lnTo>
                  <a:lnTo>
                    <a:pt x="1244" y="460"/>
                  </a:lnTo>
                  <a:lnTo>
                    <a:pt x="1254" y="472"/>
                  </a:lnTo>
                  <a:lnTo>
                    <a:pt x="1266" y="482"/>
                  </a:lnTo>
                  <a:lnTo>
                    <a:pt x="1278" y="490"/>
                  </a:lnTo>
                  <a:lnTo>
                    <a:pt x="1292" y="496"/>
                  </a:lnTo>
                  <a:lnTo>
                    <a:pt x="1308" y="502"/>
                  </a:lnTo>
                  <a:lnTo>
                    <a:pt x="1324" y="506"/>
                  </a:lnTo>
                  <a:lnTo>
                    <a:pt x="1344" y="510"/>
                  </a:lnTo>
                  <a:lnTo>
                    <a:pt x="1360" y="522"/>
                  </a:lnTo>
                  <a:lnTo>
                    <a:pt x="1376" y="534"/>
                  </a:lnTo>
                  <a:lnTo>
                    <a:pt x="1384" y="538"/>
                  </a:lnTo>
                  <a:lnTo>
                    <a:pt x="1394" y="542"/>
                  </a:lnTo>
                  <a:lnTo>
                    <a:pt x="1406" y="546"/>
                  </a:lnTo>
                  <a:lnTo>
                    <a:pt x="1420" y="548"/>
                  </a:lnTo>
                  <a:lnTo>
                    <a:pt x="1528" y="546"/>
                  </a:lnTo>
                  <a:lnTo>
                    <a:pt x="1552" y="554"/>
                  </a:lnTo>
                  <a:lnTo>
                    <a:pt x="1586" y="576"/>
                  </a:lnTo>
                  <a:lnTo>
                    <a:pt x="1606" y="622"/>
                  </a:lnTo>
                  <a:lnTo>
                    <a:pt x="1610" y="640"/>
                  </a:lnTo>
                  <a:lnTo>
                    <a:pt x="1616" y="652"/>
                  </a:lnTo>
                  <a:lnTo>
                    <a:pt x="1626" y="664"/>
                  </a:lnTo>
                  <a:lnTo>
                    <a:pt x="1644" y="682"/>
                  </a:lnTo>
                  <a:lnTo>
                    <a:pt x="1666" y="682"/>
                  </a:lnTo>
                  <a:lnTo>
                    <a:pt x="1678" y="664"/>
                  </a:lnTo>
                  <a:lnTo>
                    <a:pt x="1696" y="662"/>
                  </a:lnTo>
                  <a:lnTo>
                    <a:pt x="1698" y="666"/>
                  </a:lnTo>
                  <a:lnTo>
                    <a:pt x="1698" y="670"/>
                  </a:lnTo>
                  <a:lnTo>
                    <a:pt x="1706" y="676"/>
                  </a:lnTo>
                  <a:lnTo>
                    <a:pt x="1716" y="680"/>
                  </a:lnTo>
                  <a:lnTo>
                    <a:pt x="1728" y="682"/>
                  </a:lnTo>
                  <a:lnTo>
                    <a:pt x="1764" y="660"/>
                  </a:lnTo>
                  <a:lnTo>
                    <a:pt x="1774" y="646"/>
                  </a:lnTo>
                  <a:lnTo>
                    <a:pt x="1784" y="632"/>
                  </a:lnTo>
                  <a:lnTo>
                    <a:pt x="1794" y="616"/>
                  </a:lnTo>
                  <a:lnTo>
                    <a:pt x="1804" y="604"/>
                  </a:lnTo>
                  <a:lnTo>
                    <a:pt x="1808" y="602"/>
                  </a:lnTo>
                  <a:lnTo>
                    <a:pt x="1814" y="610"/>
                  </a:lnTo>
                  <a:lnTo>
                    <a:pt x="1824" y="616"/>
                  </a:lnTo>
                  <a:lnTo>
                    <a:pt x="1848" y="632"/>
                  </a:lnTo>
                  <a:lnTo>
                    <a:pt x="1850" y="642"/>
                  </a:lnTo>
                  <a:lnTo>
                    <a:pt x="1856" y="654"/>
                  </a:lnTo>
                  <a:lnTo>
                    <a:pt x="1868" y="676"/>
                  </a:lnTo>
                  <a:lnTo>
                    <a:pt x="1886" y="698"/>
                  </a:lnTo>
                  <a:lnTo>
                    <a:pt x="1906" y="722"/>
                  </a:lnTo>
                  <a:lnTo>
                    <a:pt x="1926" y="788"/>
                  </a:lnTo>
                  <a:lnTo>
                    <a:pt x="1934" y="800"/>
                  </a:lnTo>
                  <a:lnTo>
                    <a:pt x="1942" y="814"/>
                  </a:lnTo>
                  <a:lnTo>
                    <a:pt x="1948" y="830"/>
                  </a:lnTo>
                  <a:lnTo>
                    <a:pt x="1950" y="840"/>
                  </a:lnTo>
                  <a:lnTo>
                    <a:pt x="1950" y="850"/>
                  </a:lnTo>
                  <a:lnTo>
                    <a:pt x="1938" y="866"/>
                  </a:lnTo>
                  <a:lnTo>
                    <a:pt x="1930" y="878"/>
                  </a:lnTo>
                  <a:lnTo>
                    <a:pt x="1928" y="892"/>
                  </a:lnTo>
                  <a:lnTo>
                    <a:pt x="1928" y="918"/>
                  </a:lnTo>
                  <a:lnTo>
                    <a:pt x="1932" y="932"/>
                  </a:lnTo>
                  <a:lnTo>
                    <a:pt x="1938" y="948"/>
                  </a:lnTo>
                  <a:lnTo>
                    <a:pt x="1940" y="958"/>
                  </a:lnTo>
                  <a:lnTo>
                    <a:pt x="1942" y="966"/>
                  </a:lnTo>
                  <a:lnTo>
                    <a:pt x="1940" y="976"/>
                  </a:lnTo>
                  <a:lnTo>
                    <a:pt x="1938" y="986"/>
                  </a:lnTo>
                  <a:lnTo>
                    <a:pt x="1938" y="1008"/>
                  </a:lnTo>
                  <a:lnTo>
                    <a:pt x="1932" y="1008"/>
                  </a:lnTo>
                  <a:lnTo>
                    <a:pt x="1932" y="1004"/>
                  </a:lnTo>
                  <a:lnTo>
                    <a:pt x="1930" y="1002"/>
                  </a:lnTo>
                  <a:lnTo>
                    <a:pt x="1924" y="996"/>
                  </a:lnTo>
                  <a:lnTo>
                    <a:pt x="1918" y="992"/>
                  </a:lnTo>
                  <a:lnTo>
                    <a:pt x="1912" y="988"/>
                  </a:lnTo>
                  <a:lnTo>
                    <a:pt x="1896" y="990"/>
                  </a:lnTo>
                  <a:lnTo>
                    <a:pt x="1886" y="994"/>
                  </a:lnTo>
                  <a:lnTo>
                    <a:pt x="1880" y="998"/>
                  </a:lnTo>
                  <a:lnTo>
                    <a:pt x="1872" y="1006"/>
                  </a:lnTo>
                  <a:lnTo>
                    <a:pt x="1872" y="1018"/>
                  </a:lnTo>
                  <a:lnTo>
                    <a:pt x="1876" y="1032"/>
                  </a:lnTo>
                  <a:lnTo>
                    <a:pt x="1882" y="1066"/>
                  </a:lnTo>
                  <a:lnTo>
                    <a:pt x="1880" y="1092"/>
                  </a:lnTo>
                  <a:lnTo>
                    <a:pt x="1866" y="1096"/>
                  </a:lnTo>
                  <a:lnTo>
                    <a:pt x="1842" y="1096"/>
                  </a:lnTo>
                  <a:lnTo>
                    <a:pt x="1810" y="1054"/>
                  </a:lnTo>
                  <a:lnTo>
                    <a:pt x="1796" y="1050"/>
                  </a:lnTo>
                  <a:lnTo>
                    <a:pt x="1782" y="1048"/>
                  </a:lnTo>
                  <a:lnTo>
                    <a:pt x="1772" y="1052"/>
                  </a:lnTo>
                  <a:lnTo>
                    <a:pt x="1762" y="1058"/>
                  </a:lnTo>
                  <a:lnTo>
                    <a:pt x="1756" y="1068"/>
                  </a:lnTo>
                  <a:lnTo>
                    <a:pt x="1752" y="1078"/>
                  </a:lnTo>
                  <a:lnTo>
                    <a:pt x="1752" y="1092"/>
                  </a:lnTo>
                  <a:lnTo>
                    <a:pt x="1754" y="1108"/>
                  </a:lnTo>
                  <a:lnTo>
                    <a:pt x="1748" y="1116"/>
                  </a:lnTo>
                  <a:lnTo>
                    <a:pt x="1744" y="1124"/>
                  </a:lnTo>
                  <a:lnTo>
                    <a:pt x="1730" y="1122"/>
                  </a:lnTo>
                  <a:lnTo>
                    <a:pt x="1718" y="1118"/>
                  </a:lnTo>
                  <a:lnTo>
                    <a:pt x="1706" y="1112"/>
                  </a:lnTo>
                  <a:lnTo>
                    <a:pt x="1700" y="1108"/>
                  </a:lnTo>
                  <a:lnTo>
                    <a:pt x="1696" y="1086"/>
                  </a:lnTo>
                  <a:lnTo>
                    <a:pt x="1678" y="1076"/>
                  </a:lnTo>
                  <a:lnTo>
                    <a:pt x="1660" y="1070"/>
                  </a:lnTo>
                  <a:lnTo>
                    <a:pt x="1632" y="1060"/>
                  </a:lnTo>
                  <a:lnTo>
                    <a:pt x="1620" y="1046"/>
                  </a:lnTo>
                  <a:lnTo>
                    <a:pt x="1600" y="1046"/>
                  </a:lnTo>
                  <a:lnTo>
                    <a:pt x="1594" y="1048"/>
                  </a:lnTo>
                  <a:lnTo>
                    <a:pt x="1588" y="1050"/>
                  </a:lnTo>
                  <a:lnTo>
                    <a:pt x="1580" y="1058"/>
                  </a:lnTo>
                  <a:lnTo>
                    <a:pt x="1566" y="1070"/>
                  </a:lnTo>
                  <a:lnTo>
                    <a:pt x="1522" y="1094"/>
                  </a:lnTo>
                  <a:lnTo>
                    <a:pt x="1504" y="1100"/>
                  </a:lnTo>
                  <a:lnTo>
                    <a:pt x="1498" y="1102"/>
                  </a:lnTo>
                  <a:lnTo>
                    <a:pt x="1492" y="1106"/>
                  </a:lnTo>
                  <a:lnTo>
                    <a:pt x="1486" y="1116"/>
                  </a:lnTo>
                  <a:lnTo>
                    <a:pt x="1474" y="1132"/>
                  </a:lnTo>
                  <a:lnTo>
                    <a:pt x="1450" y="1134"/>
                  </a:lnTo>
                  <a:lnTo>
                    <a:pt x="1442" y="1138"/>
                  </a:lnTo>
                  <a:lnTo>
                    <a:pt x="1436" y="1140"/>
                  </a:lnTo>
                  <a:lnTo>
                    <a:pt x="1430" y="1144"/>
                  </a:lnTo>
                  <a:lnTo>
                    <a:pt x="1424" y="1150"/>
                  </a:lnTo>
                  <a:lnTo>
                    <a:pt x="1410" y="1170"/>
                  </a:lnTo>
                  <a:lnTo>
                    <a:pt x="1400" y="1178"/>
                  </a:lnTo>
                  <a:lnTo>
                    <a:pt x="1382" y="1182"/>
                  </a:lnTo>
                  <a:lnTo>
                    <a:pt x="1368" y="1186"/>
                  </a:lnTo>
                  <a:lnTo>
                    <a:pt x="1342" y="1194"/>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8" name="Freeform 21">
              <a:extLst>
                <a:ext uri="{FF2B5EF4-FFF2-40B4-BE49-F238E27FC236}">
                  <a16:creationId xmlns:a16="http://schemas.microsoft.com/office/drawing/2014/main" id="{937DF1B3-FF88-4A0B-A3D9-23051AF432CB}"/>
                </a:ext>
              </a:extLst>
            </p:cNvPr>
            <p:cNvSpPr>
              <a:spLocks/>
            </p:cNvSpPr>
            <p:nvPr/>
          </p:nvSpPr>
          <p:spPr bwMode="auto">
            <a:xfrm>
              <a:off x="6962775" y="4486275"/>
              <a:ext cx="577850" cy="571500"/>
            </a:xfrm>
            <a:custGeom>
              <a:avLst/>
              <a:gdLst>
                <a:gd name="T0" fmla="*/ 138 w 364"/>
                <a:gd name="T1" fmla="*/ 356 h 360"/>
                <a:gd name="T2" fmla="*/ 108 w 364"/>
                <a:gd name="T3" fmla="*/ 340 h 360"/>
                <a:gd name="T4" fmla="*/ 86 w 364"/>
                <a:gd name="T5" fmla="*/ 274 h 360"/>
                <a:gd name="T6" fmla="*/ 48 w 364"/>
                <a:gd name="T7" fmla="*/ 256 h 360"/>
                <a:gd name="T8" fmla="*/ 46 w 364"/>
                <a:gd name="T9" fmla="*/ 226 h 360"/>
                <a:gd name="T10" fmla="*/ 24 w 364"/>
                <a:gd name="T11" fmla="*/ 188 h 360"/>
                <a:gd name="T12" fmla="*/ 0 w 364"/>
                <a:gd name="T13" fmla="*/ 162 h 360"/>
                <a:gd name="T14" fmla="*/ 10 w 364"/>
                <a:gd name="T15" fmla="*/ 140 h 360"/>
                <a:gd name="T16" fmla="*/ 26 w 364"/>
                <a:gd name="T17" fmla="*/ 122 h 360"/>
                <a:gd name="T18" fmla="*/ 32 w 364"/>
                <a:gd name="T19" fmla="*/ 104 h 360"/>
                <a:gd name="T20" fmla="*/ 58 w 364"/>
                <a:gd name="T21" fmla="*/ 88 h 360"/>
                <a:gd name="T22" fmla="*/ 70 w 364"/>
                <a:gd name="T23" fmla="*/ 68 h 360"/>
                <a:gd name="T24" fmla="*/ 72 w 364"/>
                <a:gd name="T25" fmla="*/ 16 h 360"/>
                <a:gd name="T26" fmla="*/ 90 w 364"/>
                <a:gd name="T27" fmla="*/ 8 h 360"/>
                <a:gd name="T28" fmla="*/ 106 w 364"/>
                <a:gd name="T29" fmla="*/ 6 h 360"/>
                <a:gd name="T30" fmla="*/ 140 w 364"/>
                <a:gd name="T31" fmla="*/ 10 h 360"/>
                <a:gd name="T32" fmla="*/ 152 w 364"/>
                <a:gd name="T33" fmla="*/ 2 h 360"/>
                <a:gd name="T34" fmla="*/ 186 w 364"/>
                <a:gd name="T35" fmla="*/ 4 h 360"/>
                <a:gd name="T36" fmla="*/ 212 w 364"/>
                <a:gd name="T37" fmla="*/ 16 h 360"/>
                <a:gd name="T38" fmla="*/ 238 w 364"/>
                <a:gd name="T39" fmla="*/ 26 h 360"/>
                <a:gd name="T40" fmla="*/ 254 w 364"/>
                <a:gd name="T41" fmla="*/ 22 h 360"/>
                <a:gd name="T42" fmla="*/ 280 w 364"/>
                <a:gd name="T43" fmla="*/ 2 h 360"/>
                <a:gd name="T44" fmla="*/ 300 w 364"/>
                <a:gd name="T45" fmla="*/ 8 h 360"/>
                <a:gd name="T46" fmla="*/ 324 w 364"/>
                <a:gd name="T47" fmla="*/ 18 h 360"/>
                <a:gd name="T48" fmla="*/ 360 w 364"/>
                <a:gd name="T49" fmla="*/ 28 h 360"/>
                <a:gd name="T50" fmla="*/ 324 w 364"/>
                <a:gd name="T51" fmla="*/ 58 h 360"/>
                <a:gd name="T52" fmla="*/ 316 w 364"/>
                <a:gd name="T53" fmla="*/ 76 h 360"/>
                <a:gd name="T54" fmla="*/ 320 w 364"/>
                <a:gd name="T55" fmla="*/ 84 h 360"/>
                <a:gd name="T56" fmla="*/ 362 w 364"/>
                <a:gd name="T57" fmla="*/ 72 h 360"/>
                <a:gd name="T58" fmla="*/ 364 w 364"/>
                <a:gd name="T59" fmla="*/ 90 h 360"/>
                <a:gd name="T60" fmla="*/ 346 w 364"/>
                <a:gd name="T61" fmla="*/ 100 h 360"/>
                <a:gd name="T62" fmla="*/ 322 w 364"/>
                <a:gd name="T63" fmla="*/ 112 h 360"/>
                <a:gd name="T64" fmla="*/ 344 w 364"/>
                <a:gd name="T65" fmla="*/ 142 h 360"/>
                <a:gd name="T66" fmla="*/ 340 w 364"/>
                <a:gd name="T67" fmla="*/ 196 h 360"/>
                <a:gd name="T68" fmla="*/ 344 w 364"/>
                <a:gd name="T69" fmla="*/ 214 h 360"/>
                <a:gd name="T70" fmla="*/ 338 w 364"/>
                <a:gd name="T71" fmla="*/ 238 h 360"/>
                <a:gd name="T72" fmla="*/ 330 w 364"/>
                <a:gd name="T73" fmla="*/ 240 h 360"/>
                <a:gd name="T74" fmla="*/ 324 w 364"/>
                <a:gd name="T75" fmla="*/ 224 h 360"/>
                <a:gd name="T76" fmla="*/ 304 w 364"/>
                <a:gd name="T77" fmla="*/ 232 h 360"/>
                <a:gd name="T78" fmla="*/ 270 w 364"/>
                <a:gd name="T79" fmla="*/ 268 h 360"/>
                <a:gd name="T80" fmla="*/ 262 w 364"/>
                <a:gd name="T81" fmla="*/ 286 h 360"/>
                <a:gd name="T82" fmla="*/ 260 w 364"/>
                <a:gd name="T83" fmla="*/ 344 h 360"/>
                <a:gd name="T84" fmla="*/ 222 w 364"/>
                <a:gd name="T85" fmla="*/ 344 h 360"/>
                <a:gd name="T86" fmla="*/ 158 w 364"/>
                <a:gd name="T87" fmla="*/ 360 h 36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364" h="360">
                  <a:moveTo>
                    <a:pt x="158" y="360"/>
                  </a:moveTo>
                  <a:lnTo>
                    <a:pt x="158" y="360"/>
                  </a:lnTo>
                  <a:lnTo>
                    <a:pt x="138" y="356"/>
                  </a:lnTo>
                  <a:lnTo>
                    <a:pt x="126" y="352"/>
                  </a:lnTo>
                  <a:lnTo>
                    <a:pt x="116" y="346"/>
                  </a:lnTo>
                  <a:lnTo>
                    <a:pt x="108" y="340"/>
                  </a:lnTo>
                  <a:lnTo>
                    <a:pt x="86" y="274"/>
                  </a:lnTo>
                  <a:lnTo>
                    <a:pt x="66" y="258"/>
                  </a:lnTo>
                  <a:lnTo>
                    <a:pt x="48" y="256"/>
                  </a:lnTo>
                  <a:lnTo>
                    <a:pt x="50" y="240"/>
                  </a:lnTo>
                  <a:lnTo>
                    <a:pt x="46" y="226"/>
                  </a:lnTo>
                  <a:lnTo>
                    <a:pt x="40" y="212"/>
                  </a:lnTo>
                  <a:lnTo>
                    <a:pt x="34" y="200"/>
                  </a:lnTo>
                  <a:lnTo>
                    <a:pt x="24" y="188"/>
                  </a:lnTo>
                  <a:lnTo>
                    <a:pt x="14" y="178"/>
                  </a:lnTo>
                  <a:lnTo>
                    <a:pt x="0" y="162"/>
                  </a:lnTo>
                  <a:lnTo>
                    <a:pt x="0" y="156"/>
                  </a:lnTo>
                  <a:lnTo>
                    <a:pt x="2" y="150"/>
                  </a:lnTo>
                  <a:lnTo>
                    <a:pt x="10" y="140"/>
                  </a:lnTo>
                  <a:lnTo>
                    <a:pt x="18" y="130"/>
                  </a:lnTo>
                  <a:lnTo>
                    <a:pt x="26" y="122"/>
                  </a:lnTo>
                  <a:lnTo>
                    <a:pt x="26" y="114"/>
                  </a:lnTo>
                  <a:lnTo>
                    <a:pt x="28" y="110"/>
                  </a:lnTo>
                  <a:lnTo>
                    <a:pt x="32" y="104"/>
                  </a:lnTo>
                  <a:lnTo>
                    <a:pt x="36" y="102"/>
                  </a:lnTo>
                  <a:lnTo>
                    <a:pt x="48" y="94"/>
                  </a:lnTo>
                  <a:lnTo>
                    <a:pt x="58" y="88"/>
                  </a:lnTo>
                  <a:lnTo>
                    <a:pt x="70" y="68"/>
                  </a:lnTo>
                  <a:lnTo>
                    <a:pt x="70" y="38"/>
                  </a:lnTo>
                  <a:lnTo>
                    <a:pt x="70" y="24"/>
                  </a:lnTo>
                  <a:lnTo>
                    <a:pt x="72" y="16"/>
                  </a:lnTo>
                  <a:lnTo>
                    <a:pt x="80" y="14"/>
                  </a:lnTo>
                  <a:lnTo>
                    <a:pt x="90" y="8"/>
                  </a:lnTo>
                  <a:lnTo>
                    <a:pt x="94" y="6"/>
                  </a:lnTo>
                  <a:lnTo>
                    <a:pt x="100" y="6"/>
                  </a:lnTo>
                  <a:lnTo>
                    <a:pt x="106" y="6"/>
                  </a:lnTo>
                  <a:lnTo>
                    <a:pt x="112" y="10"/>
                  </a:lnTo>
                  <a:lnTo>
                    <a:pt x="140" y="10"/>
                  </a:lnTo>
                  <a:lnTo>
                    <a:pt x="146" y="6"/>
                  </a:lnTo>
                  <a:lnTo>
                    <a:pt x="152" y="2"/>
                  </a:lnTo>
                  <a:lnTo>
                    <a:pt x="160" y="0"/>
                  </a:lnTo>
                  <a:lnTo>
                    <a:pt x="168" y="0"/>
                  </a:lnTo>
                  <a:lnTo>
                    <a:pt x="186" y="4"/>
                  </a:lnTo>
                  <a:lnTo>
                    <a:pt x="202" y="8"/>
                  </a:lnTo>
                  <a:lnTo>
                    <a:pt x="212" y="16"/>
                  </a:lnTo>
                  <a:lnTo>
                    <a:pt x="224" y="22"/>
                  </a:lnTo>
                  <a:lnTo>
                    <a:pt x="230" y="24"/>
                  </a:lnTo>
                  <a:lnTo>
                    <a:pt x="238" y="26"/>
                  </a:lnTo>
                  <a:lnTo>
                    <a:pt x="246" y="24"/>
                  </a:lnTo>
                  <a:lnTo>
                    <a:pt x="254" y="22"/>
                  </a:lnTo>
                  <a:lnTo>
                    <a:pt x="264" y="14"/>
                  </a:lnTo>
                  <a:lnTo>
                    <a:pt x="274" y="4"/>
                  </a:lnTo>
                  <a:lnTo>
                    <a:pt x="280" y="2"/>
                  </a:lnTo>
                  <a:lnTo>
                    <a:pt x="286" y="0"/>
                  </a:lnTo>
                  <a:lnTo>
                    <a:pt x="292" y="2"/>
                  </a:lnTo>
                  <a:lnTo>
                    <a:pt x="300" y="8"/>
                  </a:lnTo>
                  <a:lnTo>
                    <a:pt x="324" y="18"/>
                  </a:lnTo>
                  <a:lnTo>
                    <a:pt x="364" y="22"/>
                  </a:lnTo>
                  <a:lnTo>
                    <a:pt x="360" y="28"/>
                  </a:lnTo>
                  <a:lnTo>
                    <a:pt x="352" y="34"/>
                  </a:lnTo>
                  <a:lnTo>
                    <a:pt x="332" y="48"/>
                  </a:lnTo>
                  <a:lnTo>
                    <a:pt x="324" y="58"/>
                  </a:lnTo>
                  <a:lnTo>
                    <a:pt x="318" y="66"/>
                  </a:lnTo>
                  <a:lnTo>
                    <a:pt x="316" y="72"/>
                  </a:lnTo>
                  <a:lnTo>
                    <a:pt x="316" y="76"/>
                  </a:lnTo>
                  <a:lnTo>
                    <a:pt x="316" y="80"/>
                  </a:lnTo>
                  <a:lnTo>
                    <a:pt x="320" y="84"/>
                  </a:lnTo>
                  <a:lnTo>
                    <a:pt x="350" y="84"/>
                  </a:lnTo>
                  <a:lnTo>
                    <a:pt x="362" y="72"/>
                  </a:lnTo>
                  <a:lnTo>
                    <a:pt x="364" y="82"/>
                  </a:lnTo>
                  <a:lnTo>
                    <a:pt x="364" y="90"/>
                  </a:lnTo>
                  <a:lnTo>
                    <a:pt x="360" y="96"/>
                  </a:lnTo>
                  <a:lnTo>
                    <a:pt x="346" y="100"/>
                  </a:lnTo>
                  <a:lnTo>
                    <a:pt x="338" y="104"/>
                  </a:lnTo>
                  <a:lnTo>
                    <a:pt x="322" y="112"/>
                  </a:lnTo>
                  <a:lnTo>
                    <a:pt x="324" y="132"/>
                  </a:lnTo>
                  <a:lnTo>
                    <a:pt x="344" y="142"/>
                  </a:lnTo>
                  <a:lnTo>
                    <a:pt x="340" y="166"/>
                  </a:lnTo>
                  <a:lnTo>
                    <a:pt x="340" y="196"/>
                  </a:lnTo>
                  <a:lnTo>
                    <a:pt x="342" y="204"/>
                  </a:lnTo>
                  <a:lnTo>
                    <a:pt x="344" y="214"/>
                  </a:lnTo>
                  <a:lnTo>
                    <a:pt x="342" y="228"/>
                  </a:lnTo>
                  <a:lnTo>
                    <a:pt x="340" y="232"/>
                  </a:lnTo>
                  <a:lnTo>
                    <a:pt x="338" y="238"/>
                  </a:lnTo>
                  <a:lnTo>
                    <a:pt x="330" y="240"/>
                  </a:lnTo>
                  <a:lnTo>
                    <a:pt x="328" y="226"/>
                  </a:lnTo>
                  <a:lnTo>
                    <a:pt x="324" y="224"/>
                  </a:lnTo>
                  <a:lnTo>
                    <a:pt x="320" y="224"/>
                  </a:lnTo>
                  <a:lnTo>
                    <a:pt x="312" y="226"/>
                  </a:lnTo>
                  <a:lnTo>
                    <a:pt x="304" y="232"/>
                  </a:lnTo>
                  <a:lnTo>
                    <a:pt x="296" y="240"/>
                  </a:lnTo>
                  <a:lnTo>
                    <a:pt x="280" y="256"/>
                  </a:lnTo>
                  <a:lnTo>
                    <a:pt x="270" y="268"/>
                  </a:lnTo>
                  <a:lnTo>
                    <a:pt x="266" y="278"/>
                  </a:lnTo>
                  <a:lnTo>
                    <a:pt x="262" y="286"/>
                  </a:lnTo>
                  <a:lnTo>
                    <a:pt x="260" y="344"/>
                  </a:lnTo>
                  <a:lnTo>
                    <a:pt x="250" y="342"/>
                  </a:lnTo>
                  <a:lnTo>
                    <a:pt x="222" y="344"/>
                  </a:lnTo>
                  <a:lnTo>
                    <a:pt x="200" y="346"/>
                  </a:lnTo>
                  <a:lnTo>
                    <a:pt x="180" y="352"/>
                  </a:lnTo>
                  <a:lnTo>
                    <a:pt x="158" y="360"/>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19" name="Freeform 22">
              <a:extLst>
                <a:ext uri="{FF2B5EF4-FFF2-40B4-BE49-F238E27FC236}">
                  <a16:creationId xmlns:a16="http://schemas.microsoft.com/office/drawing/2014/main" id="{6438096D-0271-4EC1-B9C4-B5A8F217C4D1}"/>
                </a:ext>
              </a:extLst>
            </p:cNvPr>
            <p:cNvSpPr>
              <a:spLocks/>
            </p:cNvSpPr>
            <p:nvPr/>
          </p:nvSpPr>
          <p:spPr bwMode="auto">
            <a:xfrm>
              <a:off x="4975225" y="4273550"/>
              <a:ext cx="733425" cy="762000"/>
            </a:xfrm>
            <a:custGeom>
              <a:avLst/>
              <a:gdLst>
                <a:gd name="T0" fmla="*/ 360 w 462"/>
                <a:gd name="T1" fmla="*/ 474 h 480"/>
                <a:gd name="T2" fmla="*/ 328 w 462"/>
                <a:gd name="T3" fmla="*/ 448 h 480"/>
                <a:gd name="T4" fmla="*/ 300 w 462"/>
                <a:gd name="T5" fmla="*/ 412 h 480"/>
                <a:gd name="T6" fmla="*/ 282 w 462"/>
                <a:gd name="T7" fmla="*/ 362 h 480"/>
                <a:gd name="T8" fmla="*/ 252 w 462"/>
                <a:gd name="T9" fmla="*/ 340 h 480"/>
                <a:gd name="T10" fmla="*/ 230 w 462"/>
                <a:gd name="T11" fmla="*/ 340 h 480"/>
                <a:gd name="T12" fmla="*/ 214 w 462"/>
                <a:gd name="T13" fmla="*/ 346 h 480"/>
                <a:gd name="T14" fmla="*/ 196 w 462"/>
                <a:gd name="T15" fmla="*/ 376 h 480"/>
                <a:gd name="T16" fmla="*/ 176 w 462"/>
                <a:gd name="T17" fmla="*/ 402 h 480"/>
                <a:gd name="T18" fmla="*/ 152 w 462"/>
                <a:gd name="T19" fmla="*/ 428 h 480"/>
                <a:gd name="T20" fmla="*/ 144 w 462"/>
                <a:gd name="T21" fmla="*/ 430 h 480"/>
                <a:gd name="T22" fmla="*/ 118 w 462"/>
                <a:gd name="T23" fmla="*/ 442 h 480"/>
                <a:gd name="T24" fmla="*/ 72 w 462"/>
                <a:gd name="T25" fmla="*/ 434 h 480"/>
                <a:gd name="T26" fmla="*/ 38 w 462"/>
                <a:gd name="T27" fmla="*/ 416 h 480"/>
                <a:gd name="T28" fmla="*/ 46 w 462"/>
                <a:gd name="T29" fmla="*/ 386 h 480"/>
                <a:gd name="T30" fmla="*/ 42 w 462"/>
                <a:gd name="T31" fmla="*/ 360 h 480"/>
                <a:gd name="T32" fmla="*/ 2 w 462"/>
                <a:gd name="T33" fmla="*/ 312 h 480"/>
                <a:gd name="T34" fmla="*/ 10 w 462"/>
                <a:gd name="T35" fmla="*/ 228 h 480"/>
                <a:gd name="T36" fmla="*/ 0 w 462"/>
                <a:gd name="T37" fmla="*/ 168 h 480"/>
                <a:gd name="T38" fmla="*/ 4 w 462"/>
                <a:gd name="T39" fmla="*/ 166 h 480"/>
                <a:gd name="T40" fmla="*/ 64 w 462"/>
                <a:gd name="T41" fmla="*/ 212 h 480"/>
                <a:gd name="T42" fmla="*/ 82 w 462"/>
                <a:gd name="T43" fmla="*/ 216 h 480"/>
                <a:gd name="T44" fmla="*/ 110 w 462"/>
                <a:gd name="T45" fmla="*/ 208 h 480"/>
                <a:gd name="T46" fmla="*/ 148 w 462"/>
                <a:gd name="T47" fmla="*/ 172 h 480"/>
                <a:gd name="T48" fmla="*/ 176 w 462"/>
                <a:gd name="T49" fmla="*/ 116 h 480"/>
                <a:gd name="T50" fmla="*/ 210 w 462"/>
                <a:gd name="T51" fmla="*/ 62 h 480"/>
                <a:gd name="T52" fmla="*/ 232 w 462"/>
                <a:gd name="T53" fmla="*/ 4 h 480"/>
                <a:gd name="T54" fmla="*/ 272 w 462"/>
                <a:gd name="T55" fmla="*/ 0 h 480"/>
                <a:gd name="T56" fmla="*/ 306 w 462"/>
                <a:gd name="T57" fmla="*/ 10 h 480"/>
                <a:gd name="T58" fmla="*/ 352 w 462"/>
                <a:gd name="T59" fmla="*/ 50 h 480"/>
                <a:gd name="T60" fmla="*/ 394 w 462"/>
                <a:gd name="T61" fmla="*/ 60 h 480"/>
                <a:gd name="T62" fmla="*/ 444 w 462"/>
                <a:gd name="T63" fmla="*/ 98 h 480"/>
                <a:gd name="T64" fmla="*/ 462 w 462"/>
                <a:gd name="T65" fmla="*/ 134 h 480"/>
                <a:gd name="T66" fmla="*/ 430 w 462"/>
                <a:gd name="T67" fmla="*/ 158 h 480"/>
                <a:gd name="T68" fmla="*/ 402 w 462"/>
                <a:gd name="T69" fmla="*/ 182 h 480"/>
                <a:gd name="T70" fmla="*/ 336 w 462"/>
                <a:gd name="T71" fmla="*/ 188 h 480"/>
                <a:gd name="T72" fmla="*/ 292 w 462"/>
                <a:gd name="T73" fmla="*/ 192 h 480"/>
                <a:gd name="T74" fmla="*/ 284 w 462"/>
                <a:gd name="T75" fmla="*/ 218 h 480"/>
                <a:gd name="T76" fmla="*/ 288 w 462"/>
                <a:gd name="T77" fmla="*/ 236 h 480"/>
                <a:gd name="T78" fmla="*/ 284 w 462"/>
                <a:gd name="T79" fmla="*/ 276 h 480"/>
                <a:gd name="T80" fmla="*/ 304 w 462"/>
                <a:gd name="T81" fmla="*/ 296 h 480"/>
                <a:gd name="T82" fmla="*/ 362 w 462"/>
                <a:gd name="T83" fmla="*/ 364 h 480"/>
                <a:gd name="T84" fmla="*/ 372 w 462"/>
                <a:gd name="T85" fmla="*/ 400 h 48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462" h="480">
                  <a:moveTo>
                    <a:pt x="372" y="480"/>
                  </a:moveTo>
                  <a:lnTo>
                    <a:pt x="372" y="480"/>
                  </a:lnTo>
                  <a:lnTo>
                    <a:pt x="360" y="474"/>
                  </a:lnTo>
                  <a:lnTo>
                    <a:pt x="348" y="466"/>
                  </a:lnTo>
                  <a:lnTo>
                    <a:pt x="338" y="458"/>
                  </a:lnTo>
                  <a:lnTo>
                    <a:pt x="328" y="448"/>
                  </a:lnTo>
                  <a:lnTo>
                    <a:pt x="312" y="430"/>
                  </a:lnTo>
                  <a:lnTo>
                    <a:pt x="300" y="412"/>
                  </a:lnTo>
                  <a:lnTo>
                    <a:pt x="296" y="394"/>
                  </a:lnTo>
                  <a:lnTo>
                    <a:pt x="290" y="376"/>
                  </a:lnTo>
                  <a:lnTo>
                    <a:pt x="282" y="362"/>
                  </a:lnTo>
                  <a:lnTo>
                    <a:pt x="272" y="350"/>
                  </a:lnTo>
                  <a:lnTo>
                    <a:pt x="258" y="342"/>
                  </a:lnTo>
                  <a:lnTo>
                    <a:pt x="252" y="340"/>
                  </a:lnTo>
                  <a:lnTo>
                    <a:pt x="246" y="338"/>
                  </a:lnTo>
                  <a:lnTo>
                    <a:pt x="238" y="338"/>
                  </a:lnTo>
                  <a:lnTo>
                    <a:pt x="230" y="340"/>
                  </a:lnTo>
                  <a:lnTo>
                    <a:pt x="222" y="342"/>
                  </a:lnTo>
                  <a:lnTo>
                    <a:pt x="214" y="346"/>
                  </a:lnTo>
                  <a:lnTo>
                    <a:pt x="202" y="358"/>
                  </a:lnTo>
                  <a:lnTo>
                    <a:pt x="198" y="364"/>
                  </a:lnTo>
                  <a:lnTo>
                    <a:pt x="196" y="376"/>
                  </a:lnTo>
                  <a:lnTo>
                    <a:pt x="188" y="390"/>
                  </a:lnTo>
                  <a:lnTo>
                    <a:pt x="176" y="402"/>
                  </a:lnTo>
                  <a:lnTo>
                    <a:pt x="152" y="424"/>
                  </a:lnTo>
                  <a:lnTo>
                    <a:pt x="152" y="428"/>
                  </a:lnTo>
                  <a:lnTo>
                    <a:pt x="146" y="428"/>
                  </a:lnTo>
                  <a:lnTo>
                    <a:pt x="144" y="430"/>
                  </a:lnTo>
                  <a:lnTo>
                    <a:pt x="140" y="434"/>
                  </a:lnTo>
                  <a:lnTo>
                    <a:pt x="118" y="442"/>
                  </a:lnTo>
                  <a:lnTo>
                    <a:pt x="94" y="440"/>
                  </a:lnTo>
                  <a:lnTo>
                    <a:pt x="72" y="434"/>
                  </a:lnTo>
                  <a:lnTo>
                    <a:pt x="54" y="426"/>
                  </a:lnTo>
                  <a:lnTo>
                    <a:pt x="46" y="422"/>
                  </a:lnTo>
                  <a:lnTo>
                    <a:pt x="38" y="416"/>
                  </a:lnTo>
                  <a:lnTo>
                    <a:pt x="46" y="400"/>
                  </a:lnTo>
                  <a:lnTo>
                    <a:pt x="46" y="386"/>
                  </a:lnTo>
                  <a:lnTo>
                    <a:pt x="44" y="374"/>
                  </a:lnTo>
                  <a:lnTo>
                    <a:pt x="42" y="360"/>
                  </a:lnTo>
                  <a:lnTo>
                    <a:pt x="16" y="336"/>
                  </a:lnTo>
                  <a:lnTo>
                    <a:pt x="8" y="324"/>
                  </a:lnTo>
                  <a:lnTo>
                    <a:pt x="2" y="312"/>
                  </a:lnTo>
                  <a:lnTo>
                    <a:pt x="10" y="228"/>
                  </a:lnTo>
                  <a:lnTo>
                    <a:pt x="2" y="194"/>
                  </a:lnTo>
                  <a:lnTo>
                    <a:pt x="0" y="182"/>
                  </a:lnTo>
                  <a:lnTo>
                    <a:pt x="0" y="168"/>
                  </a:lnTo>
                  <a:lnTo>
                    <a:pt x="4" y="166"/>
                  </a:lnTo>
                  <a:lnTo>
                    <a:pt x="38" y="188"/>
                  </a:lnTo>
                  <a:lnTo>
                    <a:pt x="64" y="212"/>
                  </a:lnTo>
                  <a:lnTo>
                    <a:pt x="74" y="216"/>
                  </a:lnTo>
                  <a:lnTo>
                    <a:pt x="82" y="216"/>
                  </a:lnTo>
                  <a:lnTo>
                    <a:pt x="92" y="216"/>
                  </a:lnTo>
                  <a:lnTo>
                    <a:pt x="102" y="212"/>
                  </a:lnTo>
                  <a:lnTo>
                    <a:pt x="110" y="208"/>
                  </a:lnTo>
                  <a:lnTo>
                    <a:pt x="118" y="204"/>
                  </a:lnTo>
                  <a:lnTo>
                    <a:pt x="134" y="190"/>
                  </a:lnTo>
                  <a:lnTo>
                    <a:pt x="148" y="172"/>
                  </a:lnTo>
                  <a:lnTo>
                    <a:pt x="158" y="154"/>
                  </a:lnTo>
                  <a:lnTo>
                    <a:pt x="168" y="134"/>
                  </a:lnTo>
                  <a:lnTo>
                    <a:pt x="176" y="116"/>
                  </a:lnTo>
                  <a:lnTo>
                    <a:pt x="210" y="62"/>
                  </a:lnTo>
                  <a:lnTo>
                    <a:pt x="210" y="16"/>
                  </a:lnTo>
                  <a:lnTo>
                    <a:pt x="232" y="4"/>
                  </a:lnTo>
                  <a:lnTo>
                    <a:pt x="252" y="2"/>
                  </a:lnTo>
                  <a:lnTo>
                    <a:pt x="272" y="0"/>
                  </a:lnTo>
                  <a:lnTo>
                    <a:pt x="284" y="2"/>
                  </a:lnTo>
                  <a:lnTo>
                    <a:pt x="294" y="4"/>
                  </a:lnTo>
                  <a:lnTo>
                    <a:pt x="306" y="10"/>
                  </a:lnTo>
                  <a:lnTo>
                    <a:pt x="318" y="18"/>
                  </a:lnTo>
                  <a:lnTo>
                    <a:pt x="352" y="50"/>
                  </a:lnTo>
                  <a:lnTo>
                    <a:pt x="394" y="60"/>
                  </a:lnTo>
                  <a:lnTo>
                    <a:pt x="412" y="70"/>
                  </a:lnTo>
                  <a:lnTo>
                    <a:pt x="434" y="88"/>
                  </a:lnTo>
                  <a:lnTo>
                    <a:pt x="444" y="98"/>
                  </a:lnTo>
                  <a:lnTo>
                    <a:pt x="454" y="110"/>
                  </a:lnTo>
                  <a:lnTo>
                    <a:pt x="460" y="122"/>
                  </a:lnTo>
                  <a:lnTo>
                    <a:pt x="462" y="134"/>
                  </a:lnTo>
                  <a:lnTo>
                    <a:pt x="444" y="146"/>
                  </a:lnTo>
                  <a:lnTo>
                    <a:pt x="430" y="158"/>
                  </a:lnTo>
                  <a:lnTo>
                    <a:pt x="416" y="170"/>
                  </a:lnTo>
                  <a:lnTo>
                    <a:pt x="402" y="182"/>
                  </a:lnTo>
                  <a:lnTo>
                    <a:pt x="386" y="186"/>
                  </a:lnTo>
                  <a:lnTo>
                    <a:pt x="368" y="188"/>
                  </a:lnTo>
                  <a:lnTo>
                    <a:pt x="336" y="188"/>
                  </a:lnTo>
                  <a:lnTo>
                    <a:pt x="322" y="186"/>
                  </a:lnTo>
                  <a:lnTo>
                    <a:pt x="306" y="188"/>
                  </a:lnTo>
                  <a:lnTo>
                    <a:pt x="292" y="192"/>
                  </a:lnTo>
                  <a:lnTo>
                    <a:pt x="280" y="198"/>
                  </a:lnTo>
                  <a:lnTo>
                    <a:pt x="284" y="218"/>
                  </a:lnTo>
                  <a:lnTo>
                    <a:pt x="288" y="228"/>
                  </a:lnTo>
                  <a:lnTo>
                    <a:pt x="288" y="236"/>
                  </a:lnTo>
                  <a:lnTo>
                    <a:pt x="284" y="256"/>
                  </a:lnTo>
                  <a:lnTo>
                    <a:pt x="282" y="266"/>
                  </a:lnTo>
                  <a:lnTo>
                    <a:pt x="284" y="276"/>
                  </a:lnTo>
                  <a:lnTo>
                    <a:pt x="290" y="286"/>
                  </a:lnTo>
                  <a:lnTo>
                    <a:pt x="304" y="296"/>
                  </a:lnTo>
                  <a:lnTo>
                    <a:pt x="334" y="324"/>
                  </a:lnTo>
                  <a:lnTo>
                    <a:pt x="362" y="364"/>
                  </a:lnTo>
                  <a:lnTo>
                    <a:pt x="372" y="400"/>
                  </a:lnTo>
                  <a:lnTo>
                    <a:pt x="372" y="480"/>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dirty="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0" name="Freeform 23">
              <a:extLst>
                <a:ext uri="{FF2B5EF4-FFF2-40B4-BE49-F238E27FC236}">
                  <a16:creationId xmlns:a16="http://schemas.microsoft.com/office/drawing/2014/main" id="{E7D056B7-AFED-47CF-B97F-8E59A929274A}"/>
                </a:ext>
              </a:extLst>
            </p:cNvPr>
            <p:cNvSpPr>
              <a:spLocks/>
            </p:cNvSpPr>
            <p:nvPr/>
          </p:nvSpPr>
          <p:spPr bwMode="auto">
            <a:xfrm>
              <a:off x="5438775" y="4105275"/>
              <a:ext cx="1196975" cy="739775"/>
            </a:xfrm>
            <a:custGeom>
              <a:avLst/>
              <a:gdLst>
                <a:gd name="T0" fmla="*/ 72 w 754"/>
                <a:gd name="T1" fmla="*/ 452 h 466"/>
                <a:gd name="T2" fmla="*/ 4 w 754"/>
                <a:gd name="T3" fmla="*/ 380 h 466"/>
                <a:gd name="T4" fmla="*/ 2 w 754"/>
                <a:gd name="T5" fmla="*/ 362 h 466"/>
                <a:gd name="T6" fmla="*/ 6 w 754"/>
                <a:gd name="T7" fmla="*/ 348 h 466"/>
                <a:gd name="T8" fmla="*/ 0 w 754"/>
                <a:gd name="T9" fmla="*/ 310 h 466"/>
                <a:gd name="T10" fmla="*/ 18 w 754"/>
                <a:gd name="T11" fmla="*/ 304 h 466"/>
                <a:gd name="T12" fmla="*/ 96 w 754"/>
                <a:gd name="T13" fmla="*/ 304 h 466"/>
                <a:gd name="T14" fmla="*/ 138 w 754"/>
                <a:gd name="T15" fmla="*/ 276 h 466"/>
                <a:gd name="T16" fmla="*/ 178 w 754"/>
                <a:gd name="T17" fmla="*/ 244 h 466"/>
                <a:gd name="T18" fmla="*/ 180 w 754"/>
                <a:gd name="T19" fmla="*/ 226 h 466"/>
                <a:gd name="T20" fmla="*/ 126 w 754"/>
                <a:gd name="T21" fmla="*/ 166 h 466"/>
                <a:gd name="T22" fmla="*/ 100 w 754"/>
                <a:gd name="T23" fmla="*/ 144 h 466"/>
                <a:gd name="T24" fmla="*/ 98 w 754"/>
                <a:gd name="T25" fmla="*/ 96 h 466"/>
                <a:gd name="T26" fmla="*/ 136 w 754"/>
                <a:gd name="T27" fmla="*/ 66 h 466"/>
                <a:gd name="T28" fmla="*/ 146 w 754"/>
                <a:gd name="T29" fmla="*/ 54 h 466"/>
                <a:gd name="T30" fmla="*/ 140 w 754"/>
                <a:gd name="T31" fmla="*/ 30 h 466"/>
                <a:gd name="T32" fmla="*/ 118 w 754"/>
                <a:gd name="T33" fmla="*/ 10 h 466"/>
                <a:gd name="T34" fmla="*/ 108 w 754"/>
                <a:gd name="T35" fmla="*/ 0 h 466"/>
                <a:gd name="T36" fmla="*/ 234 w 754"/>
                <a:gd name="T37" fmla="*/ 6 h 466"/>
                <a:gd name="T38" fmla="*/ 246 w 754"/>
                <a:gd name="T39" fmla="*/ 22 h 466"/>
                <a:gd name="T40" fmla="*/ 276 w 754"/>
                <a:gd name="T41" fmla="*/ 46 h 466"/>
                <a:gd name="T42" fmla="*/ 314 w 754"/>
                <a:gd name="T43" fmla="*/ 62 h 466"/>
                <a:gd name="T44" fmla="*/ 338 w 754"/>
                <a:gd name="T45" fmla="*/ 72 h 466"/>
                <a:gd name="T46" fmla="*/ 494 w 754"/>
                <a:gd name="T47" fmla="*/ 100 h 466"/>
                <a:gd name="T48" fmla="*/ 504 w 754"/>
                <a:gd name="T49" fmla="*/ 116 h 466"/>
                <a:gd name="T50" fmla="*/ 524 w 754"/>
                <a:gd name="T51" fmla="*/ 136 h 466"/>
                <a:gd name="T52" fmla="*/ 618 w 754"/>
                <a:gd name="T53" fmla="*/ 158 h 466"/>
                <a:gd name="T54" fmla="*/ 626 w 754"/>
                <a:gd name="T55" fmla="*/ 160 h 466"/>
                <a:gd name="T56" fmla="*/ 660 w 754"/>
                <a:gd name="T57" fmla="*/ 164 h 466"/>
                <a:gd name="T58" fmla="*/ 670 w 754"/>
                <a:gd name="T59" fmla="*/ 174 h 466"/>
                <a:gd name="T60" fmla="*/ 684 w 754"/>
                <a:gd name="T61" fmla="*/ 192 h 466"/>
                <a:gd name="T62" fmla="*/ 702 w 754"/>
                <a:gd name="T63" fmla="*/ 196 h 466"/>
                <a:gd name="T64" fmla="*/ 718 w 754"/>
                <a:gd name="T65" fmla="*/ 208 h 466"/>
                <a:gd name="T66" fmla="*/ 708 w 754"/>
                <a:gd name="T67" fmla="*/ 228 h 466"/>
                <a:gd name="T68" fmla="*/ 702 w 754"/>
                <a:gd name="T69" fmla="*/ 250 h 466"/>
                <a:gd name="T70" fmla="*/ 724 w 754"/>
                <a:gd name="T71" fmla="*/ 274 h 466"/>
                <a:gd name="T72" fmla="*/ 732 w 754"/>
                <a:gd name="T73" fmla="*/ 298 h 466"/>
                <a:gd name="T74" fmla="*/ 740 w 754"/>
                <a:gd name="T75" fmla="*/ 320 h 466"/>
                <a:gd name="T76" fmla="*/ 754 w 754"/>
                <a:gd name="T77" fmla="*/ 330 h 466"/>
                <a:gd name="T78" fmla="*/ 734 w 754"/>
                <a:gd name="T79" fmla="*/ 338 h 466"/>
                <a:gd name="T80" fmla="*/ 692 w 754"/>
                <a:gd name="T81" fmla="*/ 354 h 466"/>
                <a:gd name="T82" fmla="*/ 640 w 754"/>
                <a:gd name="T83" fmla="*/ 392 h 466"/>
                <a:gd name="T84" fmla="*/ 616 w 754"/>
                <a:gd name="T85" fmla="*/ 414 h 466"/>
                <a:gd name="T86" fmla="*/ 582 w 754"/>
                <a:gd name="T87" fmla="*/ 424 h 466"/>
                <a:gd name="T88" fmla="*/ 562 w 754"/>
                <a:gd name="T89" fmla="*/ 434 h 466"/>
                <a:gd name="T90" fmla="*/ 544 w 754"/>
                <a:gd name="T91" fmla="*/ 448 h 466"/>
                <a:gd name="T92" fmla="*/ 512 w 754"/>
                <a:gd name="T93" fmla="*/ 422 h 466"/>
                <a:gd name="T94" fmla="*/ 482 w 754"/>
                <a:gd name="T95" fmla="*/ 408 h 466"/>
                <a:gd name="T96" fmla="*/ 450 w 754"/>
                <a:gd name="T97" fmla="*/ 380 h 466"/>
                <a:gd name="T98" fmla="*/ 426 w 754"/>
                <a:gd name="T99" fmla="*/ 384 h 466"/>
                <a:gd name="T100" fmla="*/ 410 w 754"/>
                <a:gd name="T101" fmla="*/ 404 h 466"/>
                <a:gd name="T102" fmla="*/ 358 w 754"/>
                <a:gd name="T103" fmla="*/ 392 h 466"/>
                <a:gd name="T104" fmla="*/ 286 w 754"/>
                <a:gd name="T105" fmla="*/ 352 h 466"/>
                <a:gd name="T106" fmla="*/ 252 w 754"/>
                <a:gd name="T107" fmla="*/ 346 h 466"/>
                <a:gd name="T108" fmla="*/ 200 w 754"/>
                <a:gd name="T109" fmla="*/ 338 h 466"/>
                <a:gd name="T110" fmla="*/ 184 w 754"/>
                <a:gd name="T111" fmla="*/ 350 h 466"/>
                <a:gd name="T112" fmla="*/ 202 w 754"/>
                <a:gd name="T113" fmla="*/ 380 h 466"/>
                <a:gd name="T114" fmla="*/ 196 w 754"/>
                <a:gd name="T115" fmla="*/ 392 h 466"/>
                <a:gd name="T116" fmla="*/ 164 w 754"/>
                <a:gd name="T117" fmla="*/ 390 h 466"/>
                <a:gd name="T118" fmla="*/ 128 w 754"/>
                <a:gd name="T119" fmla="*/ 406 h 466"/>
                <a:gd name="T120" fmla="*/ 96 w 754"/>
                <a:gd name="T121" fmla="*/ 454 h 466"/>
                <a:gd name="T122" fmla="*/ 80 w 754"/>
                <a:gd name="T123" fmla="*/ 466 h 4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54" h="466">
                  <a:moveTo>
                    <a:pt x="80" y="466"/>
                  </a:moveTo>
                  <a:lnTo>
                    <a:pt x="80" y="466"/>
                  </a:lnTo>
                  <a:lnTo>
                    <a:pt x="72" y="452"/>
                  </a:lnTo>
                  <a:lnTo>
                    <a:pt x="64" y="440"/>
                  </a:lnTo>
                  <a:lnTo>
                    <a:pt x="44" y="418"/>
                  </a:lnTo>
                  <a:lnTo>
                    <a:pt x="4" y="380"/>
                  </a:lnTo>
                  <a:lnTo>
                    <a:pt x="2" y="368"/>
                  </a:lnTo>
                  <a:lnTo>
                    <a:pt x="2" y="362"/>
                  </a:lnTo>
                  <a:lnTo>
                    <a:pt x="4" y="356"/>
                  </a:lnTo>
                  <a:lnTo>
                    <a:pt x="6" y="348"/>
                  </a:lnTo>
                  <a:lnTo>
                    <a:pt x="8" y="328"/>
                  </a:lnTo>
                  <a:lnTo>
                    <a:pt x="0" y="310"/>
                  </a:lnTo>
                  <a:lnTo>
                    <a:pt x="6" y="306"/>
                  </a:lnTo>
                  <a:lnTo>
                    <a:pt x="18" y="304"/>
                  </a:lnTo>
                  <a:lnTo>
                    <a:pt x="44" y="302"/>
                  </a:lnTo>
                  <a:lnTo>
                    <a:pt x="96" y="304"/>
                  </a:lnTo>
                  <a:lnTo>
                    <a:pt x="112" y="298"/>
                  </a:lnTo>
                  <a:lnTo>
                    <a:pt x="126" y="288"/>
                  </a:lnTo>
                  <a:lnTo>
                    <a:pt x="138" y="276"/>
                  </a:lnTo>
                  <a:lnTo>
                    <a:pt x="152" y="264"/>
                  </a:lnTo>
                  <a:lnTo>
                    <a:pt x="178" y="244"/>
                  </a:lnTo>
                  <a:lnTo>
                    <a:pt x="180" y="226"/>
                  </a:lnTo>
                  <a:lnTo>
                    <a:pt x="162" y="200"/>
                  </a:lnTo>
                  <a:lnTo>
                    <a:pt x="144" y="182"/>
                  </a:lnTo>
                  <a:lnTo>
                    <a:pt x="126" y="166"/>
                  </a:lnTo>
                  <a:lnTo>
                    <a:pt x="106" y="156"/>
                  </a:lnTo>
                  <a:lnTo>
                    <a:pt x="100" y="144"/>
                  </a:lnTo>
                  <a:lnTo>
                    <a:pt x="98" y="96"/>
                  </a:lnTo>
                  <a:lnTo>
                    <a:pt x="114" y="80"/>
                  </a:lnTo>
                  <a:lnTo>
                    <a:pt x="124" y="72"/>
                  </a:lnTo>
                  <a:lnTo>
                    <a:pt x="136" y="66"/>
                  </a:lnTo>
                  <a:lnTo>
                    <a:pt x="142" y="60"/>
                  </a:lnTo>
                  <a:lnTo>
                    <a:pt x="146" y="54"/>
                  </a:lnTo>
                  <a:lnTo>
                    <a:pt x="146" y="48"/>
                  </a:lnTo>
                  <a:lnTo>
                    <a:pt x="146" y="42"/>
                  </a:lnTo>
                  <a:lnTo>
                    <a:pt x="140" y="30"/>
                  </a:lnTo>
                  <a:lnTo>
                    <a:pt x="134" y="22"/>
                  </a:lnTo>
                  <a:lnTo>
                    <a:pt x="118" y="10"/>
                  </a:lnTo>
                  <a:lnTo>
                    <a:pt x="112" y="6"/>
                  </a:lnTo>
                  <a:lnTo>
                    <a:pt x="108" y="0"/>
                  </a:lnTo>
                  <a:lnTo>
                    <a:pt x="196" y="0"/>
                  </a:lnTo>
                  <a:lnTo>
                    <a:pt x="234" y="6"/>
                  </a:lnTo>
                  <a:lnTo>
                    <a:pt x="238" y="14"/>
                  </a:lnTo>
                  <a:lnTo>
                    <a:pt x="246" y="22"/>
                  </a:lnTo>
                  <a:lnTo>
                    <a:pt x="254" y="30"/>
                  </a:lnTo>
                  <a:lnTo>
                    <a:pt x="264" y="38"/>
                  </a:lnTo>
                  <a:lnTo>
                    <a:pt x="276" y="46"/>
                  </a:lnTo>
                  <a:lnTo>
                    <a:pt x="288" y="52"/>
                  </a:lnTo>
                  <a:lnTo>
                    <a:pt x="300" y="58"/>
                  </a:lnTo>
                  <a:lnTo>
                    <a:pt x="314" y="62"/>
                  </a:lnTo>
                  <a:lnTo>
                    <a:pt x="338" y="72"/>
                  </a:lnTo>
                  <a:lnTo>
                    <a:pt x="456" y="74"/>
                  </a:lnTo>
                  <a:lnTo>
                    <a:pt x="494" y="100"/>
                  </a:lnTo>
                  <a:lnTo>
                    <a:pt x="498" y="108"/>
                  </a:lnTo>
                  <a:lnTo>
                    <a:pt x="504" y="116"/>
                  </a:lnTo>
                  <a:lnTo>
                    <a:pt x="512" y="126"/>
                  </a:lnTo>
                  <a:lnTo>
                    <a:pt x="524" y="136"/>
                  </a:lnTo>
                  <a:lnTo>
                    <a:pt x="578" y="140"/>
                  </a:lnTo>
                  <a:lnTo>
                    <a:pt x="618" y="158"/>
                  </a:lnTo>
                  <a:lnTo>
                    <a:pt x="622" y="160"/>
                  </a:lnTo>
                  <a:lnTo>
                    <a:pt x="626" y="160"/>
                  </a:lnTo>
                  <a:lnTo>
                    <a:pt x="638" y="160"/>
                  </a:lnTo>
                  <a:lnTo>
                    <a:pt x="652" y="162"/>
                  </a:lnTo>
                  <a:lnTo>
                    <a:pt x="660" y="164"/>
                  </a:lnTo>
                  <a:lnTo>
                    <a:pt x="668" y="170"/>
                  </a:lnTo>
                  <a:lnTo>
                    <a:pt x="670" y="174"/>
                  </a:lnTo>
                  <a:lnTo>
                    <a:pt x="672" y="180"/>
                  </a:lnTo>
                  <a:lnTo>
                    <a:pt x="676" y="186"/>
                  </a:lnTo>
                  <a:lnTo>
                    <a:pt x="684" y="192"/>
                  </a:lnTo>
                  <a:lnTo>
                    <a:pt x="690" y="194"/>
                  </a:lnTo>
                  <a:lnTo>
                    <a:pt x="702" y="196"/>
                  </a:lnTo>
                  <a:lnTo>
                    <a:pt x="710" y="198"/>
                  </a:lnTo>
                  <a:lnTo>
                    <a:pt x="714" y="202"/>
                  </a:lnTo>
                  <a:lnTo>
                    <a:pt x="718" y="208"/>
                  </a:lnTo>
                  <a:lnTo>
                    <a:pt x="720" y="214"/>
                  </a:lnTo>
                  <a:lnTo>
                    <a:pt x="708" y="228"/>
                  </a:lnTo>
                  <a:lnTo>
                    <a:pt x="706" y="236"/>
                  </a:lnTo>
                  <a:lnTo>
                    <a:pt x="702" y="250"/>
                  </a:lnTo>
                  <a:lnTo>
                    <a:pt x="708" y="256"/>
                  </a:lnTo>
                  <a:lnTo>
                    <a:pt x="716" y="264"/>
                  </a:lnTo>
                  <a:lnTo>
                    <a:pt x="724" y="274"/>
                  </a:lnTo>
                  <a:lnTo>
                    <a:pt x="732" y="290"/>
                  </a:lnTo>
                  <a:lnTo>
                    <a:pt x="732" y="298"/>
                  </a:lnTo>
                  <a:lnTo>
                    <a:pt x="734" y="310"/>
                  </a:lnTo>
                  <a:lnTo>
                    <a:pt x="736" y="316"/>
                  </a:lnTo>
                  <a:lnTo>
                    <a:pt x="740" y="320"/>
                  </a:lnTo>
                  <a:lnTo>
                    <a:pt x="746" y="326"/>
                  </a:lnTo>
                  <a:lnTo>
                    <a:pt x="754" y="330"/>
                  </a:lnTo>
                  <a:lnTo>
                    <a:pt x="754" y="334"/>
                  </a:lnTo>
                  <a:lnTo>
                    <a:pt x="734" y="338"/>
                  </a:lnTo>
                  <a:lnTo>
                    <a:pt x="718" y="342"/>
                  </a:lnTo>
                  <a:lnTo>
                    <a:pt x="704" y="348"/>
                  </a:lnTo>
                  <a:lnTo>
                    <a:pt x="692" y="354"/>
                  </a:lnTo>
                  <a:lnTo>
                    <a:pt x="670" y="372"/>
                  </a:lnTo>
                  <a:lnTo>
                    <a:pt x="640" y="392"/>
                  </a:lnTo>
                  <a:lnTo>
                    <a:pt x="634" y="396"/>
                  </a:lnTo>
                  <a:lnTo>
                    <a:pt x="626" y="400"/>
                  </a:lnTo>
                  <a:lnTo>
                    <a:pt x="616" y="414"/>
                  </a:lnTo>
                  <a:lnTo>
                    <a:pt x="598" y="420"/>
                  </a:lnTo>
                  <a:lnTo>
                    <a:pt x="582" y="424"/>
                  </a:lnTo>
                  <a:lnTo>
                    <a:pt x="576" y="426"/>
                  </a:lnTo>
                  <a:lnTo>
                    <a:pt x="570" y="430"/>
                  </a:lnTo>
                  <a:lnTo>
                    <a:pt x="562" y="434"/>
                  </a:lnTo>
                  <a:lnTo>
                    <a:pt x="556" y="442"/>
                  </a:lnTo>
                  <a:lnTo>
                    <a:pt x="544" y="448"/>
                  </a:lnTo>
                  <a:lnTo>
                    <a:pt x="512" y="422"/>
                  </a:lnTo>
                  <a:lnTo>
                    <a:pt x="500" y="418"/>
                  </a:lnTo>
                  <a:lnTo>
                    <a:pt x="490" y="414"/>
                  </a:lnTo>
                  <a:lnTo>
                    <a:pt x="482" y="408"/>
                  </a:lnTo>
                  <a:lnTo>
                    <a:pt x="474" y="402"/>
                  </a:lnTo>
                  <a:lnTo>
                    <a:pt x="462" y="390"/>
                  </a:lnTo>
                  <a:lnTo>
                    <a:pt x="450" y="380"/>
                  </a:lnTo>
                  <a:lnTo>
                    <a:pt x="434" y="382"/>
                  </a:lnTo>
                  <a:lnTo>
                    <a:pt x="426" y="384"/>
                  </a:lnTo>
                  <a:lnTo>
                    <a:pt x="420" y="392"/>
                  </a:lnTo>
                  <a:lnTo>
                    <a:pt x="410" y="404"/>
                  </a:lnTo>
                  <a:lnTo>
                    <a:pt x="392" y="402"/>
                  </a:lnTo>
                  <a:lnTo>
                    <a:pt x="374" y="398"/>
                  </a:lnTo>
                  <a:lnTo>
                    <a:pt x="358" y="392"/>
                  </a:lnTo>
                  <a:lnTo>
                    <a:pt x="342" y="384"/>
                  </a:lnTo>
                  <a:lnTo>
                    <a:pt x="312" y="366"/>
                  </a:lnTo>
                  <a:lnTo>
                    <a:pt x="286" y="352"/>
                  </a:lnTo>
                  <a:lnTo>
                    <a:pt x="268" y="348"/>
                  </a:lnTo>
                  <a:lnTo>
                    <a:pt x="252" y="346"/>
                  </a:lnTo>
                  <a:lnTo>
                    <a:pt x="228" y="338"/>
                  </a:lnTo>
                  <a:lnTo>
                    <a:pt x="200" y="338"/>
                  </a:lnTo>
                  <a:lnTo>
                    <a:pt x="192" y="342"/>
                  </a:lnTo>
                  <a:lnTo>
                    <a:pt x="186" y="344"/>
                  </a:lnTo>
                  <a:lnTo>
                    <a:pt x="184" y="350"/>
                  </a:lnTo>
                  <a:lnTo>
                    <a:pt x="186" y="358"/>
                  </a:lnTo>
                  <a:lnTo>
                    <a:pt x="192" y="368"/>
                  </a:lnTo>
                  <a:lnTo>
                    <a:pt x="202" y="380"/>
                  </a:lnTo>
                  <a:lnTo>
                    <a:pt x="196" y="392"/>
                  </a:lnTo>
                  <a:lnTo>
                    <a:pt x="182" y="390"/>
                  </a:lnTo>
                  <a:lnTo>
                    <a:pt x="164" y="390"/>
                  </a:lnTo>
                  <a:lnTo>
                    <a:pt x="150" y="394"/>
                  </a:lnTo>
                  <a:lnTo>
                    <a:pt x="138" y="398"/>
                  </a:lnTo>
                  <a:lnTo>
                    <a:pt x="128" y="406"/>
                  </a:lnTo>
                  <a:lnTo>
                    <a:pt x="118" y="414"/>
                  </a:lnTo>
                  <a:lnTo>
                    <a:pt x="112" y="426"/>
                  </a:lnTo>
                  <a:lnTo>
                    <a:pt x="96" y="454"/>
                  </a:lnTo>
                  <a:lnTo>
                    <a:pt x="88" y="460"/>
                  </a:lnTo>
                  <a:lnTo>
                    <a:pt x="80" y="466"/>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1" name="Freeform 24">
              <a:extLst>
                <a:ext uri="{FF2B5EF4-FFF2-40B4-BE49-F238E27FC236}">
                  <a16:creationId xmlns:a16="http://schemas.microsoft.com/office/drawing/2014/main" id="{56A1103A-80B8-4596-B6CB-AB5B037FB8F7}"/>
                </a:ext>
              </a:extLst>
            </p:cNvPr>
            <p:cNvSpPr>
              <a:spLocks/>
            </p:cNvSpPr>
            <p:nvPr/>
          </p:nvSpPr>
          <p:spPr bwMode="auto">
            <a:xfrm>
              <a:off x="6423025" y="3759200"/>
              <a:ext cx="739775" cy="911225"/>
            </a:xfrm>
            <a:custGeom>
              <a:avLst/>
              <a:gdLst>
                <a:gd name="T0" fmla="*/ 212 w 466"/>
                <a:gd name="T1" fmla="*/ 570 h 574"/>
                <a:gd name="T2" fmla="*/ 202 w 466"/>
                <a:gd name="T3" fmla="*/ 516 h 574"/>
                <a:gd name="T4" fmla="*/ 166 w 466"/>
                <a:gd name="T5" fmla="*/ 522 h 574"/>
                <a:gd name="T6" fmla="*/ 148 w 466"/>
                <a:gd name="T7" fmla="*/ 546 h 574"/>
                <a:gd name="T8" fmla="*/ 140 w 466"/>
                <a:gd name="T9" fmla="*/ 538 h 574"/>
                <a:gd name="T10" fmla="*/ 122 w 466"/>
                <a:gd name="T11" fmla="*/ 520 h 574"/>
                <a:gd name="T12" fmla="*/ 114 w 466"/>
                <a:gd name="T13" fmla="*/ 490 h 574"/>
                <a:gd name="T14" fmla="*/ 102 w 466"/>
                <a:gd name="T15" fmla="*/ 470 h 574"/>
                <a:gd name="T16" fmla="*/ 100 w 466"/>
                <a:gd name="T17" fmla="*/ 446 h 574"/>
                <a:gd name="T18" fmla="*/ 106 w 466"/>
                <a:gd name="T19" fmla="*/ 416 h 574"/>
                <a:gd name="T20" fmla="*/ 68 w 466"/>
                <a:gd name="T21" fmla="*/ 398 h 574"/>
                <a:gd name="T22" fmla="*/ 58 w 466"/>
                <a:gd name="T23" fmla="*/ 380 h 574"/>
                <a:gd name="T24" fmla="*/ 56 w 466"/>
                <a:gd name="T25" fmla="*/ 366 h 574"/>
                <a:gd name="T26" fmla="*/ 86 w 466"/>
                <a:gd name="T27" fmla="*/ 346 h 574"/>
                <a:gd name="T28" fmla="*/ 96 w 466"/>
                <a:gd name="T29" fmla="*/ 284 h 574"/>
                <a:gd name="T30" fmla="*/ 78 w 466"/>
                <a:gd name="T31" fmla="*/ 252 h 574"/>
                <a:gd name="T32" fmla="*/ 48 w 466"/>
                <a:gd name="T33" fmla="*/ 262 h 574"/>
                <a:gd name="T34" fmla="*/ 30 w 466"/>
                <a:gd name="T35" fmla="*/ 252 h 574"/>
                <a:gd name="T36" fmla="*/ 0 w 466"/>
                <a:gd name="T37" fmla="*/ 202 h 574"/>
                <a:gd name="T38" fmla="*/ 10 w 466"/>
                <a:gd name="T39" fmla="*/ 180 h 574"/>
                <a:gd name="T40" fmla="*/ 42 w 466"/>
                <a:gd name="T41" fmla="*/ 148 h 574"/>
                <a:gd name="T42" fmla="*/ 44 w 466"/>
                <a:gd name="T43" fmla="*/ 72 h 574"/>
                <a:gd name="T44" fmla="*/ 58 w 466"/>
                <a:gd name="T45" fmla="*/ 74 h 574"/>
                <a:gd name="T46" fmla="*/ 76 w 466"/>
                <a:gd name="T47" fmla="*/ 110 h 574"/>
                <a:gd name="T48" fmla="*/ 110 w 466"/>
                <a:gd name="T49" fmla="*/ 120 h 574"/>
                <a:gd name="T50" fmla="*/ 126 w 466"/>
                <a:gd name="T51" fmla="*/ 80 h 574"/>
                <a:gd name="T52" fmla="*/ 134 w 466"/>
                <a:gd name="T53" fmla="*/ 54 h 574"/>
                <a:gd name="T54" fmla="*/ 102 w 466"/>
                <a:gd name="T55" fmla="*/ 6 h 574"/>
                <a:gd name="T56" fmla="*/ 118 w 466"/>
                <a:gd name="T57" fmla="*/ 0 h 574"/>
                <a:gd name="T58" fmla="*/ 150 w 466"/>
                <a:gd name="T59" fmla="*/ 40 h 574"/>
                <a:gd name="T60" fmla="*/ 176 w 466"/>
                <a:gd name="T61" fmla="*/ 80 h 574"/>
                <a:gd name="T62" fmla="*/ 264 w 466"/>
                <a:gd name="T63" fmla="*/ 106 h 574"/>
                <a:gd name="T64" fmla="*/ 294 w 466"/>
                <a:gd name="T65" fmla="*/ 174 h 574"/>
                <a:gd name="T66" fmla="*/ 318 w 466"/>
                <a:gd name="T67" fmla="*/ 202 h 574"/>
                <a:gd name="T68" fmla="*/ 358 w 466"/>
                <a:gd name="T69" fmla="*/ 194 h 574"/>
                <a:gd name="T70" fmla="*/ 362 w 466"/>
                <a:gd name="T71" fmla="*/ 180 h 574"/>
                <a:gd name="T72" fmla="*/ 388 w 466"/>
                <a:gd name="T73" fmla="*/ 194 h 574"/>
                <a:gd name="T74" fmla="*/ 382 w 466"/>
                <a:gd name="T75" fmla="*/ 224 h 574"/>
                <a:gd name="T76" fmla="*/ 338 w 466"/>
                <a:gd name="T77" fmla="*/ 250 h 574"/>
                <a:gd name="T78" fmla="*/ 330 w 466"/>
                <a:gd name="T79" fmla="*/ 280 h 574"/>
                <a:gd name="T80" fmla="*/ 326 w 466"/>
                <a:gd name="T81" fmla="*/ 302 h 574"/>
                <a:gd name="T82" fmla="*/ 380 w 466"/>
                <a:gd name="T83" fmla="*/ 346 h 574"/>
                <a:gd name="T84" fmla="*/ 392 w 466"/>
                <a:gd name="T85" fmla="*/ 360 h 574"/>
                <a:gd name="T86" fmla="*/ 456 w 466"/>
                <a:gd name="T87" fmla="*/ 378 h 574"/>
                <a:gd name="T88" fmla="*/ 466 w 466"/>
                <a:gd name="T89" fmla="*/ 402 h 574"/>
                <a:gd name="T90" fmla="*/ 426 w 466"/>
                <a:gd name="T91" fmla="*/ 420 h 574"/>
                <a:gd name="T92" fmla="*/ 416 w 466"/>
                <a:gd name="T93" fmla="*/ 440 h 574"/>
                <a:gd name="T94" fmla="*/ 420 w 466"/>
                <a:gd name="T95" fmla="*/ 460 h 574"/>
                <a:gd name="T96" fmla="*/ 400 w 466"/>
                <a:gd name="T97" fmla="*/ 522 h 574"/>
                <a:gd name="T98" fmla="*/ 378 w 466"/>
                <a:gd name="T99" fmla="*/ 546 h 574"/>
                <a:gd name="T100" fmla="*/ 330 w 466"/>
                <a:gd name="T101" fmla="*/ 560 h 574"/>
                <a:gd name="T102" fmla="*/ 278 w 466"/>
                <a:gd name="T103" fmla="*/ 566 h 574"/>
                <a:gd name="T104" fmla="*/ 256 w 466"/>
                <a:gd name="T105" fmla="*/ 536 h 574"/>
                <a:gd name="T106" fmla="*/ 238 w 466"/>
                <a:gd name="T107" fmla="*/ 532 h 574"/>
                <a:gd name="T108" fmla="*/ 226 w 466"/>
                <a:gd name="T109" fmla="*/ 574 h 57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66" h="574">
                  <a:moveTo>
                    <a:pt x="216" y="574"/>
                  </a:moveTo>
                  <a:lnTo>
                    <a:pt x="216" y="574"/>
                  </a:lnTo>
                  <a:lnTo>
                    <a:pt x="212" y="570"/>
                  </a:lnTo>
                  <a:lnTo>
                    <a:pt x="212" y="524"/>
                  </a:lnTo>
                  <a:lnTo>
                    <a:pt x="202" y="516"/>
                  </a:lnTo>
                  <a:lnTo>
                    <a:pt x="182" y="516"/>
                  </a:lnTo>
                  <a:lnTo>
                    <a:pt x="176" y="518"/>
                  </a:lnTo>
                  <a:lnTo>
                    <a:pt x="170" y="520"/>
                  </a:lnTo>
                  <a:lnTo>
                    <a:pt x="166" y="522"/>
                  </a:lnTo>
                  <a:lnTo>
                    <a:pt x="162" y="528"/>
                  </a:lnTo>
                  <a:lnTo>
                    <a:pt x="154" y="542"/>
                  </a:lnTo>
                  <a:lnTo>
                    <a:pt x="148" y="546"/>
                  </a:lnTo>
                  <a:lnTo>
                    <a:pt x="144" y="548"/>
                  </a:lnTo>
                  <a:lnTo>
                    <a:pt x="142" y="542"/>
                  </a:lnTo>
                  <a:lnTo>
                    <a:pt x="140" y="538"/>
                  </a:lnTo>
                  <a:lnTo>
                    <a:pt x="130" y="532"/>
                  </a:lnTo>
                  <a:lnTo>
                    <a:pt x="122" y="520"/>
                  </a:lnTo>
                  <a:lnTo>
                    <a:pt x="122" y="510"/>
                  </a:lnTo>
                  <a:lnTo>
                    <a:pt x="120" y="502"/>
                  </a:lnTo>
                  <a:lnTo>
                    <a:pt x="118" y="494"/>
                  </a:lnTo>
                  <a:lnTo>
                    <a:pt x="114" y="490"/>
                  </a:lnTo>
                  <a:lnTo>
                    <a:pt x="108" y="480"/>
                  </a:lnTo>
                  <a:lnTo>
                    <a:pt x="104" y="476"/>
                  </a:lnTo>
                  <a:lnTo>
                    <a:pt x="102" y="470"/>
                  </a:lnTo>
                  <a:lnTo>
                    <a:pt x="94" y="462"/>
                  </a:lnTo>
                  <a:lnTo>
                    <a:pt x="94" y="452"/>
                  </a:lnTo>
                  <a:lnTo>
                    <a:pt x="100" y="446"/>
                  </a:lnTo>
                  <a:lnTo>
                    <a:pt x="112" y="436"/>
                  </a:lnTo>
                  <a:lnTo>
                    <a:pt x="110" y="424"/>
                  </a:lnTo>
                  <a:lnTo>
                    <a:pt x="106" y="416"/>
                  </a:lnTo>
                  <a:lnTo>
                    <a:pt x="100" y="410"/>
                  </a:lnTo>
                  <a:lnTo>
                    <a:pt x="92" y="406"/>
                  </a:lnTo>
                  <a:lnTo>
                    <a:pt x="74" y="400"/>
                  </a:lnTo>
                  <a:lnTo>
                    <a:pt x="68" y="398"/>
                  </a:lnTo>
                  <a:lnTo>
                    <a:pt x="60" y="394"/>
                  </a:lnTo>
                  <a:lnTo>
                    <a:pt x="58" y="380"/>
                  </a:lnTo>
                  <a:lnTo>
                    <a:pt x="54" y="376"/>
                  </a:lnTo>
                  <a:lnTo>
                    <a:pt x="54" y="370"/>
                  </a:lnTo>
                  <a:lnTo>
                    <a:pt x="56" y="366"/>
                  </a:lnTo>
                  <a:lnTo>
                    <a:pt x="64" y="356"/>
                  </a:lnTo>
                  <a:lnTo>
                    <a:pt x="74" y="350"/>
                  </a:lnTo>
                  <a:lnTo>
                    <a:pt x="86" y="346"/>
                  </a:lnTo>
                  <a:lnTo>
                    <a:pt x="102" y="326"/>
                  </a:lnTo>
                  <a:lnTo>
                    <a:pt x="100" y="304"/>
                  </a:lnTo>
                  <a:lnTo>
                    <a:pt x="96" y="284"/>
                  </a:lnTo>
                  <a:lnTo>
                    <a:pt x="88" y="266"/>
                  </a:lnTo>
                  <a:lnTo>
                    <a:pt x="84" y="260"/>
                  </a:lnTo>
                  <a:lnTo>
                    <a:pt x="78" y="252"/>
                  </a:lnTo>
                  <a:lnTo>
                    <a:pt x="56" y="252"/>
                  </a:lnTo>
                  <a:lnTo>
                    <a:pt x="48" y="262"/>
                  </a:lnTo>
                  <a:lnTo>
                    <a:pt x="40" y="264"/>
                  </a:lnTo>
                  <a:lnTo>
                    <a:pt x="34" y="258"/>
                  </a:lnTo>
                  <a:lnTo>
                    <a:pt x="30" y="252"/>
                  </a:lnTo>
                  <a:lnTo>
                    <a:pt x="24" y="238"/>
                  </a:lnTo>
                  <a:lnTo>
                    <a:pt x="20" y="216"/>
                  </a:lnTo>
                  <a:lnTo>
                    <a:pt x="0" y="202"/>
                  </a:lnTo>
                  <a:lnTo>
                    <a:pt x="2" y="194"/>
                  </a:lnTo>
                  <a:lnTo>
                    <a:pt x="6" y="186"/>
                  </a:lnTo>
                  <a:lnTo>
                    <a:pt x="10" y="180"/>
                  </a:lnTo>
                  <a:lnTo>
                    <a:pt x="16" y="172"/>
                  </a:lnTo>
                  <a:lnTo>
                    <a:pt x="30" y="160"/>
                  </a:lnTo>
                  <a:lnTo>
                    <a:pt x="42" y="148"/>
                  </a:lnTo>
                  <a:lnTo>
                    <a:pt x="46" y="128"/>
                  </a:lnTo>
                  <a:lnTo>
                    <a:pt x="46" y="108"/>
                  </a:lnTo>
                  <a:lnTo>
                    <a:pt x="44" y="72"/>
                  </a:lnTo>
                  <a:lnTo>
                    <a:pt x="48" y="70"/>
                  </a:lnTo>
                  <a:lnTo>
                    <a:pt x="58" y="74"/>
                  </a:lnTo>
                  <a:lnTo>
                    <a:pt x="60" y="82"/>
                  </a:lnTo>
                  <a:lnTo>
                    <a:pt x="66" y="96"/>
                  </a:lnTo>
                  <a:lnTo>
                    <a:pt x="72" y="104"/>
                  </a:lnTo>
                  <a:lnTo>
                    <a:pt x="76" y="110"/>
                  </a:lnTo>
                  <a:lnTo>
                    <a:pt x="82" y="116"/>
                  </a:lnTo>
                  <a:lnTo>
                    <a:pt x="90" y="120"/>
                  </a:lnTo>
                  <a:lnTo>
                    <a:pt x="110" y="120"/>
                  </a:lnTo>
                  <a:lnTo>
                    <a:pt x="118" y="104"/>
                  </a:lnTo>
                  <a:lnTo>
                    <a:pt x="122" y="92"/>
                  </a:lnTo>
                  <a:lnTo>
                    <a:pt x="126" y="80"/>
                  </a:lnTo>
                  <a:lnTo>
                    <a:pt x="132" y="66"/>
                  </a:lnTo>
                  <a:lnTo>
                    <a:pt x="134" y="54"/>
                  </a:lnTo>
                  <a:lnTo>
                    <a:pt x="96" y="18"/>
                  </a:lnTo>
                  <a:lnTo>
                    <a:pt x="98" y="10"/>
                  </a:lnTo>
                  <a:lnTo>
                    <a:pt x="102" y="6"/>
                  </a:lnTo>
                  <a:lnTo>
                    <a:pt x="106" y="4"/>
                  </a:lnTo>
                  <a:lnTo>
                    <a:pt x="112" y="0"/>
                  </a:lnTo>
                  <a:lnTo>
                    <a:pt x="118" y="0"/>
                  </a:lnTo>
                  <a:lnTo>
                    <a:pt x="128" y="12"/>
                  </a:lnTo>
                  <a:lnTo>
                    <a:pt x="140" y="24"/>
                  </a:lnTo>
                  <a:lnTo>
                    <a:pt x="150" y="40"/>
                  </a:lnTo>
                  <a:lnTo>
                    <a:pt x="160" y="60"/>
                  </a:lnTo>
                  <a:lnTo>
                    <a:pt x="176" y="80"/>
                  </a:lnTo>
                  <a:lnTo>
                    <a:pt x="248" y="94"/>
                  </a:lnTo>
                  <a:lnTo>
                    <a:pt x="264" y="106"/>
                  </a:lnTo>
                  <a:lnTo>
                    <a:pt x="272" y="126"/>
                  </a:lnTo>
                  <a:lnTo>
                    <a:pt x="280" y="150"/>
                  </a:lnTo>
                  <a:lnTo>
                    <a:pt x="286" y="162"/>
                  </a:lnTo>
                  <a:lnTo>
                    <a:pt x="294" y="174"/>
                  </a:lnTo>
                  <a:lnTo>
                    <a:pt x="302" y="184"/>
                  </a:lnTo>
                  <a:lnTo>
                    <a:pt x="314" y="194"/>
                  </a:lnTo>
                  <a:lnTo>
                    <a:pt x="318" y="202"/>
                  </a:lnTo>
                  <a:lnTo>
                    <a:pt x="336" y="200"/>
                  </a:lnTo>
                  <a:lnTo>
                    <a:pt x="348" y="198"/>
                  </a:lnTo>
                  <a:lnTo>
                    <a:pt x="358" y="194"/>
                  </a:lnTo>
                  <a:lnTo>
                    <a:pt x="360" y="182"/>
                  </a:lnTo>
                  <a:lnTo>
                    <a:pt x="360" y="180"/>
                  </a:lnTo>
                  <a:lnTo>
                    <a:pt x="362" y="180"/>
                  </a:lnTo>
                  <a:lnTo>
                    <a:pt x="366" y="180"/>
                  </a:lnTo>
                  <a:lnTo>
                    <a:pt x="380" y="180"/>
                  </a:lnTo>
                  <a:lnTo>
                    <a:pt x="388" y="194"/>
                  </a:lnTo>
                  <a:lnTo>
                    <a:pt x="392" y="206"/>
                  </a:lnTo>
                  <a:lnTo>
                    <a:pt x="394" y="220"/>
                  </a:lnTo>
                  <a:lnTo>
                    <a:pt x="382" y="224"/>
                  </a:lnTo>
                  <a:lnTo>
                    <a:pt x="370" y="226"/>
                  </a:lnTo>
                  <a:lnTo>
                    <a:pt x="348" y="226"/>
                  </a:lnTo>
                  <a:lnTo>
                    <a:pt x="338" y="250"/>
                  </a:lnTo>
                  <a:lnTo>
                    <a:pt x="334" y="274"/>
                  </a:lnTo>
                  <a:lnTo>
                    <a:pt x="330" y="280"/>
                  </a:lnTo>
                  <a:lnTo>
                    <a:pt x="326" y="284"/>
                  </a:lnTo>
                  <a:lnTo>
                    <a:pt x="326" y="292"/>
                  </a:lnTo>
                  <a:lnTo>
                    <a:pt x="326" y="302"/>
                  </a:lnTo>
                  <a:lnTo>
                    <a:pt x="368" y="342"/>
                  </a:lnTo>
                  <a:lnTo>
                    <a:pt x="372" y="344"/>
                  </a:lnTo>
                  <a:lnTo>
                    <a:pt x="380" y="346"/>
                  </a:lnTo>
                  <a:lnTo>
                    <a:pt x="388" y="350"/>
                  </a:lnTo>
                  <a:lnTo>
                    <a:pt x="390" y="354"/>
                  </a:lnTo>
                  <a:lnTo>
                    <a:pt x="392" y="360"/>
                  </a:lnTo>
                  <a:lnTo>
                    <a:pt x="408" y="374"/>
                  </a:lnTo>
                  <a:lnTo>
                    <a:pt x="456" y="378"/>
                  </a:lnTo>
                  <a:lnTo>
                    <a:pt x="466" y="386"/>
                  </a:lnTo>
                  <a:lnTo>
                    <a:pt x="466" y="402"/>
                  </a:lnTo>
                  <a:lnTo>
                    <a:pt x="458" y="408"/>
                  </a:lnTo>
                  <a:lnTo>
                    <a:pt x="450" y="412"/>
                  </a:lnTo>
                  <a:lnTo>
                    <a:pt x="434" y="416"/>
                  </a:lnTo>
                  <a:lnTo>
                    <a:pt x="426" y="420"/>
                  </a:lnTo>
                  <a:lnTo>
                    <a:pt x="422" y="424"/>
                  </a:lnTo>
                  <a:lnTo>
                    <a:pt x="418" y="430"/>
                  </a:lnTo>
                  <a:lnTo>
                    <a:pt x="416" y="440"/>
                  </a:lnTo>
                  <a:lnTo>
                    <a:pt x="420" y="450"/>
                  </a:lnTo>
                  <a:lnTo>
                    <a:pt x="420" y="456"/>
                  </a:lnTo>
                  <a:lnTo>
                    <a:pt x="420" y="460"/>
                  </a:lnTo>
                  <a:lnTo>
                    <a:pt x="408" y="466"/>
                  </a:lnTo>
                  <a:lnTo>
                    <a:pt x="400" y="472"/>
                  </a:lnTo>
                  <a:lnTo>
                    <a:pt x="400" y="522"/>
                  </a:lnTo>
                  <a:lnTo>
                    <a:pt x="392" y="532"/>
                  </a:lnTo>
                  <a:lnTo>
                    <a:pt x="384" y="540"/>
                  </a:lnTo>
                  <a:lnTo>
                    <a:pt x="378" y="546"/>
                  </a:lnTo>
                  <a:lnTo>
                    <a:pt x="368" y="550"/>
                  </a:lnTo>
                  <a:lnTo>
                    <a:pt x="352" y="556"/>
                  </a:lnTo>
                  <a:lnTo>
                    <a:pt x="330" y="560"/>
                  </a:lnTo>
                  <a:lnTo>
                    <a:pt x="316" y="566"/>
                  </a:lnTo>
                  <a:lnTo>
                    <a:pt x="302" y="570"/>
                  </a:lnTo>
                  <a:lnTo>
                    <a:pt x="290" y="570"/>
                  </a:lnTo>
                  <a:lnTo>
                    <a:pt x="278" y="566"/>
                  </a:lnTo>
                  <a:lnTo>
                    <a:pt x="268" y="556"/>
                  </a:lnTo>
                  <a:lnTo>
                    <a:pt x="260" y="546"/>
                  </a:lnTo>
                  <a:lnTo>
                    <a:pt x="256" y="536"/>
                  </a:lnTo>
                  <a:lnTo>
                    <a:pt x="250" y="530"/>
                  </a:lnTo>
                  <a:lnTo>
                    <a:pt x="242" y="530"/>
                  </a:lnTo>
                  <a:lnTo>
                    <a:pt x="238" y="532"/>
                  </a:lnTo>
                  <a:lnTo>
                    <a:pt x="234" y="542"/>
                  </a:lnTo>
                  <a:lnTo>
                    <a:pt x="226" y="574"/>
                  </a:lnTo>
                  <a:lnTo>
                    <a:pt x="216" y="574"/>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2" name="Freeform 25">
              <a:extLst>
                <a:ext uri="{FF2B5EF4-FFF2-40B4-BE49-F238E27FC236}">
                  <a16:creationId xmlns:a16="http://schemas.microsoft.com/office/drawing/2014/main" id="{6FDCD3EC-7CC1-4DC6-9C55-DEAF111CC210}"/>
                </a:ext>
              </a:extLst>
            </p:cNvPr>
            <p:cNvSpPr>
              <a:spLocks/>
            </p:cNvSpPr>
            <p:nvPr/>
          </p:nvSpPr>
          <p:spPr bwMode="auto">
            <a:xfrm>
              <a:off x="6619875" y="3635375"/>
              <a:ext cx="863600" cy="854075"/>
            </a:xfrm>
            <a:custGeom>
              <a:avLst/>
              <a:gdLst>
                <a:gd name="T0" fmla="*/ 322 w 544"/>
                <a:gd name="T1" fmla="*/ 532 h 538"/>
                <a:gd name="T2" fmla="*/ 308 w 544"/>
                <a:gd name="T3" fmla="*/ 518 h 538"/>
                <a:gd name="T4" fmla="*/ 308 w 544"/>
                <a:gd name="T5" fmla="*/ 508 h 538"/>
                <a:gd name="T6" fmla="*/ 354 w 544"/>
                <a:gd name="T7" fmla="*/ 484 h 538"/>
                <a:gd name="T8" fmla="*/ 342 w 544"/>
                <a:gd name="T9" fmla="*/ 450 h 538"/>
                <a:gd name="T10" fmla="*/ 298 w 544"/>
                <a:gd name="T11" fmla="*/ 444 h 538"/>
                <a:gd name="T12" fmla="*/ 272 w 544"/>
                <a:gd name="T13" fmla="*/ 420 h 538"/>
                <a:gd name="T14" fmla="*/ 240 w 544"/>
                <a:gd name="T15" fmla="*/ 400 h 538"/>
                <a:gd name="T16" fmla="*/ 216 w 544"/>
                <a:gd name="T17" fmla="*/ 380 h 538"/>
                <a:gd name="T18" fmla="*/ 216 w 544"/>
                <a:gd name="T19" fmla="*/ 364 h 538"/>
                <a:gd name="T20" fmla="*/ 224 w 544"/>
                <a:gd name="T21" fmla="*/ 334 h 538"/>
                <a:gd name="T22" fmla="*/ 254 w 544"/>
                <a:gd name="T23" fmla="*/ 314 h 538"/>
                <a:gd name="T24" fmla="*/ 280 w 544"/>
                <a:gd name="T25" fmla="*/ 304 h 538"/>
                <a:gd name="T26" fmla="*/ 264 w 544"/>
                <a:gd name="T27" fmla="*/ 250 h 538"/>
                <a:gd name="T28" fmla="*/ 228 w 544"/>
                <a:gd name="T29" fmla="*/ 252 h 538"/>
                <a:gd name="T30" fmla="*/ 202 w 544"/>
                <a:gd name="T31" fmla="*/ 272 h 538"/>
                <a:gd name="T32" fmla="*/ 186 w 544"/>
                <a:gd name="T33" fmla="*/ 256 h 538"/>
                <a:gd name="T34" fmla="*/ 152 w 544"/>
                <a:gd name="T35" fmla="*/ 186 h 538"/>
                <a:gd name="T36" fmla="*/ 116 w 544"/>
                <a:gd name="T37" fmla="*/ 158 h 538"/>
                <a:gd name="T38" fmla="*/ 58 w 544"/>
                <a:gd name="T39" fmla="*/ 146 h 538"/>
                <a:gd name="T40" fmla="*/ 26 w 544"/>
                <a:gd name="T41" fmla="*/ 98 h 538"/>
                <a:gd name="T42" fmla="*/ 0 w 544"/>
                <a:gd name="T43" fmla="*/ 56 h 538"/>
                <a:gd name="T44" fmla="*/ 10 w 544"/>
                <a:gd name="T45" fmla="*/ 36 h 538"/>
                <a:gd name="T46" fmla="*/ 30 w 544"/>
                <a:gd name="T47" fmla="*/ 52 h 538"/>
                <a:gd name="T48" fmla="*/ 36 w 544"/>
                <a:gd name="T49" fmla="*/ 60 h 538"/>
                <a:gd name="T50" fmla="*/ 60 w 544"/>
                <a:gd name="T51" fmla="*/ 90 h 538"/>
                <a:gd name="T52" fmla="*/ 112 w 544"/>
                <a:gd name="T53" fmla="*/ 98 h 538"/>
                <a:gd name="T54" fmla="*/ 140 w 544"/>
                <a:gd name="T55" fmla="*/ 68 h 538"/>
                <a:gd name="T56" fmla="*/ 160 w 544"/>
                <a:gd name="T57" fmla="*/ 76 h 538"/>
                <a:gd name="T58" fmla="*/ 200 w 544"/>
                <a:gd name="T59" fmla="*/ 50 h 538"/>
                <a:gd name="T60" fmla="*/ 212 w 544"/>
                <a:gd name="T61" fmla="*/ 10 h 538"/>
                <a:gd name="T62" fmla="*/ 236 w 544"/>
                <a:gd name="T63" fmla="*/ 0 h 538"/>
                <a:gd name="T64" fmla="*/ 268 w 544"/>
                <a:gd name="T65" fmla="*/ 52 h 538"/>
                <a:gd name="T66" fmla="*/ 338 w 544"/>
                <a:gd name="T67" fmla="*/ 88 h 538"/>
                <a:gd name="T68" fmla="*/ 412 w 544"/>
                <a:gd name="T69" fmla="*/ 218 h 538"/>
                <a:gd name="T70" fmla="*/ 424 w 544"/>
                <a:gd name="T71" fmla="*/ 258 h 538"/>
                <a:gd name="T72" fmla="*/ 500 w 544"/>
                <a:gd name="T73" fmla="*/ 312 h 538"/>
                <a:gd name="T74" fmla="*/ 526 w 544"/>
                <a:gd name="T75" fmla="*/ 336 h 538"/>
                <a:gd name="T76" fmla="*/ 470 w 544"/>
                <a:gd name="T77" fmla="*/ 340 h 538"/>
                <a:gd name="T78" fmla="*/ 504 w 544"/>
                <a:gd name="T79" fmla="*/ 374 h 538"/>
                <a:gd name="T80" fmla="*/ 498 w 544"/>
                <a:gd name="T81" fmla="*/ 392 h 538"/>
                <a:gd name="T82" fmla="*/ 540 w 544"/>
                <a:gd name="T83" fmla="*/ 420 h 538"/>
                <a:gd name="T84" fmla="*/ 540 w 544"/>
                <a:gd name="T85" fmla="*/ 440 h 538"/>
                <a:gd name="T86" fmla="*/ 502 w 544"/>
                <a:gd name="T87" fmla="*/ 468 h 538"/>
                <a:gd name="T88" fmla="*/ 498 w 544"/>
                <a:gd name="T89" fmla="*/ 474 h 538"/>
                <a:gd name="T90" fmla="*/ 452 w 544"/>
                <a:gd name="T91" fmla="*/ 514 h 538"/>
                <a:gd name="T92" fmla="*/ 416 w 544"/>
                <a:gd name="T93" fmla="*/ 530 h 538"/>
                <a:gd name="T94" fmla="*/ 342 w 544"/>
                <a:gd name="T95" fmla="*/ 538 h 53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44" h="538">
                  <a:moveTo>
                    <a:pt x="342" y="538"/>
                  </a:moveTo>
                  <a:lnTo>
                    <a:pt x="342" y="538"/>
                  </a:lnTo>
                  <a:lnTo>
                    <a:pt x="330" y="534"/>
                  </a:lnTo>
                  <a:lnTo>
                    <a:pt x="322" y="532"/>
                  </a:lnTo>
                  <a:lnTo>
                    <a:pt x="308" y="532"/>
                  </a:lnTo>
                  <a:lnTo>
                    <a:pt x="308" y="518"/>
                  </a:lnTo>
                  <a:lnTo>
                    <a:pt x="304" y="516"/>
                  </a:lnTo>
                  <a:lnTo>
                    <a:pt x="304" y="514"/>
                  </a:lnTo>
                  <a:lnTo>
                    <a:pt x="304" y="512"/>
                  </a:lnTo>
                  <a:lnTo>
                    <a:pt x="308" y="508"/>
                  </a:lnTo>
                  <a:lnTo>
                    <a:pt x="316" y="506"/>
                  </a:lnTo>
                  <a:lnTo>
                    <a:pt x="344" y="496"/>
                  </a:lnTo>
                  <a:lnTo>
                    <a:pt x="354" y="484"/>
                  </a:lnTo>
                  <a:lnTo>
                    <a:pt x="352" y="468"/>
                  </a:lnTo>
                  <a:lnTo>
                    <a:pt x="348" y="458"/>
                  </a:lnTo>
                  <a:lnTo>
                    <a:pt x="342" y="450"/>
                  </a:lnTo>
                  <a:lnTo>
                    <a:pt x="336" y="446"/>
                  </a:lnTo>
                  <a:lnTo>
                    <a:pt x="326" y="444"/>
                  </a:lnTo>
                  <a:lnTo>
                    <a:pt x="318" y="444"/>
                  </a:lnTo>
                  <a:lnTo>
                    <a:pt x="298" y="444"/>
                  </a:lnTo>
                  <a:lnTo>
                    <a:pt x="286" y="438"/>
                  </a:lnTo>
                  <a:lnTo>
                    <a:pt x="280" y="432"/>
                  </a:lnTo>
                  <a:lnTo>
                    <a:pt x="272" y="420"/>
                  </a:lnTo>
                  <a:lnTo>
                    <a:pt x="258" y="414"/>
                  </a:lnTo>
                  <a:lnTo>
                    <a:pt x="248" y="408"/>
                  </a:lnTo>
                  <a:lnTo>
                    <a:pt x="240" y="400"/>
                  </a:lnTo>
                  <a:lnTo>
                    <a:pt x="234" y="394"/>
                  </a:lnTo>
                  <a:lnTo>
                    <a:pt x="222" y="386"/>
                  </a:lnTo>
                  <a:lnTo>
                    <a:pt x="216" y="380"/>
                  </a:lnTo>
                  <a:lnTo>
                    <a:pt x="214" y="374"/>
                  </a:lnTo>
                  <a:lnTo>
                    <a:pt x="210" y="368"/>
                  </a:lnTo>
                  <a:lnTo>
                    <a:pt x="216" y="364"/>
                  </a:lnTo>
                  <a:lnTo>
                    <a:pt x="220" y="360"/>
                  </a:lnTo>
                  <a:lnTo>
                    <a:pt x="222" y="350"/>
                  </a:lnTo>
                  <a:lnTo>
                    <a:pt x="224" y="334"/>
                  </a:lnTo>
                  <a:lnTo>
                    <a:pt x="230" y="314"/>
                  </a:lnTo>
                  <a:lnTo>
                    <a:pt x="242" y="314"/>
                  </a:lnTo>
                  <a:lnTo>
                    <a:pt x="254" y="314"/>
                  </a:lnTo>
                  <a:lnTo>
                    <a:pt x="266" y="312"/>
                  </a:lnTo>
                  <a:lnTo>
                    <a:pt x="274" y="308"/>
                  </a:lnTo>
                  <a:lnTo>
                    <a:pt x="280" y="304"/>
                  </a:lnTo>
                  <a:lnTo>
                    <a:pt x="278" y="286"/>
                  </a:lnTo>
                  <a:lnTo>
                    <a:pt x="276" y="268"/>
                  </a:lnTo>
                  <a:lnTo>
                    <a:pt x="268" y="256"/>
                  </a:lnTo>
                  <a:lnTo>
                    <a:pt x="264" y="250"/>
                  </a:lnTo>
                  <a:lnTo>
                    <a:pt x="260" y="246"/>
                  </a:lnTo>
                  <a:lnTo>
                    <a:pt x="240" y="248"/>
                  </a:lnTo>
                  <a:lnTo>
                    <a:pt x="228" y="252"/>
                  </a:lnTo>
                  <a:lnTo>
                    <a:pt x="224" y="268"/>
                  </a:lnTo>
                  <a:lnTo>
                    <a:pt x="202" y="272"/>
                  </a:lnTo>
                  <a:lnTo>
                    <a:pt x="198" y="264"/>
                  </a:lnTo>
                  <a:lnTo>
                    <a:pt x="194" y="260"/>
                  </a:lnTo>
                  <a:lnTo>
                    <a:pt x="186" y="256"/>
                  </a:lnTo>
                  <a:lnTo>
                    <a:pt x="172" y="230"/>
                  </a:lnTo>
                  <a:lnTo>
                    <a:pt x="162" y="206"/>
                  </a:lnTo>
                  <a:lnTo>
                    <a:pt x="152" y="186"/>
                  </a:lnTo>
                  <a:lnTo>
                    <a:pt x="140" y="168"/>
                  </a:lnTo>
                  <a:lnTo>
                    <a:pt x="128" y="162"/>
                  </a:lnTo>
                  <a:lnTo>
                    <a:pt x="116" y="158"/>
                  </a:lnTo>
                  <a:lnTo>
                    <a:pt x="96" y="158"/>
                  </a:lnTo>
                  <a:lnTo>
                    <a:pt x="58" y="146"/>
                  </a:lnTo>
                  <a:lnTo>
                    <a:pt x="50" y="136"/>
                  </a:lnTo>
                  <a:lnTo>
                    <a:pt x="40" y="116"/>
                  </a:lnTo>
                  <a:lnTo>
                    <a:pt x="26" y="98"/>
                  </a:lnTo>
                  <a:lnTo>
                    <a:pt x="12" y="80"/>
                  </a:lnTo>
                  <a:lnTo>
                    <a:pt x="0" y="70"/>
                  </a:lnTo>
                  <a:lnTo>
                    <a:pt x="0" y="56"/>
                  </a:lnTo>
                  <a:lnTo>
                    <a:pt x="0" y="42"/>
                  </a:lnTo>
                  <a:lnTo>
                    <a:pt x="0" y="38"/>
                  </a:lnTo>
                  <a:lnTo>
                    <a:pt x="4" y="36"/>
                  </a:lnTo>
                  <a:lnTo>
                    <a:pt x="10" y="36"/>
                  </a:lnTo>
                  <a:lnTo>
                    <a:pt x="18" y="40"/>
                  </a:lnTo>
                  <a:lnTo>
                    <a:pt x="22" y="48"/>
                  </a:lnTo>
                  <a:lnTo>
                    <a:pt x="30" y="52"/>
                  </a:lnTo>
                  <a:lnTo>
                    <a:pt x="30" y="56"/>
                  </a:lnTo>
                  <a:lnTo>
                    <a:pt x="36" y="60"/>
                  </a:lnTo>
                  <a:lnTo>
                    <a:pt x="44" y="68"/>
                  </a:lnTo>
                  <a:lnTo>
                    <a:pt x="50" y="76"/>
                  </a:lnTo>
                  <a:lnTo>
                    <a:pt x="60" y="90"/>
                  </a:lnTo>
                  <a:lnTo>
                    <a:pt x="68" y="92"/>
                  </a:lnTo>
                  <a:lnTo>
                    <a:pt x="80" y="96"/>
                  </a:lnTo>
                  <a:lnTo>
                    <a:pt x="112" y="98"/>
                  </a:lnTo>
                  <a:lnTo>
                    <a:pt x="118" y="94"/>
                  </a:lnTo>
                  <a:lnTo>
                    <a:pt x="124" y="88"/>
                  </a:lnTo>
                  <a:lnTo>
                    <a:pt x="134" y="74"/>
                  </a:lnTo>
                  <a:lnTo>
                    <a:pt x="140" y="68"/>
                  </a:lnTo>
                  <a:lnTo>
                    <a:pt x="146" y="66"/>
                  </a:lnTo>
                  <a:lnTo>
                    <a:pt x="150" y="66"/>
                  </a:lnTo>
                  <a:lnTo>
                    <a:pt x="154" y="68"/>
                  </a:lnTo>
                  <a:lnTo>
                    <a:pt x="160" y="76"/>
                  </a:lnTo>
                  <a:lnTo>
                    <a:pt x="178" y="78"/>
                  </a:lnTo>
                  <a:lnTo>
                    <a:pt x="200" y="50"/>
                  </a:lnTo>
                  <a:lnTo>
                    <a:pt x="202" y="32"/>
                  </a:lnTo>
                  <a:lnTo>
                    <a:pt x="208" y="16"/>
                  </a:lnTo>
                  <a:lnTo>
                    <a:pt x="212" y="10"/>
                  </a:lnTo>
                  <a:lnTo>
                    <a:pt x="218" y="4"/>
                  </a:lnTo>
                  <a:lnTo>
                    <a:pt x="226" y="2"/>
                  </a:lnTo>
                  <a:lnTo>
                    <a:pt x="236" y="0"/>
                  </a:lnTo>
                  <a:lnTo>
                    <a:pt x="236" y="26"/>
                  </a:lnTo>
                  <a:lnTo>
                    <a:pt x="268" y="52"/>
                  </a:lnTo>
                  <a:lnTo>
                    <a:pt x="284" y="58"/>
                  </a:lnTo>
                  <a:lnTo>
                    <a:pt x="300" y="68"/>
                  </a:lnTo>
                  <a:lnTo>
                    <a:pt x="318" y="78"/>
                  </a:lnTo>
                  <a:lnTo>
                    <a:pt x="338" y="88"/>
                  </a:lnTo>
                  <a:lnTo>
                    <a:pt x="372" y="150"/>
                  </a:lnTo>
                  <a:lnTo>
                    <a:pt x="390" y="184"/>
                  </a:lnTo>
                  <a:lnTo>
                    <a:pt x="412" y="218"/>
                  </a:lnTo>
                  <a:lnTo>
                    <a:pt x="414" y="230"/>
                  </a:lnTo>
                  <a:lnTo>
                    <a:pt x="418" y="244"/>
                  </a:lnTo>
                  <a:lnTo>
                    <a:pt x="424" y="258"/>
                  </a:lnTo>
                  <a:lnTo>
                    <a:pt x="432" y="274"/>
                  </a:lnTo>
                  <a:lnTo>
                    <a:pt x="478" y="298"/>
                  </a:lnTo>
                  <a:lnTo>
                    <a:pt x="500" y="312"/>
                  </a:lnTo>
                  <a:lnTo>
                    <a:pt x="526" y="330"/>
                  </a:lnTo>
                  <a:lnTo>
                    <a:pt x="526" y="336"/>
                  </a:lnTo>
                  <a:lnTo>
                    <a:pt x="522" y="340"/>
                  </a:lnTo>
                  <a:lnTo>
                    <a:pt x="514" y="340"/>
                  </a:lnTo>
                  <a:lnTo>
                    <a:pt x="496" y="342"/>
                  </a:lnTo>
                  <a:lnTo>
                    <a:pt x="470" y="340"/>
                  </a:lnTo>
                  <a:lnTo>
                    <a:pt x="470" y="362"/>
                  </a:lnTo>
                  <a:lnTo>
                    <a:pt x="504" y="374"/>
                  </a:lnTo>
                  <a:lnTo>
                    <a:pt x="500" y="380"/>
                  </a:lnTo>
                  <a:lnTo>
                    <a:pt x="498" y="386"/>
                  </a:lnTo>
                  <a:lnTo>
                    <a:pt x="498" y="392"/>
                  </a:lnTo>
                  <a:lnTo>
                    <a:pt x="500" y="400"/>
                  </a:lnTo>
                  <a:lnTo>
                    <a:pt x="540" y="420"/>
                  </a:lnTo>
                  <a:lnTo>
                    <a:pt x="544" y="426"/>
                  </a:lnTo>
                  <a:lnTo>
                    <a:pt x="542" y="434"/>
                  </a:lnTo>
                  <a:lnTo>
                    <a:pt x="540" y="440"/>
                  </a:lnTo>
                  <a:lnTo>
                    <a:pt x="536" y="446"/>
                  </a:lnTo>
                  <a:lnTo>
                    <a:pt x="530" y="450"/>
                  </a:lnTo>
                  <a:lnTo>
                    <a:pt x="516" y="460"/>
                  </a:lnTo>
                  <a:lnTo>
                    <a:pt x="502" y="468"/>
                  </a:lnTo>
                  <a:lnTo>
                    <a:pt x="502" y="472"/>
                  </a:lnTo>
                  <a:lnTo>
                    <a:pt x="498" y="474"/>
                  </a:lnTo>
                  <a:lnTo>
                    <a:pt x="492" y="478"/>
                  </a:lnTo>
                  <a:lnTo>
                    <a:pt x="478" y="490"/>
                  </a:lnTo>
                  <a:lnTo>
                    <a:pt x="452" y="514"/>
                  </a:lnTo>
                  <a:lnTo>
                    <a:pt x="418" y="526"/>
                  </a:lnTo>
                  <a:lnTo>
                    <a:pt x="416" y="530"/>
                  </a:lnTo>
                  <a:lnTo>
                    <a:pt x="366" y="528"/>
                  </a:lnTo>
                  <a:lnTo>
                    <a:pt x="354" y="532"/>
                  </a:lnTo>
                  <a:lnTo>
                    <a:pt x="342" y="538"/>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3" name="Freeform 26">
              <a:extLst>
                <a:ext uri="{FF2B5EF4-FFF2-40B4-BE49-F238E27FC236}">
                  <a16:creationId xmlns:a16="http://schemas.microsoft.com/office/drawing/2014/main" id="{21B41D2B-E783-4CD4-99AD-5C57C25EA322}"/>
                </a:ext>
              </a:extLst>
            </p:cNvPr>
            <p:cNvSpPr>
              <a:spLocks/>
            </p:cNvSpPr>
            <p:nvPr/>
          </p:nvSpPr>
          <p:spPr bwMode="auto">
            <a:xfrm>
              <a:off x="5727700" y="3489325"/>
              <a:ext cx="889000" cy="860425"/>
            </a:xfrm>
            <a:custGeom>
              <a:avLst/>
              <a:gdLst>
                <a:gd name="T0" fmla="*/ 434 w 560"/>
                <a:gd name="T1" fmla="*/ 536 h 542"/>
                <a:gd name="T2" fmla="*/ 400 w 560"/>
                <a:gd name="T3" fmla="*/ 518 h 542"/>
                <a:gd name="T4" fmla="*/ 346 w 560"/>
                <a:gd name="T5" fmla="*/ 512 h 542"/>
                <a:gd name="T6" fmla="*/ 316 w 560"/>
                <a:gd name="T7" fmla="*/ 476 h 542"/>
                <a:gd name="T8" fmla="*/ 282 w 560"/>
                <a:gd name="T9" fmla="*/ 454 h 542"/>
                <a:gd name="T10" fmla="*/ 116 w 560"/>
                <a:gd name="T11" fmla="*/ 434 h 542"/>
                <a:gd name="T12" fmla="*/ 84 w 560"/>
                <a:gd name="T13" fmla="*/ 412 h 542"/>
                <a:gd name="T14" fmla="*/ 68 w 560"/>
                <a:gd name="T15" fmla="*/ 398 h 542"/>
                <a:gd name="T16" fmla="*/ 58 w 560"/>
                <a:gd name="T17" fmla="*/ 370 h 542"/>
                <a:gd name="T18" fmla="*/ 18 w 560"/>
                <a:gd name="T19" fmla="*/ 292 h 542"/>
                <a:gd name="T20" fmla="*/ 2 w 560"/>
                <a:gd name="T21" fmla="*/ 246 h 542"/>
                <a:gd name="T22" fmla="*/ 14 w 560"/>
                <a:gd name="T23" fmla="*/ 206 h 542"/>
                <a:gd name="T24" fmla="*/ 50 w 560"/>
                <a:gd name="T25" fmla="*/ 182 h 542"/>
                <a:gd name="T26" fmla="*/ 68 w 560"/>
                <a:gd name="T27" fmla="*/ 172 h 542"/>
                <a:gd name="T28" fmla="*/ 104 w 560"/>
                <a:gd name="T29" fmla="*/ 164 h 542"/>
                <a:gd name="T30" fmla="*/ 138 w 560"/>
                <a:gd name="T31" fmla="*/ 144 h 542"/>
                <a:gd name="T32" fmla="*/ 208 w 560"/>
                <a:gd name="T33" fmla="*/ 128 h 542"/>
                <a:gd name="T34" fmla="*/ 234 w 560"/>
                <a:gd name="T35" fmla="*/ 106 h 542"/>
                <a:gd name="T36" fmla="*/ 266 w 560"/>
                <a:gd name="T37" fmla="*/ 74 h 542"/>
                <a:gd name="T38" fmla="*/ 280 w 560"/>
                <a:gd name="T39" fmla="*/ 44 h 542"/>
                <a:gd name="T40" fmla="*/ 284 w 560"/>
                <a:gd name="T41" fmla="*/ 0 h 542"/>
                <a:gd name="T42" fmla="*/ 414 w 560"/>
                <a:gd name="T43" fmla="*/ 12 h 542"/>
                <a:gd name="T44" fmla="*/ 428 w 560"/>
                <a:gd name="T45" fmla="*/ 32 h 542"/>
                <a:gd name="T46" fmla="*/ 444 w 560"/>
                <a:gd name="T47" fmla="*/ 58 h 542"/>
                <a:gd name="T48" fmla="*/ 438 w 560"/>
                <a:gd name="T49" fmla="*/ 82 h 542"/>
                <a:gd name="T50" fmla="*/ 418 w 560"/>
                <a:gd name="T51" fmla="*/ 96 h 542"/>
                <a:gd name="T52" fmla="*/ 408 w 560"/>
                <a:gd name="T53" fmla="*/ 118 h 542"/>
                <a:gd name="T54" fmla="*/ 396 w 560"/>
                <a:gd name="T55" fmla="*/ 122 h 542"/>
                <a:gd name="T56" fmla="*/ 432 w 560"/>
                <a:gd name="T57" fmla="*/ 156 h 542"/>
                <a:gd name="T58" fmla="*/ 434 w 560"/>
                <a:gd name="T59" fmla="*/ 162 h 542"/>
                <a:gd name="T60" fmla="*/ 466 w 560"/>
                <a:gd name="T61" fmla="*/ 186 h 542"/>
                <a:gd name="T62" fmla="*/ 498 w 560"/>
                <a:gd name="T63" fmla="*/ 192 h 542"/>
                <a:gd name="T64" fmla="*/ 516 w 560"/>
                <a:gd name="T65" fmla="*/ 188 h 542"/>
                <a:gd name="T66" fmla="*/ 532 w 560"/>
                <a:gd name="T67" fmla="*/ 204 h 542"/>
                <a:gd name="T68" fmla="*/ 558 w 560"/>
                <a:gd name="T69" fmla="*/ 234 h 542"/>
                <a:gd name="T70" fmla="*/ 554 w 560"/>
                <a:gd name="T71" fmla="*/ 244 h 542"/>
                <a:gd name="T72" fmla="*/ 544 w 560"/>
                <a:gd name="T73" fmla="*/ 282 h 542"/>
                <a:gd name="T74" fmla="*/ 528 w 560"/>
                <a:gd name="T75" fmla="*/ 276 h 542"/>
                <a:gd name="T76" fmla="*/ 500 w 560"/>
                <a:gd name="T77" fmla="*/ 234 h 542"/>
                <a:gd name="T78" fmla="*/ 472 w 560"/>
                <a:gd name="T79" fmla="*/ 232 h 542"/>
                <a:gd name="T80" fmla="*/ 474 w 560"/>
                <a:gd name="T81" fmla="*/ 302 h 542"/>
                <a:gd name="T82" fmla="*/ 442 w 560"/>
                <a:gd name="T83" fmla="*/ 344 h 542"/>
                <a:gd name="T84" fmla="*/ 428 w 560"/>
                <a:gd name="T85" fmla="*/ 376 h 542"/>
                <a:gd name="T86" fmla="*/ 450 w 560"/>
                <a:gd name="T87" fmla="*/ 392 h 542"/>
                <a:gd name="T88" fmla="*/ 460 w 560"/>
                <a:gd name="T89" fmla="*/ 430 h 542"/>
                <a:gd name="T90" fmla="*/ 474 w 560"/>
                <a:gd name="T91" fmla="*/ 444 h 542"/>
                <a:gd name="T92" fmla="*/ 486 w 560"/>
                <a:gd name="T93" fmla="*/ 446 h 542"/>
                <a:gd name="T94" fmla="*/ 504 w 560"/>
                <a:gd name="T95" fmla="*/ 434 h 542"/>
                <a:gd name="T96" fmla="*/ 520 w 560"/>
                <a:gd name="T97" fmla="*/ 448 h 542"/>
                <a:gd name="T98" fmla="*/ 530 w 560"/>
                <a:gd name="T99" fmla="*/ 484 h 542"/>
                <a:gd name="T100" fmla="*/ 526 w 560"/>
                <a:gd name="T101" fmla="*/ 502 h 542"/>
                <a:gd name="T102" fmla="*/ 492 w 560"/>
                <a:gd name="T103" fmla="*/ 522 h 542"/>
                <a:gd name="T104" fmla="*/ 478 w 560"/>
                <a:gd name="T105" fmla="*/ 542 h 54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60" h="542">
                  <a:moveTo>
                    <a:pt x="478" y="542"/>
                  </a:moveTo>
                  <a:lnTo>
                    <a:pt x="478" y="542"/>
                  </a:lnTo>
                  <a:lnTo>
                    <a:pt x="434" y="536"/>
                  </a:lnTo>
                  <a:lnTo>
                    <a:pt x="400" y="518"/>
                  </a:lnTo>
                  <a:lnTo>
                    <a:pt x="376" y="518"/>
                  </a:lnTo>
                  <a:lnTo>
                    <a:pt x="360" y="516"/>
                  </a:lnTo>
                  <a:lnTo>
                    <a:pt x="346" y="512"/>
                  </a:lnTo>
                  <a:lnTo>
                    <a:pt x="334" y="502"/>
                  </a:lnTo>
                  <a:lnTo>
                    <a:pt x="316" y="476"/>
                  </a:lnTo>
                  <a:lnTo>
                    <a:pt x="282" y="454"/>
                  </a:lnTo>
                  <a:lnTo>
                    <a:pt x="162" y="452"/>
                  </a:lnTo>
                  <a:lnTo>
                    <a:pt x="116" y="434"/>
                  </a:lnTo>
                  <a:lnTo>
                    <a:pt x="96" y="424"/>
                  </a:lnTo>
                  <a:lnTo>
                    <a:pt x="90" y="418"/>
                  </a:lnTo>
                  <a:lnTo>
                    <a:pt x="84" y="412"/>
                  </a:lnTo>
                  <a:lnTo>
                    <a:pt x="74" y="406"/>
                  </a:lnTo>
                  <a:lnTo>
                    <a:pt x="68" y="398"/>
                  </a:lnTo>
                  <a:lnTo>
                    <a:pt x="60" y="386"/>
                  </a:lnTo>
                  <a:lnTo>
                    <a:pt x="58" y="370"/>
                  </a:lnTo>
                  <a:lnTo>
                    <a:pt x="54" y="356"/>
                  </a:lnTo>
                  <a:lnTo>
                    <a:pt x="42" y="332"/>
                  </a:lnTo>
                  <a:lnTo>
                    <a:pt x="18" y="292"/>
                  </a:lnTo>
                  <a:lnTo>
                    <a:pt x="2" y="246"/>
                  </a:lnTo>
                  <a:lnTo>
                    <a:pt x="0" y="208"/>
                  </a:lnTo>
                  <a:lnTo>
                    <a:pt x="14" y="206"/>
                  </a:lnTo>
                  <a:lnTo>
                    <a:pt x="26" y="198"/>
                  </a:lnTo>
                  <a:lnTo>
                    <a:pt x="40" y="190"/>
                  </a:lnTo>
                  <a:lnTo>
                    <a:pt x="50" y="182"/>
                  </a:lnTo>
                  <a:lnTo>
                    <a:pt x="58" y="176"/>
                  </a:lnTo>
                  <a:lnTo>
                    <a:pt x="68" y="172"/>
                  </a:lnTo>
                  <a:lnTo>
                    <a:pt x="86" y="170"/>
                  </a:lnTo>
                  <a:lnTo>
                    <a:pt x="104" y="164"/>
                  </a:lnTo>
                  <a:lnTo>
                    <a:pt x="120" y="156"/>
                  </a:lnTo>
                  <a:lnTo>
                    <a:pt x="138" y="144"/>
                  </a:lnTo>
                  <a:lnTo>
                    <a:pt x="154" y="142"/>
                  </a:lnTo>
                  <a:lnTo>
                    <a:pt x="172" y="138"/>
                  </a:lnTo>
                  <a:lnTo>
                    <a:pt x="208" y="128"/>
                  </a:lnTo>
                  <a:lnTo>
                    <a:pt x="222" y="118"/>
                  </a:lnTo>
                  <a:lnTo>
                    <a:pt x="234" y="106"/>
                  </a:lnTo>
                  <a:lnTo>
                    <a:pt x="258" y="82"/>
                  </a:lnTo>
                  <a:lnTo>
                    <a:pt x="266" y="74"/>
                  </a:lnTo>
                  <a:lnTo>
                    <a:pt x="274" y="64"/>
                  </a:lnTo>
                  <a:lnTo>
                    <a:pt x="278" y="54"/>
                  </a:lnTo>
                  <a:lnTo>
                    <a:pt x="280" y="44"/>
                  </a:lnTo>
                  <a:lnTo>
                    <a:pt x="284" y="20"/>
                  </a:lnTo>
                  <a:lnTo>
                    <a:pt x="284" y="0"/>
                  </a:lnTo>
                  <a:lnTo>
                    <a:pt x="338" y="12"/>
                  </a:lnTo>
                  <a:lnTo>
                    <a:pt x="414" y="12"/>
                  </a:lnTo>
                  <a:lnTo>
                    <a:pt x="428" y="32"/>
                  </a:lnTo>
                  <a:lnTo>
                    <a:pt x="436" y="38"/>
                  </a:lnTo>
                  <a:lnTo>
                    <a:pt x="442" y="50"/>
                  </a:lnTo>
                  <a:lnTo>
                    <a:pt x="444" y="58"/>
                  </a:lnTo>
                  <a:lnTo>
                    <a:pt x="444" y="66"/>
                  </a:lnTo>
                  <a:lnTo>
                    <a:pt x="442" y="74"/>
                  </a:lnTo>
                  <a:lnTo>
                    <a:pt x="438" y="82"/>
                  </a:lnTo>
                  <a:lnTo>
                    <a:pt x="426" y="88"/>
                  </a:lnTo>
                  <a:lnTo>
                    <a:pt x="418" y="96"/>
                  </a:lnTo>
                  <a:lnTo>
                    <a:pt x="412" y="104"/>
                  </a:lnTo>
                  <a:lnTo>
                    <a:pt x="408" y="118"/>
                  </a:lnTo>
                  <a:lnTo>
                    <a:pt x="402" y="120"/>
                  </a:lnTo>
                  <a:lnTo>
                    <a:pt x="396" y="122"/>
                  </a:lnTo>
                  <a:lnTo>
                    <a:pt x="396" y="130"/>
                  </a:lnTo>
                  <a:lnTo>
                    <a:pt x="432" y="156"/>
                  </a:lnTo>
                  <a:lnTo>
                    <a:pt x="434" y="162"/>
                  </a:lnTo>
                  <a:lnTo>
                    <a:pt x="448" y="174"/>
                  </a:lnTo>
                  <a:lnTo>
                    <a:pt x="456" y="180"/>
                  </a:lnTo>
                  <a:lnTo>
                    <a:pt x="466" y="186"/>
                  </a:lnTo>
                  <a:lnTo>
                    <a:pt x="476" y="192"/>
                  </a:lnTo>
                  <a:lnTo>
                    <a:pt x="488" y="194"/>
                  </a:lnTo>
                  <a:lnTo>
                    <a:pt x="498" y="192"/>
                  </a:lnTo>
                  <a:lnTo>
                    <a:pt x="510" y="186"/>
                  </a:lnTo>
                  <a:lnTo>
                    <a:pt x="516" y="188"/>
                  </a:lnTo>
                  <a:lnTo>
                    <a:pt x="520" y="192"/>
                  </a:lnTo>
                  <a:lnTo>
                    <a:pt x="532" y="204"/>
                  </a:lnTo>
                  <a:lnTo>
                    <a:pt x="560" y="226"/>
                  </a:lnTo>
                  <a:lnTo>
                    <a:pt x="558" y="234"/>
                  </a:lnTo>
                  <a:lnTo>
                    <a:pt x="556" y="240"/>
                  </a:lnTo>
                  <a:lnTo>
                    <a:pt x="554" y="244"/>
                  </a:lnTo>
                  <a:lnTo>
                    <a:pt x="550" y="256"/>
                  </a:lnTo>
                  <a:lnTo>
                    <a:pt x="548" y="270"/>
                  </a:lnTo>
                  <a:lnTo>
                    <a:pt x="544" y="282"/>
                  </a:lnTo>
                  <a:lnTo>
                    <a:pt x="528" y="276"/>
                  </a:lnTo>
                  <a:lnTo>
                    <a:pt x="514" y="256"/>
                  </a:lnTo>
                  <a:lnTo>
                    <a:pt x="504" y="240"/>
                  </a:lnTo>
                  <a:lnTo>
                    <a:pt x="500" y="234"/>
                  </a:lnTo>
                  <a:lnTo>
                    <a:pt x="492" y="232"/>
                  </a:lnTo>
                  <a:lnTo>
                    <a:pt x="484" y="230"/>
                  </a:lnTo>
                  <a:lnTo>
                    <a:pt x="472" y="232"/>
                  </a:lnTo>
                  <a:lnTo>
                    <a:pt x="474" y="302"/>
                  </a:lnTo>
                  <a:lnTo>
                    <a:pt x="466" y="316"/>
                  </a:lnTo>
                  <a:lnTo>
                    <a:pt x="454" y="330"/>
                  </a:lnTo>
                  <a:lnTo>
                    <a:pt x="442" y="344"/>
                  </a:lnTo>
                  <a:lnTo>
                    <a:pt x="428" y="354"/>
                  </a:lnTo>
                  <a:lnTo>
                    <a:pt x="428" y="376"/>
                  </a:lnTo>
                  <a:lnTo>
                    <a:pt x="436" y="384"/>
                  </a:lnTo>
                  <a:lnTo>
                    <a:pt x="450" y="392"/>
                  </a:lnTo>
                  <a:lnTo>
                    <a:pt x="460" y="430"/>
                  </a:lnTo>
                  <a:lnTo>
                    <a:pt x="462" y="434"/>
                  </a:lnTo>
                  <a:lnTo>
                    <a:pt x="466" y="438"/>
                  </a:lnTo>
                  <a:lnTo>
                    <a:pt x="474" y="444"/>
                  </a:lnTo>
                  <a:lnTo>
                    <a:pt x="480" y="446"/>
                  </a:lnTo>
                  <a:lnTo>
                    <a:pt x="486" y="446"/>
                  </a:lnTo>
                  <a:lnTo>
                    <a:pt x="492" y="440"/>
                  </a:lnTo>
                  <a:lnTo>
                    <a:pt x="498" y="436"/>
                  </a:lnTo>
                  <a:lnTo>
                    <a:pt x="504" y="434"/>
                  </a:lnTo>
                  <a:lnTo>
                    <a:pt x="514" y="436"/>
                  </a:lnTo>
                  <a:lnTo>
                    <a:pt x="520" y="448"/>
                  </a:lnTo>
                  <a:lnTo>
                    <a:pt x="526" y="464"/>
                  </a:lnTo>
                  <a:lnTo>
                    <a:pt x="528" y="474"/>
                  </a:lnTo>
                  <a:lnTo>
                    <a:pt x="530" y="484"/>
                  </a:lnTo>
                  <a:lnTo>
                    <a:pt x="530" y="492"/>
                  </a:lnTo>
                  <a:lnTo>
                    <a:pt x="526" y="502"/>
                  </a:lnTo>
                  <a:lnTo>
                    <a:pt x="516" y="504"/>
                  </a:lnTo>
                  <a:lnTo>
                    <a:pt x="506" y="510"/>
                  </a:lnTo>
                  <a:lnTo>
                    <a:pt x="492" y="522"/>
                  </a:lnTo>
                  <a:lnTo>
                    <a:pt x="478" y="542"/>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4" name="Freeform 27">
              <a:extLst>
                <a:ext uri="{FF2B5EF4-FFF2-40B4-BE49-F238E27FC236}">
                  <a16:creationId xmlns:a16="http://schemas.microsoft.com/office/drawing/2014/main" id="{400E2D6B-BC1D-46F3-A822-D778B06F5A35}"/>
                </a:ext>
              </a:extLst>
            </p:cNvPr>
            <p:cNvSpPr>
              <a:spLocks/>
            </p:cNvSpPr>
            <p:nvPr/>
          </p:nvSpPr>
          <p:spPr bwMode="auto">
            <a:xfrm>
              <a:off x="5026025" y="2933700"/>
              <a:ext cx="777875" cy="1409700"/>
            </a:xfrm>
            <a:custGeom>
              <a:avLst/>
              <a:gdLst>
                <a:gd name="T0" fmla="*/ 320 w 490"/>
                <a:gd name="T1" fmla="*/ 878 h 888"/>
                <a:gd name="T2" fmla="*/ 252 w 490"/>
                <a:gd name="T3" fmla="*/ 834 h 888"/>
                <a:gd name="T4" fmla="*/ 196 w 490"/>
                <a:gd name="T5" fmla="*/ 838 h 888"/>
                <a:gd name="T6" fmla="*/ 170 w 490"/>
                <a:gd name="T7" fmla="*/ 842 h 888"/>
                <a:gd name="T8" fmla="*/ 136 w 490"/>
                <a:gd name="T9" fmla="*/ 824 h 888"/>
                <a:gd name="T10" fmla="*/ 106 w 490"/>
                <a:gd name="T11" fmla="*/ 804 h 888"/>
                <a:gd name="T12" fmla="*/ 56 w 490"/>
                <a:gd name="T13" fmla="*/ 800 h 888"/>
                <a:gd name="T14" fmla="*/ 12 w 490"/>
                <a:gd name="T15" fmla="*/ 776 h 888"/>
                <a:gd name="T16" fmla="*/ 20 w 490"/>
                <a:gd name="T17" fmla="*/ 744 h 888"/>
                <a:gd name="T18" fmla="*/ 8 w 490"/>
                <a:gd name="T19" fmla="*/ 726 h 888"/>
                <a:gd name="T20" fmla="*/ 0 w 490"/>
                <a:gd name="T21" fmla="*/ 706 h 888"/>
                <a:gd name="T22" fmla="*/ 62 w 490"/>
                <a:gd name="T23" fmla="*/ 696 h 888"/>
                <a:gd name="T24" fmla="*/ 66 w 490"/>
                <a:gd name="T25" fmla="*/ 648 h 888"/>
                <a:gd name="T26" fmla="*/ 52 w 490"/>
                <a:gd name="T27" fmla="*/ 602 h 888"/>
                <a:gd name="T28" fmla="*/ 56 w 490"/>
                <a:gd name="T29" fmla="*/ 536 h 888"/>
                <a:gd name="T30" fmla="*/ 104 w 490"/>
                <a:gd name="T31" fmla="*/ 530 h 888"/>
                <a:gd name="T32" fmla="*/ 168 w 490"/>
                <a:gd name="T33" fmla="*/ 548 h 888"/>
                <a:gd name="T34" fmla="*/ 172 w 490"/>
                <a:gd name="T35" fmla="*/ 504 h 888"/>
                <a:gd name="T36" fmla="*/ 190 w 490"/>
                <a:gd name="T37" fmla="*/ 494 h 888"/>
                <a:gd name="T38" fmla="*/ 214 w 490"/>
                <a:gd name="T39" fmla="*/ 500 h 888"/>
                <a:gd name="T40" fmla="*/ 248 w 490"/>
                <a:gd name="T41" fmla="*/ 478 h 888"/>
                <a:gd name="T42" fmla="*/ 246 w 490"/>
                <a:gd name="T43" fmla="*/ 416 h 888"/>
                <a:gd name="T44" fmla="*/ 256 w 490"/>
                <a:gd name="T45" fmla="*/ 384 h 888"/>
                <a:gd name="T46" fmla="*/ 240 w 490"/>
                <a:gd name="T47" fmla="*/ 362 h 888"/>
                <a:gd name="T48" fmla="*/ 196 w 490"/>
                <a:gd name="T49" fmla="*/ 334 h 888"/>
                <a:gd name="T50" fmla="*/ 152 w 490"/>
                <a:gd name="T51" fmla="*/ 318 h 888"/>
                <a:gd name="T52" fmla="*/ 126 w 490"/>
                <a:gd name="T53" fmla="*/ 296 h 888"/>
                <a:gd name="T54" fmla="*/ 130 w 490"/>
                <a:gd name="T55" fmla="*/ 244 h 888"/>
                <a:gd name="T56" fmla="*/ 148 w 490"/>
                <a:gd name="T57" fmla="*/ 222 h 888"/>
                <a:gd name="T58" fmla="*/ 184 w 490"/>
                <a:gd name="T59" fmla="*/ 226 h 888"/>
                <a:gd name="T60" fmla="*/ 270 w 490"/>
                <a:gd name="T61" fmla="*/ 220 h 888"/>
                <a:gd name="T62" fmla="*/ 278 w 490"/>
                <a:gd name="T63" fmla="*/ 162 h 888"/>
                <a:gd name="T64" fmla="*/ 280 w 490"/>
                <a:gd name="T65" fmla="*/ 130 h 888"/>
                <a:gd name="T66" fmla="*/ 304 w 490"/>
                <a:gd name="T67" fmla="*/ 104 h 888"/>
                <a:gd name="T68" fmla="*/ 364 w 490"/>
                <a:gd name="T69" fmla="*/ 38 h 888"/>
                <a:gd name="T70" fmla="*/ 404 w 490"/>
                <a:gd name="T71" fmla="*/ 28 h 888"/>
                <a:gd name="T72" fmla="*/ 416 w 490"/>
                <a:gd name="T73" fmla="*/ 22 h 888"/>
                <a:gd name="T74" fmla="*/ 440 w 490"/>
                <a:gd name="T75" fmla="*/ 2 h 888"/>
                <a:gd name="T76" fmla="*/ 462 w 490"/>
                <a:gd name="T77" fmla="*/ 20 h 888"/>
                <a:gd name="T78" fmla="*/ 452 w 490"/>
                <a:gd name="T79" fmla="*/ 52 h 888"/>
                <a:gd name="T80" fmla="*/ 438 w 490"/>
                <a:gd name="T81" fmla="*/ 108 h 888"/>
                <a:gd name="T82" fmla="*/ 422 w 490"/>
                <a:gd name="T83" fmla="*/ 138 h 888"/>
                <a:gd name="T84" fmla="*/ 430 w 490"/>
                <a:gd name="T85" fmla="*/ 228 h 888"/>
                <a:gd name="T86" fmla="*/ 408 w 490"/>
                <a:gd name="T87" fmla="*/ 284 h 888"/>
                <a:gd name="T88" fmla="*/ 398 w 490"/>
                <a:gd name="T89" fmla="*/ 384 h 888"/>
                <a:gd name="T90" fmla="*/ 418 w 490"/>
                <a:gd name="T91" fmla="*/ 454 h 888"/>
                <a:gd name="T92" fmla="*/ 412 w 490"/>
                <a:gd name="T93" fmla="*/ 526 h 888"/>
                <a:gd name="T94" fmla="*/ 428 w 490"/>
                <a:gd name="T95" fmla="*/ 556 h 888"/>
                <a:gd name="T96" fmla="*/ 432 w 490"/>
                <a:gd name="T97" fmla="*/ 600 h 888"/>
                <a:gd name="T98" fmla="*/ 476 w 490"/>
                <a:gd name="T99" fmla="*/ 690 h 888"/>
                <a:gd name="T100" fmla="*/ 462 w 490"/>
                <a:gd name="T101" fmla="*/ 726 h 888"/>
                <a:gd name="T102" fmla="*/ 362 w 490"/>
                <a:gd name="T103" fmla="*/ 728 h 888"/>
                <a:gd name="T104" fmla="*/ 354 w 490"/>
                <a:gd name="T105" fmla="*/ 744 h 888"/>
                <a:gd name="T106" fmla="*/ 398 w 490"/>
                <a:gd name="T107" fmla="*/ 792 h 888"/>
                <a:gd name="T108" fmla="*/ 350 w 490"/>
                <a:gd name="T109" fmla="*/ 828 h 888"/>
                <a:gd name="T110" fmla="*/ 344 w 490"/>
                <a:gd name="T111" fmla="*/ 888 h 8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90" h="888">
                  <a:moveTo>
                    <a:pt x="344" y="888"/>
                  </a:moveTo>
                  <a:lnTo>
                    <a:pt x="344" y="888"/>
                  </a:lnTo>
                  <a:lnTo>
                    <a:pt x="330" y="884"/>
                  </a:lnTo>
                  <a:lnTo>
                    <a:pt x="320" y="878"/>
                  </a:lnTo>
                  <a:lnTo>
                    <a:pt x="304" y="866"/>
                  </a:lnTo>
                  <a:lnTo>
                    <a:pt x="278" y="842"/>
                  </a:lnTo>
                  <a:lnTo>
                    <a:pt x="252" y="834"/>
                  </a:lnTo>
                  <a:lnTo>
                    <a:pt x="232" y="834"/>
                  </a:lnTo>
                  <a:lnTo>
                    <a:pt x="214" y="834"/>
                  </a:lnTo>
                  <a:lnTo>
                    <a:pt x="196" y="838"/>
                  </a:lnTo>
                  <a:lnTo>
                    <a:pt x="188" y="840"/>
                  </a:lnTo>
                  <a:lnTo>
                    <a:pt x="180" y="844"/>
                  </a:lnTo>
                  <a:lnTo>
                    <a:pt x="170" y="842"/>
                  </a:lnTo>
                  <a:lnTo>
                    <a:pt x="160" y="836"/>
                  </a:lnTo>
                  <a:lnTo>
                    <a:pt x="146" y="826"/>
                  </a:lnTo>
                  <a:lnTo>
                    <a:pt x="136" y="824"/>
                  </a:lnTo>
                  <a:lnTo>
                    <a:pt x="128" y="822"/>
                  </a:lnTo>
                  <a:lnTo>
                    <a:pt x="120" y="818"/>
                  </a:lnTo>
                  <a:lnTo>
                    <a:pt x="114" y="814"/>
                  </a:lnTo>
                  <a:lnTo>
                    <a:pt x="106" y="804"/>
                  </a:lnTo>
                  <a:lnTo>
                    <a:pt x="102" y="802"/>
                  </a:lnTo>
                  <a:lnTo>
                    <a:pt x="98" y="800"/>
                  </a:lnTo>
                  <a:lnTo>
                    <a:pt x="56" y="800"/>
                  </a:lnTo>
                  <a:lnTo>
                    <a:pt x="12" y="784"/>
                  </a:lnTo>
                  <a:lnTo>
                    <a:pt x="12" y="776"/>
                  </a:lnTo>
                  <a:lnTo>
                    <a:pt x="14" y="770"/>
                  </a:lnTo>
                  <a:lnTo>
                    <a:pt x="20" y="758"/>
                  </a:lnTo>
                  <a:lnTo>
                    <a:pt x="20" y="744"/>
                  </a:lnTo>
                  <a:lnTo>
                    <a:pt x="18" y="734"/>
                  </a:lnTo>
                  <a:lnTo>
                    <a:pt x="14" y="728"/>
                  </a:lnTo>
                  <a:lnTo>
                    <a:pt x="8" y="726"/>
                  </a:lnTo>
                  <a:lnTo>
                    <a:pt x="2" y="718"/>
                  </a:lnTo>
                  <a:lnTo>
                    <a:pt x="0" y="714"/>
                  </a:lnTo>
                  <a:lnTo>
                    <a:pt x="0" y="708"/>
                  </a:lnTo>
                  <a:lnTo>
                    <a:pt x="0" y="706"/>
                  </a:lnTo>
                  <a:lnTo>
                    <a:pt x="58" y="704"/>
                  </a:lnTo>
                  <a:lnTo>
                    <a:pt x="62" y="696"/>
                  </a:lnTo>
                  <a:lnTo>
                    <a:pt x="66" y="686"/>
                  </a:lnTo>
                  <a:lnTo>
                    <a:pt x="66" y="676"/>
                  </a:lnTo>
                  <a:lnTo>
                    <a:pt x="68" y="666"/>
                  </a:lnTo>
                  <a:lnTo>
                    <a:pt x="66" y="648"/>
                  </a:lnTo>
                  <a:lnTo>
                    <a:pt x="64" y="632"/>
                  </a:lnTo>
                  <a:lnTo>
                    <a:pt x="52" y="602"/>
                  </a:lnTo>
                  <a:lnTo>
                    <a:pt x="46" y="564"/>
                  </a:lnTo>
                  <a:lnTo>
                    <a:pt x="46" y="550"/>
                  </a:lnTo>
                  <a:lnTo>
                    <a:pt x="50" y="542"/>
                  </a:lnTo>
                  <a:lnTo>
                    <a:pt x="56" y="536"/>
                  </a:lnTo>
                  <a:lnTo>
                    <a:pt x="68" y="532"/>
                  </a:lnTo>
                  <a:lnTo>
                    <a:pt x="84" y="530"/>
                  </a:lnTo>
                  <a:lnTo>
                    <a:pt x="104" y="530"/>
                  </a:lnTo>
                  <a:lnTo>
                    <a:pt x="150" y="552"/>
                  </a:lnTo>
                  <a:lnTo>
                    <a:pt x="162" y="550"/>
                  </a:lnTo>
                  <a:lnTo>
                    <a:pt x="168" y="548"/>
                  </a:lnTo>
                  <a:lnTo>
                    <a:pt x="172" y="546"/>
                  </a:lnTo>
                  <a:lnTo>
                    <a:pt x="172" y="504"/>
                  </a:lnTo>
                  <a:lnTo>
                    <a:pt x="174" y="500"/>
                  </a:lnTo>
                  <a:lnTo>
                    <a:pt x="178" y="496"/>
                  </a:lnTo>
                  <a:lnTo>
                    <a:pt x="182" y="494"/>
                  </a:lnTo>
                  <a:lnTo>
                    <a:pt x="190" y="494"/>
                  </a:lnTo>
                  <a:lnTo>
                    <a:pt x="204" y="494"/>
                  </a:lnTo>
                  <a:lnTo>
                    <a:pt x="210" y="496"/>
                  </a:lnTo>
                  <a:lnTo>
                    <a:pt x="214" y="500"/>
                  </a:lnTo>
                  <a:lnTo>
                    <a:pt x="242" y="500"/>
                  </a:lnTo>
                  <a:lnTo>
                    <a:pt x="246" y="490"/>
                  </a:lnTo>
                  <a:lnTo>
                    <a:pt x="248" y="478"/>
                  </a:lnTo>
                  <a:lnTo>
                    <a:pt x="250" y="454"/>
                  </a:lnTo>
                  <a:lnTo>
                    <a:pt x="250" y="432"/>
                  </a:lnTo>
                  <a:lnTo>
                    <a:pt x="248" y="424"/>
                  </a:lnTo>
                  <a:lnTo>
                    <a:pt x="246" y="416"/>
                  </a:lnTo>
                  <a:lnTo>
                    <a:pt x="248" y="404"/>
                  </a:lnTo>
                  <a:lnTo>
                    <a:pt x="250" y="396"/>
                  </a:lnTo>
                  <a:lnTo>
                    <a:pt x="256" y="384"/>
                  </a:lnTo>
                  <a:lnTo>
                    <a:pt x="256" y="364"/>
                  </a:lnTo>
                  <a:lnTo>
                    <a:pt x="240" y="362"/>
                  </a:lnTo>
                  <a:lnTo>
                    <a:pt x="224" y="352"/>
                  </a:lnTo>
                  <a:lnTo>
                    <a:pt x="210" y="342"/>
                  </a:lnTo>
                  <a:lnTo>
                    <a:pt x="196" y="334"/>
                  </a:lnTo>
                  <a:lnTo>
                    <a:pt x="188" y="328"/>
                  </a:lnTo>
                  <a:lnTo>
                    <a:pt x="170" y="324"/>
                  </a:lnTo>
                  <a:lnTo>
                    <a:pt x="152" y="318"/>
                  </a:lnTo>
                  <a:lnTo>
                    <a:pt x="136" y="312"/>
                  </a:lnTo>
                  <a:lnTo>
                    <a:pt x="126" y="306"/>
                  </a:lnTo>
                  <a:lnTo>
                    <a:pt x="126" y="296"/>
                  </a:lnTo>
                  <a:lnTo>
                    <a:pt x="128" y="290"/>
                  </a:lnTo>
                  <a:lnTo>
                    <a:pt x="136" y="280"/>
                  </a:lnTo>
                  <a:lnTo>
                    <a:pt x="130" y="244"/>
                  </a:lnTo>
                  <a:lnTo>
                    <a:pt x="134" y="242"/>
                  </a:lnTo>
                  <a:lnTo>
                    <a:pt x="140" y="236"/>
                  </a:lnTo>
                  <a:lnTo>
                    <a:pt x="148" y="222"/>
                  </a:lnTo>
                  <a:lnTo>
                    <a:pt x="162" y="222"/>
                  </a:lnTo>
                  <a:lnTo>
                    <a:pt x="172" y="222"/>
                  </a:lnTo>
                  <a:lnTo>
                    <a:pt x="184" y="226"/>
                  </a:lnTo>
                  <a:lnTo>
                    <a:pt x="264" y="230"/>
                  </a:lnTo>
                  <a:lnTo>
                    <a:pt x="270" y="220"/>
                  </a:lnTo>
                  <a:lnTo>
                    <a:pt x="276" y="210"/>
                  </a:lnTo>
                  <a:lnTo>
                    <a:pt x="278" y="198"/>
                  </a:lnTo>
                  <a:lnTo>
                    <a:pt x="280" y="186"/>
                  </a:lnTo>
                  <a:lnTo>
                    <a:pt x="278" y="162"/>
                  </a:lnTo>
                  <a:lnTo>
                    <a:pt x="278" y="144"/>
                  </a:lnTo>
                  <a:lnTo>
                    <a:pt x="278" y="136"/>
                  </a:lnTo>
                  <a:lnTo>
                    <a:pt x="280" y="130"/>
                  </a:lnTo>
                  <a:lnTo>
                    <a:pt x="282" y="124"/>
                  </a:lnTo>
                  <a:lnTo>
                    <a:pt x="286" y="120"/>
                  </a:lnTo>
                  <a:lnTo>
                    <a:pt x="294" y="114"/>
                  </a:lnTo>
                  <a:lnTo>
                    <a:pt x="304" y="104"/>
                  </a:lnTo>
                  <a:lnTo>
                    <a:pt x="334" y="60"/>
                  </a:lnTo>
                  <a:lnTo>
                    <a:pt x="364" y="38"/>
                  </a:lnTo>
                  <a:lnTo>
                    <a:pt x="382" y="12"/>
                  </a:lnTo>
                  <a:lnTo>
                    <a:pt x="404" y="28"/>
                  </a:lnTo>
                  <a:lnTo>
                    <a:pt x="410" y="28"/>
                  </a:lnTo>
                  <a:lnTo>
                    <a:pt x="416" y="22"/>
                  </a:lnTo>
                  <a:lnTo>
                    <a:pt x="422" y="16"/>
                  </a:lnTo>
                  <a:lnTo>
                    <a:pt x="430" y="0"/>
                  </a:lnTo>
                  <a:lnTo>
                    <a:pt x="440" y="2"/>
                  </a:lnTo>
                  <a:lnTo>
                    <a:pt x="450" y="4"/>
                  </a:lnTo>
                  <a:lnTo>
                    <a:pt x="456" y="8"/>
                  </a:lnTo>
                  <a:lnTo>
                    <a:pt x="460" y="12"/>
                  </a:lnTo>
                  <a:lnTo>
                    <a:pt x="462" y="20"/>
                  </a:lnTo>
                  <a:lnTo>
                    <a:pt x="464" y="28"/>
                  </a:lnTo>
                  <a:lnTo>
                    <a:pt x="452" y="52"/>
                  </a:lnTo>
                  <a:lnTo>
                    <a:pt x="450" y="72"/>
                  </a:lnTo>
                  <a:lnTo>
                    <a:pt x="446" y="90"/>
                  </a:lnTo>
                  <a:lnTo>
                    <a:pt x="444" y="100"/>
                  </a:lnTo>
                  <a:lnTo>
                    <a:pt x="438" y="108"/>
                  </a:lnTo>
                  <a:lnTo>
                    <a:pt x="432" y="118"/>
                  </a:lnTo>
                  <a:lnTo>
                    <a:pt x="424" y="126"/>
                  </a:lnTo>
                  <a:lnTo>
                    <a:pt x="422" y="138"/>
                  </a:lnTo>
                  <a:lnTo>
                    <a:pt x="420" y="150"/>
                  </a:lnTo>
                  <a:lnTo>
                    <a:pt x="422" y="174"/>
                  </a:lnTo>
                  <a:lnTo>
                    <a:pt x="430" y="228"/>
                  </a:lnTo>
                  <a:lnTo>
                    <a:pt x="430" y="238"/>
                  </a:lnTo>
                  <a:lnTo>
                    <a:pt x="428" y="246"/>
                  </a:lnTo>
                  <a:lnTo>
                    <a:pt x="420" y="266"/>
                  </a:lnTo>
                  <a:lnTo>
                    <a:pt x="408" y="284"/>
                  </a:lnTo>
                  <a:lnTo>
                    <a:pt x="398" y="300"/>
                  </a:lnTo>
                  <a:lnTo>
                    <a:pt x="398" y="384"/>
                  </a:lnTo>
                  <a:lnTo>
                    <a:pt x="412" y="416"/>
                  </a:lnTo>
                  <a:lnTo>
                    <a:pt x="416" y="434"/>
                  </a:lnTo>
                  <a:lnTo>
                    <a:pt x="418" y="454"/>
                  </a:lnTo>
                  <a:lnTo>
                    <a:pt x="414" y="472"/>
                  </a:lnTo>
                  <a:lnTo>
                    <a:pt x="410" y="492"/>
                  </a:lnTo>
                  <a:lnTo>
                    <a:pt x="410" y="514"/>
                  </a:lnTo>
                  <a:lnTo>
                    <a:pt x="412" y="526"/>
                  </a:lnTo>
                  <a:lnTo>
                    <a:pt x="414" y="538"/>
                  </a:lnTo>
                  <a:lnTo>
                    <a:pt x="422" y="548"/>
                  </a:lnTo>
                  <a:lnTo>
                    <a:pt x="428" y="556"/>
                  </a:lnTo>
                  <a:lnTo>
                    <a:pt x="434" y="568"/>
                  </a:lnTo>
                  <a:lnTo>
                    <a:pt x="432" y="600"/>
                  </a:lnTo>
                  <a:lnTo>
                    <a:pt x="456" y="660"/>
                  </a:lnTo>
                  <a:lnTo>
                    <a:pt x="466" y="674"/>
                  </a:lnTo>
                  <a:lnTo>
                    <a:pt x="476" y="690"/>
                  </a:lnTo>
                  <a:lnTo>
                    <a:pt x="484" y="710"/>
                  </a:lnTo>
                  <a:lnTo>
                    <a:pt x="490" y="732"/>
                  </a:lnTo>
                  <a:lnTo>
                    <a:pt x="462" y="726"/>
                  </a:lnTo>
                  <a:lnTo>
                    <a:pt x="404" y="726"/>
                  </a:lnTo>
                  <a:lnTo>
                    <a:pt x="372" y="728"/>
                  </a:lnTo>
                  <a:lnTo>
                    <a:pt x="362" y="728"/>
                  </a:lnTo>
                  <a:lnTo>
                    <a:pt x="356" y="732"/>
                  </a:lnTo>
                  <a:lnTo>
                    <a:pt x="354" y="744"/>
                  </a:lnTo>
                  <a:lnTo>
                    <a:pt x="394" y="776"/>
                  </a:lnTo>
                  <a:lnTo>
                    <a:pt x="398" y="792"/>
                  </a:lnTo>
                  <a:lnTo>
                    <a:pt x="382" y="798"/>
                  </a:lnTo>
                  <a:lnTo>
                    <a:pt x="370" y="806"/>
                  </a:lnTo>
                  <a:lnTo>
                    <a:pt x="360" y="816"/>
                  </a:lnTo>
                  <a:lnTo>
                    <a:pt x="350" y="828"/>
                  </a:lnTo>
                  <a:lnTo>
                    <a:pt x="350" y="888"/>
                  </a:lnTo>
                  <a:lnTo>
                    <a:pt x="344" y="888"/>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5" name="Freeform 28">
              <a:extLst>
                <a:ext uri="{FF2B5EF4-FFF2-40B4-BE49-F238E27FC236}">
                  <a16:creationId xmlns:a16="http://schemas.microsoft.com/office/drawing/2014/main" id="{3C47E983-2500-48F4-9229-479664F67398}"/>
                </a:ext>
              </a:extLst>
            </p:cNvPr>
            <p:cNvSpPr>
              <a:spLocks/>
            </p:cNvSpPr>
            <p:nvPr/>
          </p:nvSpPr>
          <p:spPr bwMode="auto">
            <a:xfrm>
              <a:off x="2622550" y="2911475"/>
              <a:ext cx="1962149" cy="1428750"/>
            </a:xfrm>
            <a:custGeom>
              <a:avLst/>
              <a:gdLst>
                <a:gd name="T0" fmla="*/ 494 w 1236"/>
                <a:gd name="T1" fmla="*/ 798 h 900"/>
                <a:gd name="T2" fmla="*/ 430 w 1236"/>
                <a:gd name="T3" fmla="*/ 762 h 900"/>
                <a:gd name="T4" fmla="*/ 278 w 1236"/>
                <a:gd name="T5" fmla="*/ 748 h 900"/>
                <a:gd name="T6" fmla="*/ 176 w 1236"/>
                <a:gd name="T7" fmla="*/ 704 h 900"/>
                <a:gd name="T8" fmla="*/ 148 w 1236"/>
                <a:gd name="T9" fmla="*/ 670 h 900"/>
                <a:gd name="T10" fmla="*/ 70 w 1236"/>
                <a:gd name="T11" fmla="*/ 640 h 900"/>
                <a:gd name="T12" fmla="*/ 24 w 1236"/>
                <a:gd name="T13" fmla="*/ 596 h 900"/>
                <a:gd name="T14" fmla="*/ 0 w 1236"/>
                <a:gd name="T15" fmla="*/ 412 h 900"/>
                <a:gd name="T16" fmla="*/ 16 w 1236"/>
                <a:gd name="T17" fmla="*/ 340 h 900"/>
                <a:gd name="T18" fmla="*/ 26 w 1236"/>
                <a:gd name="T19" fmla="*/ 328 h 900"/>
                <a:gd name="T20" fmla="*/ 52 w 1236"/>
                <a:gd name="T21" fmla="*/ 314 h 900"/>
                <a:gd name="T22" fmla="*/ 98 w 1236"/>
                <a:gd name="T23" fmla="*/ 336 h 900"/>
                <a:gd name="T24" fmla="*/ 150 w 1236"/>
                <a:gd name="T25" fmla="*/ 336 h 900"/>
                <a:gd name="T26" fmla="*/ 138 w 1236"/>
                <a:gd name="T27" fmla="*/ 274 h 900"/>
                <a:gd name="T28" fmla="*/ 168 w 1236"/>
                <a:gd name="T29" fmla="*/ 236 h 900"/>
                <a:gd name="T30" fmla="*/ 186 w 1236"/>
                <a:gd name="T31" fmla="*/ 192 h 900"/>
                <a:gd name="T32" fmla="*/ 152 w 1236"/>
                <a:gd name="T33" fmla="*/ 150 h 900"/>
                <a:gd name="T34" fmla="*/ 120 w 1236"/>
                <a:gd name="T35" fmla="*/ 120 h 900"/>
                <a:gd name="T36" fmla="*/ 118 w 1236"/>
                <a:gd name="T37" fmla="*/ 92 h 900"/>
                <a:gd name="T38" fmla="*/ 104 w 1236"/>
                <a:gd name="T39" fmla="*/ 58 h 900"/>
                <a:gd name="T40" fmla="*/ 234 w 1236"/>
                <a:gd name="T41" fmla="*/ 42 h 900"/>
                <a:gd name="T42" fmla="*/ 340 w 1236"/>
                <a:gd name="T43" fmla="*/ 4 h 900"/>
                <a:gd name="T44" fmla="*/ 430 w 1236"/>
                <a:gd name="T45" fmla="*/ 8 h 900"/>
                <a:gd name="T46" fmla="*/ 526 w 1236"/>
                <a:gd name="T47" fmla="*/ 22 h 900"/>
                <a:gd name="T48" fmla="*/ 654 w 1236"/>
                <a:gd name="T49" fmla="*/ 114 h 900"/>
                <a:gd name="T50" fmla="*/ 720 w 1236"/>
                <a:gd name="T51" fmla="*/ 110 h 900"/>
                <a:gd name="T52" fmla="*/ 720 w 1236"/>
                <a:gd name="T53" fmla="*/ 56 h 900"/>
                <a:gd name="T54" fmla="*/ 792 w 1236"/>
                <a:gd name="T55" fmla="*/ 72 h 900"/>
                <a:gd name="T56" fmla="*/ 930 w 1236"/>
                <a:gd name="T57" fmla="*/ 128 h 900"/>
                <a:gd name="T58" fmla="*/ 952 w 1236"/>
                <a:gd name="T59" fmla="*/ 142 h 900"/>
                <a:gd name="T60" fmla="*/ 1088 w 1236"/>
                <a:gd name="T61" fmla="*/ 224 h 900"/>
                <a:gd name="T62" fmla="*/ 1174 w 1236"/>
                <a:gd name="T63" fmla="*/ 250 h 900"/>
                <a:gd name="T64" fmla="*/ 1216 w 1236"/>
                <a:gd name="T65" fmla="*/ 368 h 900"/>
                <a:gd name="T66" fmla="*/ 1236 w 1236"/>
                <a:gd name="T67" fmla="*/ 452 h 900"/>
                <a:gd name="T68" fmla="*/ 1184 w 1236"/>
                <a:gd name="T69" fmla="*/ 496 h 900"/>
                <a:gd name="T70" fmla="*/ 1120 w 1236"/>
                <a:gd name="T71" fmla="*/ 584 h 900"/>
                <a:gd name="T72" fmla="*/ 1144 w 1236"/>
                <a:gd name="T73" fmla="*/ 626 h 900"/>
                <a:gd name="T74" fmla="*/ 1086 w 1236"/>
                <a:gd name="T75" fmla="*/ 606 h 900"/>
                <a:gd name="T76" fmla="*/ 1030 w 1236"/>
                <a:gd name="T77" fmla="*/ 642 h 900"/>
                <a:gd name="T78" fmla="*/ 1064 w 1236"/>
                <a:gd name="T79" fmla="*/ 694 h 900"/>
                <a:gd name="T80" fmla="*/ 1076 w 1236"/>
                <a:gd name="T81" fmla="*/ 792 h 900"/>
                <a:gd name="T82" fmla="*/ 1034 w 1236"/>
                <a:gd name="T83" fmla="*/ 804 h 900"/>
                <a:gd name="T84" fmla="*/ 996 w 1236"/>
                <a:gd name="T85" fmla="*/ 806 h 900"/>
                <a:gd name="T86" fmla="*/ 956 w 1236"/>
                <a:gd name="T87" fmla="*/ 788 h 900"/>
                <a:gd name="T88" fmla="*/ 920 w 1236"/>
                <a:gd name="T89" fmla="*/ 800 h 900"/>
                <a:gd name="T90" fmla="*/ 878 w 1236"/>
                <a:gd name="T91" fmla="*/ 780 h 900"/>
                <a:gd name="T92" fmla="*/ 828 w 1236"/>
                <a:gd name="T93" fmla="*/ 698 h 900"/>
                <a:gd name="T94" fmla="*/ 778 w 1236"/>
                <a:gd name="T95" fmla="*/ 654 h 900"/>
                <a:gd name="T96" fmla="*/ 700 w 1236"/>
                <a:gd name="T97" fmla="*/ 662 h 900"/>
                <a:gd name="T98" fmla="*/ 722 w 1236"/>
                <a:gd name="T99" fmla="*/ 746 h 900"/>
                <a:gd name="T100" fmla="*/ 694 w 1236"/>
                <a:gd name="T101" fmla="*/ 796 h 900"/>
                <a:gd name="T102" fmla="*/ 664 w 1236"/>
                <a:gd name="T103" fmla="*/ 862 h 900"/>
                <a:gd name="T104" fmla="*/ 634 w 1236"/>
                <a:gd name="T105" fmla="*/ 886 h 900"/>
                <a:gd name="T106" fmla="*/ 604 w 1236"/>
                <a:gd name="T107" fmla="*/ 884 h 900"/>
                <a:gd name="T108" fmla="*/ 568 w 1236"/>
                <a:gd name="T109" fmla="*/ 880 h 9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236" h="900">
                  <a:moveTo>
                    <a:pt x="552" y="900"/>
                  </a:moveTo>
                  <a:lnTo>
                    <a:pt x="552" y="900"/>
                  </a:lnTo>
                  <a:lnTo>
                    <a:pt x="522" y="874"/>
                  </a:lnTo>
                  <a:lnTo>
                    <a:pt x="510" y="834"/>
                  </a:lnTo>
                  <a:lnTo>
                    <a:pt x="494" y="798"/>
                  </a:lnTo>
                  <a:lnTo>
                    <a:pt x="486" y="790"/>
                  </a:lnTo>
                  <a:lnTo>
                    <a:pt x="478" y="782"/>
                  </a:lnTo>
                  <a:lnTo>
                    <a:pt x="460" y="772"/>
                  </a:lnTo>
                  <a:lnTo>
                    <a:pt x="444" y="766"/>
                  </a:lnTo>
                  <a:lnTo>
                    <a:pt x="430" y="762"/>
                  </a:lnTo>
                  <a:lnTo>
                    <a:pt x="322" y="764"/>
                  </a:lnTo>
                  <a:lnTo>
                    <a:pt x="310" y="762"/>
                  </a:lnTo>
                  <a:lnTo>
                    <a:pt x="298" y="758"/>
                  </a:lnTo>
                  <a:lnTo>
                    <a:pt x="278" y="748"/>
                  </a:lnTo>
                  <a:lnTo>
                    <a:pt x="262" y="736"/>
                  </a:lnTo>
                  <a:lnTo>
                    <a:pt x="248" y="724"/>
                  </a:lnTo>
                  <a:lnTo>
                    <a:pt x="220" y="720"/>
                  </a:lnTo>
                  <a:lnTo>
                    <a:pt x="198" y="712"/>
                  </a:lnTo>
                  <a:lnTo>
                    <a:pt x="176" y="704"/>
                  </a:lnTo>
                  <a:lnTo>
                    <a:pt x="158" y="692"/>
                  </a:lnTo>
                  <a:lnTo>
                    <a:pt x="156" y="686"/>
                  </a:lnTo>
                  <a:lnTo>
                    <a:pt x="154" y="680"/>
                  </a:lnTo>
                  <a:lnTo>
                    <a:pt x="148" y="670"/>
                  </a:lnTo>
                  <a:lnTo>
                    <a:pt x="138" y="662"/>
                  </a:lnTo>
                  <a:lnTo>
                    <a:pt x="118" y="658"/>
                  </a:lnTo>
                  <a:lnTo>
                    <a:pt x="100" y="654"/>
                  </a:lnTo>
                  <a:lnTo>
                    <a:pt x="84" y="648"/>
                  </a:lnTo>
                  <a:lnTo>
                    <a:pt x="70" y="640"/>
                  </a:lnTo>
                  <a:lnTo>
                    <a:pt x="62" y="638"/>
                  </a:lnTo>
                  <a:lnTo>
                    <a:pt x="54" y="634"/>
                  </a:lnTo>
                  <a:lnTo>
                    <a:pt x="42" y="624"/>
                  </a:lnTo>
                  <a:lnTo>
                    <a:pt x="32" y="610"/>
                  </a:lnTo>
                  <a:lnTo>
                    <a:pt x="24" y="596"/>
                  </a:lnTo>
                  <a:lnTo>
                    <a:pt x="18" y="580"/>
                  </a:lnTo>
                  <a:lnTo>
                    <a:pt x="12" y="566"/>
                  </a:lnTo>
                  <a:lnTo>
                    <a:pt x="6" y="542"/>
                  </a:lnTo>
                  <a:lnTo>
                    <a:pt x="0" y="412"/>
                  </a:lnTo>
                  <a:lnTo>
                    <a:pt x="14" y="388"/>
                  </a:lnTo>
                  <a:lnTo>
                    <a:pt x="18" y="376"/>
                  </a:lnTo>
                  <a:lnTo>
                    <a:pt x="22" y="366"/>
                  </a:lnTo>
                  <a:lnTo>
                    <a:pt x="20" y="352"/>
                  </a:lnTo>
                  <a:lnTo>
                    <a:pt x="16" y="340"/>
                  </a:lnTo>
                  <a:lnTo>
                    <a:pt x="12" y="332"/>
                  </a:lnTo>
                  <a:lnTo>
                    <a:pt x="10" y="328"/>
                  </a:lnTo>
                  <a:lnTo>
                    <a:pt x="22" y="326"/>
                  </a:lnTo>
                  <a:lnTo>
                    <a:pt x="26" y="328"/>
                  </a:lnTo>
                  <a:lnTo>
                    <a:pt x="32" y="330"/>
                  </a:lnTo>
                  <a:lnTo>
                    <a:pt x="42" y="330"/>
                  </a:lnTo>
                  <a:lnTo>
                    <a:pt x="50" y="320"/>
                  </a:lnTo>
                  <a:lnTo>
                    <a:pt x="52" y="314"/>
                  </a:lnTo>
                  <a:lnTo>
                    <a:pt x="60" y="312"/>
                  </a:lnTo>
                  <a:lnTo>
                    <a:pt x="66" y="312"/>
                  </a:lnTo>
                  <a:lnTo>
                    <a:pt x="72" y="316"/>
                  </a:lnTo>
                  <a:lnTo>
                    <a:pt x="78" y="320"/>
                  </a:lnTo>
                  <a:lnTo>
                    <a:pt x="90" y="330"/>
                  </a:lnTo>
                  <a:lnTo>
                    <a:pt x="98" y="336"/>
                  </a:lnTo>
                  <a:lnTo>
                    <a:pt x="108" y="342"/>
                  </a:lnTo>
                  <a:lnTo>
                    <a:pt x="128" y="342"/>
                  </a:lnTo>
                  <a:lnTo>
                    <a:pt x="140" y="340"/>
                  </a:lnTo>
                  <a:lnTo>
                    <a:pt x="150" y="336"/>
                  </a:lnTo>
                  <a:lnTo>
                    <a:pt x="158" y="326"/>
                  </a:lnTo>
                  <a:lnTo>
                    <a:pt x="158" y="300"/>
                  </a:lnTo>
                  <a:lnTo>
                    <a:pt x="148" y="286"/>
                  </a:lnTo>
                  <a:lnTo>
                    <a:pt x="138" y="274"/>
                  </a:lnTo>
                  <a:lnTo>
                    <a:pt x="136" y="270"/>
                  </a:lnTo>
                  <a:lnTo>
                    <a:pt x="136" y="264"/>
                  </a:lnTo>
                  <a:lnTo>
                    <a:pt x="136" y="258"/>
                  </a:lnTo>
                  <a:lnTo>
                    <a:pt x="140" y="252"/>
                  </a:lnTo>
                  <a:lnTo>
                    <a:pt x="168" y="236"/>
                  </a:lnTo>
                  <a:lnTo>
                    <a:pt x="180" y="224"/>
                  </a:lnTo>
                  <a:lnTo>
                    <a:pt x="184" y="212"/>
                  </a:lnTo>
                  <a:lnTo>
                    <a:pt x="188" y="200"/>
                  </a:lnTo>
                  <a:lnTo>
                    <a:pt x="186" y="192"/>
                  </a:lnTo>
                  <a:lnTo>
                    <a:pt x="184" y="184"/>
                  </a:lnTo>
                  <a:lnTo>
                    <a:pt x="178" y="178"/>
                  </a:lnTo>
                  <a:lnTo>
                    <a:pt x="172" y="174"/>
                  </a:lnTo>
                  <a:lnTo>
                    <a:pt x="160" y="164"/>
                  </a:lnTo>
                  <a:lnTo>
                    <a:pt x="152" y="150"/>
                  </a:lnTo>
                  <a:lnTo>
                    <a:pt x="142" y="138"/>
                  </a:lnTo>
                  <a:lnTo>
                    <a:pt x="132" y="128"/>
                  </a:lnTo>
                  <a:lnTo>
                    <a:pt x="126" y="126"/>
                  </a:lnTo>
                  <a:lnTo>
                    <a:pt x="122" y="126"/>
                  </a:lnTo>
                  <a:lnTo>
                    <a:pt x="120" y="120"/>
                  </a:lnTo>
                  <a:lnTo>
                    <a:pt x="116" y="114"/>
                  </a:lnTo>
                  <a:lnTo>
                    <a:pt x="114" y="110"/>
                  </a:lnTo>
                  <a:lnTo>
                    <a:pt x="114" y="104"/>
                  </a:lnTo>
                  <a:lnTo>
                    <a:pt x="118" y="98"/>
                  </a:lnTo>
                  <a:lnTo>
                    <a:pt x="118" y="92"/>
                  </a:lnTo>
                  <a:lnTo>
                    <a:pt x="118" y="86"/>
                  </a:lnTo>
                  <a:lnTo>
                    <a:pt x="116" y="80"/>
                  </a:lnTo>
                  <a:lnTo>
                    <a:pt x="110" y="70"/>
                  </a:lnTo>
                  <a:lnTo>
                    <a:pt x="104" y="66"/>
                  </a:lnTo>
                  <a:lnTo>
                    <a:pt x="104" y="58"/>
                  </a:lnTo>
                  <a:lnTo>
                    <a:pt x="120" y="56"/>
                  </a:lnTo>
                  <a:lnTo>
                    <a:pt x="138" y="52"/>
                  </a:lnTo>
                  <a:lnTo>
                    <a:pt x="176" y="50"/>
                  </a:lnTo>
                  <a:lnTo>
                    <a:pt x="214" y="46"/>
                  </a:lnTo>
                  <a:lnTo>
                    <a:pt x="234" y="42"/>
                  </a:lnTo>
                  <a:lnTo>
                    <a:pt x="252" y="38"/>
                  </a:lnTo>
                  <a:lnTo>
                    <a:pt x="280" y="24"/>
                  </a:lnTo>
                  <a:lnTo>
                    <a:pt x="310" y="12"/>
                  </a:lnTo>
                  <a:lnTo>
                    <a:pt x="324" y="6"/>
                  </a:lnTo>
                  <a:lnTo>
                    <a:pt x="340" y="4"/>
                  </a:lnTo>
                  <a:lnTo>
                    <a:pt x="358" y="0"/>
                  </a:lnTo>
                  <a:lnTo>
                    <a:pt x="378" y="0"/>
                  </a:lnTo>
                  <a:lnTo>
                    <a:pt x="400" y="10"/>
                  </a:lnTo>
                  <a:lnTo>
                    <a:pt x="430" y="8"/>
                  </a:lnTo>
                  <a:lnTo>
                    <a:pt x="462" y="10"/>
                  </a:lnTo>
                  <a:lnTo>
                    <a:pt x="478" y="10"/>
                  </a:lnTo>
                  <a:lnTo>
                    <a:pt x="494" y="12"/>
                  </a:lnTo>
                  <a:lnTo>
                    <a:pt x="510" y="16"/>
                  </a:lnTo>
                  <a:lnTo>
                    <a:pt x="526" y="22"/>
                  </a:lnTo>
                  <a:lnTo>
                    <a:pt x="604" y="72"/>
                  </a:lnTo>
                  <a:lnTo>
                    <a:pt x="612" y="84"/>
                  </a:lnTo>
                  <a:lnTo>
                    <a:pt x="638" y="104"/>
                  </a:lnTo>
                  <a:lnTo>
                    <a:pt x="654" y="114"/>
                  </a:lnTo>
                  <a:lnTo>
                    <a:pt x="676" y="122"/>
                  </a:lnTo>
                  <a:lnTo>
                    <a:pt x="706" y="122"/>
                  </a:lnTo>
                  <a:lnTo>
                    <a:pt x="720" y="110"/>
                  </a:lnTo>
                  <a:lnTo>
                    <a:pt x="722" y="94"/>
                  </a:lnTo>
                  <a:lnTo>
                    <a:pt x="720" y="80"/>
                  </a:lnTo>
                  <a:lnTo>
                    <a:pt x="718" y="68"/>
                  </a:lnTo>
                  <a:lnTo>
                    <a:pt x="716" y="58"/>
                  </a:lnTo>
                  <a:lnTo>
                    <a:pt x="720" y="56"/>
                  </a:lnTo>
                  <a:lnTo>
                    <a:pt x="724" y="54"/>
                  </a:lnTo>
                  <a:lnTo>
                    <a:pt x="736" y="52"/>
                  </a:lnTo>
                  <a:lnTo>
                    <a:pt x="762" y="52"/>
                  </a:lnTo>
                  <a:lnTo>
                    <a:pt x="792" y="72"/>
                  </a:lnTo>
                  <a:lnTo>
                    <a:pt x="822" y="80"/>
                  </a:lnTo>
                  <a:lnTo>
                    <a:pt x="858" y="84"/>
                  </a:lnTo>
                  <a:lnTo>
                    <a:pt x="898" y="104"/>
                  </a:lnTo>
                  <a:lnTo>
                    <a:pt x="930" y="128"/>
                  </a:lnTo>
                  <a:lnTo>
                    <a:pt x="930" y="132"/>
                  </a:lnTo>
                  <a:lnTo>
                    <a:pt x="940" y="140"/>
                  </a:lnTo>
                  <a:lnTo>
                    <a:pt x="952" y="142"/>
                  </a:lnTo>
                  <a:lnTo>
                    <a:pt x="964" y="140"/>
                  </a:lnTo>
                  <a:lnTo>
                    <a:pt x="992" y="136"/>
                  </a:lnTo>
                  <a:lnTo>
                    <a:pt x="1032" y="184"/>
                  </a:lnTo>
                  <a:lnTo>
                    <a:pt x="1088" y="224"/>
                  </a:lnTo>
                  <a:lnTo>
                    <a:pt x="1116" y="238"/>
                  </a:lnTo>
                  <a:lnTo>
                    <a:pt x="1166" y="238"/>
                  </a:lnTo>
                  <a:lnTo>
                    <a:pt x="1174" y="250"/>
                  </a:lnTo>
                  <a:lnTo>
                    <a:pt x="1182" y="272"/>
                  </a:lnTo>
                  <a:lnTo>
                    <a:pt x="1188" y="294"/>
                  </a:lnTo>
                  <a:lnTo>
                    <a:pt x="1194" y="316"/>
                  </a:lnTo>
                  <a:lnTo>
                    <a:pt x="1216" y="368"/>
                  </a:lnTo>
                  <a:lnTo>
                    <a:pt x="1220" y="412"/>
                  </a:lnTo>
                  <a:lnTo>
                    <a:pt x="1228" y="422"/>
                  </a:lnTo>
                  <a:lnTo>
                    <a:pt x="1234" y="436"/>
                  </a:lnTo>
                  <a:lnTo>
                    <a:pt x="1236" y="444"/>
                  </a:lnTo>
                  <a:lnTo>
                    <a:pt x="1236" y="452"/>
                  </a:lnTo>
                  <a:lnTo>
                    <a:pt x="1232" y="458"/>
                  </a:lnTo>
                  <a:lnTo>
                    <a:pt x="1226" y="466"/>
                  </a:lnTo>
                  <a:lnTo>
                    <a:pt x="1200" y="482"/>
                  </a:lnTo>
                  <a:lnTo>
                    <a:pt x="1192" y="488"/>
                  </a:lnTo>
                  <a:lnTo>
                    <a:pt x="1184" y="496"/>
                  </a:lnTo>
                  <a:lnTo>
                    <a:pt x="1172" y="514"/>
                  </a:lnTo>
                  <a:lnTo>
                    <a:pt x="1156" y="542"/>
                  </a:lnTo>
                  <a:lnTo>
                    <a:pt x="1120" y="568"/>
                  </a:lnTo>
                  <a:lnTo>
                    <a:pt x="1120" y="584"/>
                  </a:lnTo>
                  <a:lnTo>
                    <a:pt x="1154" y="614"/>
                  </a:lnTo>
                  <a:lnTo>
                    <a:pt x="1152" y="620"/>
                  </a:lnTo>
                  <a:lnTo>
                    <a:pt x="1148" y="624"/>
                  </a:lnTo>
                  <a:lnTo>
                    <a:pt x="1144" y="626"/>
                  </a:lnTo>
                  <a:lnTo>
                    <a:pt x="1138" y="628"/>
                  </a:lnTo>
                  <a:lnTo>
                    <a:pt x="1128" y="628"/>
                  </a:lnTo>
                  <a:lnTo>
                    <a:pt x="1120" y="628"/>
                  </a:lnTo>
                  <a:lnTo>
                    <a:pt x="1086" y="606"/>
                  </a:lnTo>
                  <a:lnTo>
                    <a:pt x="1052" y="604"/>
                  </a:lnTo>
                  <a:lnTo>
                    <a:pt x="1038" y="606"/>
                  </a:lnTo>
                  <a:lnTo>
                    <a:pt x="1030" y="608"/>
                  </a:lnTo>
                  <a:lnTo>
                    <a:pt x="1030" y="632"/>
                  </a:lnTo>
                  <a:lnTo>
                    <a:pt x="1030" y="642"/>
                  </a:lnTo>
                  <a:lnTo>
                    <a:pt x="1032" y="652"/>
                  </a:lnTo>
                  <a:lnTo>
                    <a:pt x="1036" y="662"/>
                  </a:lnTo>
                  <a:lnTo>
                    <a:pt x="1042" y="672"/>
                  </a:lnTo>
                  <a:lnTo>
                    <a:pt x="1052" y="682"/>
                  </a:lnTo>
                  <a:lnTo>
                    <a:pt x="1064" y="694"/>
                  </a:lnTo>
                  <a:lnTo>
                    <a:pt x="1064" y="730"/>
                  </a:lnTo>
                  <a:lnTo>
                    <a:pt x="1080" y="780"/>
                  </a:lnTo>
                  <a:lnTo>
                    <a:pt x="1078" y="788"/>
                  </a:lnTo>
                  <a:lnTo>
                    <a:pt x="1076" y="792"/>
                  </a:lnTo>
                  <a:lnTo>
                    <a:pt x="1074" y="796"/>
                  </a:lnTo>
                  <a:lnTo>
                    <a:pt x="1068" y="798"/>
                  </a:lnTo>
                  <a:lnTo>
                    <a:pt x="1058" y="800"/>
                  </a:lnTo>
                  <a:lnTo>
                    <a:pt x="1046" y="800"/>
                  </a:lnTo>
                  <a:lnTo>
                    <a:pt x="1034" y="804"/>
                  </a:lnTo>
                  <a:lnTo>
                    <a:pt x="1028" y="808"/>
                  </a:lnTo>
                  <a:lnTo>
                    <a:pt x="1014" y="818"/>
                  </a:lnTo>
                  <a:lnTo>
                    <a:pt x="1004" y="818"/>
                  </a:lnTo>
                  <a:lnTo>
                    <a:pt x="996" y="806"/>
                  </a:lnTo>
                  <a:lnTo>
                    <a:pt x="968" y="804"/>
                  </a:lnTo>
                  <a:lnTo>
                    <a:pt x="968" y="798"/>
                  </a:lnTo>
                  <a:lnTo>
                    <a:pt x="964" y="794"/>
                  </a:lnTo>
                  <a:lnTo>
                    <a:pt x="956" y="788"/>
                  </a:lnTo>
                  <a:lnTo>
                    <a:pt x="936" y="786"/>
                  </a:lnTo>
                  <a:lnTo>
                    <a:pt x="934" y="792"/>
                  </a:lnTo>
                  <a:lnTo>
                    <a:pt x="926" y="796"/>
                  </a:lnTo>
                  <a:lnTo>
                    <a:pt x="920" y="800"/>
                  </a:lnTo>
                  <a:lnTo>
                    <a:pt x="914" y="800"/>
                  </a:lnTo>
                  <a:lnTo>
                    <a:pt x="908" y="786"/>
                  </a:lnTo>
                  <a:lnTo>
                    <a:pt x="878" y="780"/>
                  </a:lnTo>
                  <a:lnTo>
                    <a:pt x="836" y="732"/>
                  </a:lnTo>
                  <a:lnTo>
                    <a:pt x="830" y="722"/>
                  </a:lnTo>
                  <a:lnTo>
                    <a:pt x="830" y="710"/>
                  </a:lnTo>
                  <a:lnTo>
                    <a:pt x="828" y="698"/>
                  </a:lnTo>
                  <a:lnTo>
                    <a:pt x="824" y="690"/>
                  </a:lnTo>
                  <a:lnTo>
                    <a:pt x="820" y="682"/>
                  </a:lnTo>
                  <a:lnTo>
                    <a:pt x="808" y="670"/>
                  </a:lnTo>
                  <a:lnTo>
                    <a:pt x="796" y="658"/>
                  </a:lnTo>
                  <a:lnTo>
                    <a:pt x="778" y="654"/>
                  </a:lnTo>
                  <a:lnTo>
                    <a:pt x="758" y="652"/>
                  </a:lnTo>
                  <a:lnTo>
                    <a:pt x="724" y="654"/>
                  </a:lnTo>
                  <a:lnTo>
                    <a:pt x="706" y="656"/>
                  </a:lnTo>
                  <a:lnTo>
                    <a:pt x="702" y="660"/>
                  </a:lnTo>
                  <a:lnTo>
                    <a:pt x="700" y="662"/>
                  </a:lnTo>
                  <a:lnTo>
                    <a:pt x="698" y="674"/>
                  </a:lnTo>
                  <a:lnTo>
                    <a:pt x="698" y="694"/>
                  </a:lnTo>
                  <a:lnTo>
                    <a:pt x="722" y="726"/>
                  </a:lnTo>
                  <a:lnTo>
                    <a:pt x="722" y="746"/>
                  </a:lnTo>
                  <a:lnTo>
                    <a:pt x="712" y="758"/>
                  </a:lnTo>
                  <a:lnTo>
                    <a:pt x="700" y="772"/>
                  </a:lnTo>
                  <a:lnTo>
                    <a:pt x="696" y="778"/>
                  </a:lnTo>
                  <a:lnTo>
                    <a:pt x="694" y="786"/>
                  </a:lnTo>
                  <a:lnTo>
                    <a:pt x="694" y="796"/>
                  </a:lnTo>
                  <a:lnTo>
                    <a:pt x="698" y="804"/>
                  </a:lnTo>
                  <a:lnTo>
                    <a:pt x="698" y="810"/>
                  </a:lnTo>
                  <a:lnTo>
                    <a:pt x="694" y="818"/>
                  </a:lnTo>
                  <a:lnTo>
                    <a:pt x="684" y="834"/>
                  </a:lnTo>
                  <a:lnTo>
                    <a:pt x="664" y="862"/>
                  </a:lnTo>
                  <a:lnTo>
                    <a:pt x="658" y="870"/>
                  </a:lnTo>
                  <a:lnTo>
                    <a:pt x="652" y="878"/>
                  </a:lnTo>
                  <a:lnTo>
                    <a:pt x="644" y="882"/>
                  </a:lnTo>
                  <a:lnTo>
                    <a:pt x="634" y="886"/>
                  </a:lnTo>
                  <a:lnTo>
                    <a:pt x="624" y="898"/>
                  </a:lnTo>
                  <a:lnTo>
                    <a:pt x="618" y="896"/>
                  </a:lnTo>
                  <a:lnTo>
                    <a:pt x="612" y="896"/>
                  </a:lnTo>
                  <a:lnTo>
                    <a:pt x="608" y="890"/>
                  </a:lnTo>
                  <a:lnTo>
                    <a:pt x="604" y="884"/>
                  </a:lnTo>
                  <a:lnTo>
                    <a:pt x="604" y="880"/>
                  </a:lnTo>
                  <a:lnTo>
                    <a:pt x="598" y="878"/>
                  </a:lnTo>
                  <a:lnTo>
                    <a:pt x="594" y="876"/>
                  </a:lnTo>
                  <a:lnTo>
                    <a:pt x="582" y="876"/>
                  </a:lnTo>
                  <a:lnTo>
                    <a:pt x="568" y="880"/>
                  </a:lnTo>
                  <a:lnTo>
                    <a:pt x="560" y="892"/>
                  </a:lnTo>
                  <a:lnTo>
                    <a:pt x="556" y="896"/>
                  </a:lnTo>
                  <a:lnTo>
                    <a:pt x="552" y="900"/>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6" name="Freeform 29">
              <a:extLst>
                <a:ext uri="{FF2B5EF4-FFF2-40B4-BE49-F238E27FC236}">
                  <a16:creationId xmlns:a16="http://schemas.microsoft.com/office/drawing/2014/main" id="{46B1498C-F8FD-4AB4-8FCA-4FD125C9ED3B}"/>
                </a:ext>
              </a:extLst>
            </p:cNvPr>
            <p:cNvSpPr>
              <a:spLocks/>
            </p:cNvSpPr>
            <p:nvPr/>
          </p:nvSpPr>
          <p:spPr bwMode="auto">
            <a:xfrm>
              <a:off x="5676900" y="2717800"/>
              <a:ext cx="539750" cy="1085850"/>
            </a:xfrm>
            <a:custGeom>
              <a:avLst/>
              <a:gdLst>
                <a:gd name="T0" fmla="*/ 24 w 340"/>
                <a:gd name="T1" fmla="*/ 676 h 684"/>
                <a:gd name="T2" fmla="*/ 10 w 340"/>
                <a:gd name="T3" fmla="*/ 654 h 684"/>
                <a:gd name="T4" fmla="*/ 10 w 340"/>
                <a:gd name="T5" fmla="*/ 624 h 684"/>
                <a:gd name="T6" fmla="*/ 18 w 340"/>
                <a:gd name="T7" fmla="*/ 560 h 684"/>
                <a:gd name="T8" fmla="*/ 0 w 340"/>
                <a:gd name="T9" fmla="*/ 514 h 684"/>
                <a:gd name="T10" fmla="*/ 8 w 340"/>
                <a:gd name="T11" fmla="*/ 426 h 684"/>
                <a:gd name="T12" fmla="*/ 30 w 340"/>
                <a:gd name="T13" fmla="*/ 386 h 684"/>
                <a:gd name="T14" fmla="*/ 24 w 340"/>
                <a:gd name="T15" fmla="*/ 326 h 684"/>
                <a:gd name="T16" fmla="*/ 22 w 340"/>
                <a:gd name="T17" fmla="*/ 282 h 684"/>
                <a:gd name="T18" fmla="*/ 44 w 340"/>
                <a:gd name="T19" fmla="*/ 248 h 684"/>
                <a:gd name="T20" fmla="*/ 50 w 340"/>
                <a:gd name="T21" fmla="*/ 218 h 684"/>
                <a:gd name="T22" fmla="*/ 64 w 340"/>
                <a:gd name="T23" fmla="*/ 170 h 684"/>
                <a:gd name="T24" fmla="*/ 70 w 340"/>
                <a:gd name="T25" fmla="*/ 150 h 684"/>
                <a:gd name="T26" fmla="*/ 94 w 340"/>
                <a:gd name="T27" fmla="*/ 122 h 684"/>
                <a:gd name="T28" fmla="*/ 128 w 340"/>
                <a:gd name="T29" fmla="*/ 82 h 684"/>
                <a:gd name="T30" fmla="*/ 152 w 340"/>
                <a:gd name="T31" fmla="*/ 58 h 684"/>
                <a:gd name="T32" fmla="*/ 170 w 340"/>
                <a:gd name="T33" fmla="*/ 40 h 684"/>
                <a:gd name="T34" fmla="*/ 224 w 340"/>
                <a:gd name="T35" fmla="*/ 40 h 684"/>
                <a:gd name="T36" fmla="*/ 238 w 340"/>
                <a:gd name="T37" fmla="*/ 32 h 684"/>
                <a:gd name="T38" fmla="*/ 270 w 340"/>
                <a:gd name="T39" fmla="*/ 20 h 684"/>
                <a:gd name="T40" fmla="*/ 290 w 340"/>
                <a:gd name="T41" fmla="*/ 0 h 684"/>
                <a:gd name="T42" fmla="*/ 308 w 340"/>
                <a:gd name="T43" fmla="*/ 12 h 684"/>
                <a:gd name="T44" fmla="*/ 290 w 340"/>
                <a:gd name="T45" fmla="*/ 34 h 684"/>
                <a:gd name="T46" fmla="*/ 276 w 340"/>
                <a:gd name="T47" fmla="*/ 54 h 684"/>
                <a:gd name="T48" fmla="*/ 286 w 340"/>
                <a:gd name="T49" fmla="*/ 64 h 684"/>
                <a:gd name="T50" fmla="*/ 310 w 340"/>
                <a:gd name="T51" fmla="*/ 82 h 684"/>
                <a:gd name="T52" fmla="*/ 340 w 340"/>
                <a:gd name="T53" fmla="*/ 124 h 684"/>
                <a:gd name="T54" fmla="*/ 328 w 340"/>
                <a:gd name="T55" fmla="*/ 158 h 684"/>
                <a:gd name="T56" fmla="*/ 290 w 340"/>
                <a:gd name="T57" fmla="*/ 186 h 684"/>
                <a:gd name="T58" fmla="*/ 268 w 340"/>
                <a:gd name="T59" fmla="*/ 228 h 684"/>
                <a:gd name="T60" fmla="*/ 274 w 340"/>
                <a:gd name="T61" fmla="*/ 256 h 684"/>
                <a:gd name="T62" fmla="*/ 300 w 340"/>
                <a:gd name="T63" fmla="*/ 278 h 684"/>
                <a:gd name="T64" fmla="*/ 320 w 340"/>
                <a:gd name="T65" fmla="*/ 312 h 684"/>
                <a:gd name="T66" fmla="*/ 328 w 340"/>
                <a:gd name="T67" fmla="*/ 344 h 684"/>
                <a:gd name="T68" fmla="*/ 316 w 340"/>
                <a:gd name="T69" fmla="*/ 384 h 684"/>
                <a:gd name="T70" fmla="*/ 298 w 340"/>
                <a:gd name="T71" fmla="*/ 412 h 684"/>
                <a:gd name="T72" fmla="*/ 276 w 340"/>
                <a:gd name="T73" fmla="*/ 436 h 684"/>
                <a:gd name="T74" fmla="*/ 298 w 340"/>
                <a:gd name="T75" fmla="*/ 474 h 684"/>
                <a:gd name="T76" fmla="*/ 302 w 340"/>
                <a:gd name="T77" fmla="*/ 506 h 684"/>
                <a:gd name="T78" fmla="*/ 296 w 340"/>
                <a:gd name="T79" fmla="*/ 544 h 684"/>
                <a:gd name="T80" fmla="*/ 236 w 340"/>
                <a:gd name="T81" fmla="*/ 602 h 684"/>
                <a:gd name="T82" fmla="*/ 164 w 340"/>
                <a:gd name="T83" fmla="*/ 620 h 684"/>
                <a:gd name="T84" fmla="*/ 112 w 340"/>
                <a:gd name="T85" fmla="*/ 644 h 684"/>
                <a:gd name="T86" fmla="*/ 66 w 340"/>
                <a:gd name="T87" fmla="*/ 664 h 684"/>
                <a:gd name="T88" fmla="*/ 48 w 340"/>
                <a:gd name="T89" fmla="*/ 678 h 68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340" h="684">
                  <a:moveTo>
                    <a:pt x="32" y="684"/>
                  </a:moveTo>
                  <a:lnTo>
                    <a:pt x="32" y="684"/>
                  </a:lnTo>
                  <a:lnTo>
                    <a:pt x="24" y="676"/>
                  </a:lnTo>
                  <a:lnTo>
                    <a:pt x="16" y="668"/>
                  </a:lnTo>
                  <a:lnTo>
                    <a:pt x="12" y="662"/>
                  </a:lnTo>
                  <a:lnTo>
                    <a:pt x="10" y="654"/>
                  </a:lnTo>
                  <a:lnTo>
                    <a:pt x="10" y="638"/>
                  </a:lnTo>
                  <a:lnTo>
                    <a:pt x="10" y="624"/>
                  </a:lnTo>
                  <a:lnTo>
                    <a:pt x="20" y="594"/>
                  </a:lnTo>
                  <a:lnTo>
                    <a:pt x="18" y="560"/>
                  </a:lnTo>
                  <a:lnTo>
                    <a:pt x="0" y="514"/>
                  </a:lnTo>
                  <a:lnTo>
                    <a:pt x="0" y="440"/>
                  </a:lnTo>
                  <a:lnTo>
                    <a:pt x="8" y="426"/>
                  </a:lnTo>
                  <a:lnTo>
                    <a:pt x="16" y="412"/>
                  </a:lnTo>
                  <a:lnTo>
                    <a:pt x="30" y="386"/>
                  </a:lnTo>
                  <a:lnTo>
                    <a:pt x="30" y="358"/>
                  </a:lnTo>
                  <a:lnTo>
                    <a:pt x="24" y="326"/>
                  </a:lnTo>
                  <a:lnTo>
                    <a:pt x="22" y="310"/>
                  </a:lnTo>
                  <a:lnTo>
                    <a:pt x="20" y="296"/>
                  </a:lnTo>
                  <a:lnTo>
                    <a:pt x="22" y="282"/>
                  </a:lnTo>
                  <a:lnTo>
                    <a:pt x="24" y="270"/>
                  </a:lnTo>
                  <a:lnTo>
                    <a:pt x="32" y="258"/>
                  </a:lnTo>
                  <a:lnTo>
                    <a:pt x="44" y="248"/>
                  </a:lnTo>
                  <a:lnTo>
                    <a:pt x="48" y="232"/>
                  </a:lnTo>
                  <a:lnTo>
                    <a:pt x="50" y="218"/>
                  </a:lnTo>
                  <a:lnTo>
                    <a:pt x="52" y="192"/>
                  </a:lnTo>
                  <a:lnTo>
                    <a:pt x="64" y="170"/>
                  </a:lnTo>
                  <a:lnTo>
                    <a:pt x="66" y="158"/>
                  </a:lnTo>
                  <a:lnTo>
                    <a:pt x="70" y="150"/>
                  </a:lnTo>
                  <a:lnTo>
                    <a:pt x="74" y="142"/>
                  </a:lnTo>
                  <a:lnTo>
                    <a:pt x="80" y="134"/>
                  </a:lnTo>
                  <a:lnTo>
                    <a:pt x="94" y="122"/>
                  </a:lnTo>
                  <a:lnTo>
                    <a:pt x="110" y="110"/>
                  </a:lnTo>
                  <a:lnTo>
                    <a:pt x="128" y="82"/>
                  </a:lnTo>
                  <a:lnTo>
                    <a:pt x="140" y="68"/>
                  </a:lnTo>
                  <a:lnTo>
                    <a:pt x="146" y="62"/>
                  </a:lnTo>
                  <a:lnTo>
                    <a:pt x="152" y="58"/>
                  </a:lnTo>
                  <a:lnTo>
                    <a:pt x="170" y="40"/>
                  </a:lnTo>
                  <a:lnTo>
                    <a:pt x="204" y="42"/>
                  </a:lnTo>
                  <a:lnTo>
                    <a:pt x="214" y="42"/>
                  </a:lnTo>
                  <a:lnTo>
                    <a:pt x="224" y="40"/>
                  </a:lnTo>
                  <a:lnTo>
                    <a:pt x="232" y="38"/>
                  </a:lnTo>
                  <a:lnTo>
                    <a:pt x="238" y="32"/>
                  </a:lnTo>
                  <a:lnTo>
                    <a:pt x="250" y="30"/>
                  </a:lnTo>
                  <a:lnTo>
                    <a:pt x="260" y="26"/>
                  </a:lnTo>
                  <a:lnTo>
                    <a:pt x="270" y="20"/>
                  </a:lnTo>
                  <a:lnTo>
                    <a:pt x="282" y="10"/>
                  </a:lnTo>
                  <a:lnTo>
                    <a:pt x="290" y="0"/>
                  </a:lnTo>
                  <a:lnTo>
                    <a:pt x="308" y="12"/>
                  </a:lnTo>
                  <a:lnTo>
                    <a:pt x="306" y="18"/>
                  </a:lnTo>
                  <a:lnTo>
                    <a:pt x="302" y="24"/>
                  </a:lnTo>
                  <a:lnTo>
                    <a:pt x="290" y="34"/>
                  </a:lnTo>
                  <a:lnTo>
                    <a:pt x="284" y="40"/>
                  </a:lnTo>
                  <a:lnTo>
                    <a:pt x="280" y="46"/>
                  </a:lnTo>
                  <a:lnTo>
                    <a:pt x="276" y="54"/>
                  </a:lnTo>
                  <a:lnTo>
                    <a:pt x="278" y="62"/>
                  </a:lnTo>
                  <a:lnTo>
                    <a:pt x="286" y="64"/>
                  </a:lnTo>
                  <a:lnTo>
                    <a:pt x="296" y="68"/>
                  </a:lnTo>
                  <a:lnTo>
                    <a:pt x="302" y="74"/>
                  </a:lnTo>
                  <a:lnTo>
                    <a:pt x="310" y="82"/>
                  </a:lnTo>
                  <a:lnTo>
                    <a:pt x="324" y="100"/>
                  </a:lnTo>
                  <a:lnTo>
                    <a:pt x="340" y="124"/>
                  </a:lnTo>
                  <a:lnTo>
                    <a:pt x="340" y="142"/>
                  </a:lnTo>
                  <a:lnTo>
                    <a:pt x="328" y="158"/>
                  </a:lnTo>
                  <a:lnTo>
                    <a:pt x="318" y="168"/>
                  </a:lnTo>
                  <a:lnTo>
                    <a:pt x="290" y="186"/>
                  </a:lnTo>
                  <a:lnTo>
                    <a:pt x="280" y="202"/>
                  </a:lnTo>
                  <a:lnTo>
                    <a:pt x="272" y="218"/>
                  </a:lnTo>
                  <a:lnTo>
                    <a:pt x="268" y="228"/>
                  </a:lnTo>
                  <a:lnTo>
                    <a:pt x="268" y="238"/>
                  </a:lnTo>
                  <a:lnTo>
                    <a:pt x="268" y="248"/>
                  </a:lnTo>
                  <a:lnTo>
                    <a:pt x="274" y="256"/>
                  </a:lnTo>
                  <a:lnTo>
                    <a:pt x="300" y="278"/>
                  </a:lnTo>
                  <a:lnTo>
                    <a:pt x="308" y="290"/>
                  </a:lnTo>
                  <a:lnTo>
                    <a:pt x="316" y="302"/>
                  </a:lnTo>
                  <a:lnTo>
                    <a:pt x="320" y="312"/>
                  </a:lnTo>
                  <a:lnTo>
                    <a:pt x="324" y="320"/>
                  </a:lnTo>
                  <a:lnTo>
                    <a:pt x="326" y="332"/>
                  </a:lnTo>
                  <a:lnTo>
                    <a:pt x="328" y="344"/>
                  </a:lnTo>
                  <a:lnTo>
                    <a:pt x="322" y="364"/>
                  </a:lnTo>
                  <a:lnTo>
                    <a:pt x="316" y="384"/>
                  </a:lnTo>
                  <a:lnTo>
                    <a:pt x="308" y="398"/>
                  </a:lnTo>
                  <a:lnTo>
                    <a:pt x="298" y="412"/>
                  </a:lnTo>
                  <a:lnTo>
                    <a:pt x="286" y="426"/>
                  </a:lnTo>
                  <a:lnTo>
                    <a:pt x="276" y="436"/>
                  </a:lnTo>
                  <a:lnTo>
                    <a:pt x="274" y="448"/>
                  </a:lnTo>
                  <a:lnTo>
                    <a:pt x="298" y="474"/>
                  </a:lnTo>
                  <a:lnTo>
                    <a:pt x="302" y="488"/>
                  </a:lnTo>
                  <a:lnTo>
                    <a:pt x="302" y="506"/>
                  </a:lnTo>
                  <a:lnTo>
                    <a:pt x="300" y="524"/>
                  </a:lnTo>
                  <a:lnTo>
                    <a:pt x="296" y="544"/>
                  </a:lnTo>
                  <a:lnTo>
                    <a:pt x="282" y="560"/>
                  </a:lnTo>
                  <a:lnTo>
                    <a:pt x="268" y="574"/>
                  </a:lnTo>
                  <a:lnTo>
                    <a:pt x="236" y="602"/>
                  </a:lnTo>
                  <a:lnTo>
                    <a:pt x="164" y="620"/>
                  </a:lnTo>
                  <a:lnTo>
                    <a:pt x="146" y="632"/>
                  </a:lnTo>
                  <a:lnTo>
                    <a:pt x="128" y="640"/>
                  </a:lnTo>
                  <a:lnTo>
                    <a:pt x="112" y="644"/>
                  </a:lnTo>
                  <a:lnTo>
                    <a:pt x="92" y="648"/>
                  </a:lnTo>
                  <a:lnTo>
                    <a:pt x="66" y="664"/>
                  </a:lnTo>
                  <a:lnTo>
                    <a:pt x="56" y="672"/>
                  </a:lnTo>
                  <a:lnTo>
                    <a:pt x="48" y="678"/>
                  </a:lnTo>
                  <a:lnTo>
                    <a:pt x="32" y="684"/>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7" name="Freeform 30">
              <a:extLst>
                <a:ext uri="{FF2B5EF4-FFF2-40B4-BE49-F238E27FC236}">
                  <a16:creationId xmlns:a16="http://schemas.microsoft.com/office/drawing/2014/main" id="{45360E88-698B-4A82-83A2-4E2FAB767A45}"/>
                </a:ext>
              </a:extLst>
            </p:cNvPr>
            <p:cNvSpPr>
              <a:spLocks/>
            </p:cNvSpPr>
            <p:nvPr/>
          </p:nvSpPr>
          <p:spPr bwMode="auto">
            <a:xfrm>
              <a:off x="6384925" y="3101975"/>
              <a:ext cx="1016000" cy="679450"/>
            </a:xfrm>
            <a:custGeom>
              <a:avLst/>
              <a:gdLst>
                <a:gd name="T0" fmla="*/ 42 w 640"/>
                <a:gd name="T1" fmla="*/ 410 h 428"/>
                <a:gd name="T2" fmla="*/ 0 w 640"/>
                <a:gd name="T3" fmla="*/ 372 h 428"/>
                <a:gd name="T4" fmla="*/ 26 w 640"/>
                <a:gd name="T5" fmla="*/ 338 h 428"/>
                <a:gd name="T6" fmla="*/ 38 w 640"/>
                <a:gd name="T7" fmla="*/ 322 h 428"/>
                <a:gd name="T8" fmla="*/ 26 w 640"/>
                <a:gd name="T9" fmla="*/ 244 h 428"/>
                <a:gd name="T10" fmla="*/ 12 w 640"/>
                <a:gd name="T11" fmla="*/ 208 h 428"/>
                <a:gd name="T12" fmla="*/ 20 w 640"/>
                <a:gd name="T13" fmla="*/ 174 h 428"/>
                <a:gd name="T14" fmla="*/ 42 w 640"/>
                <a:gd name="T15" fmla="*/ 144 h 428"/>
                <a:gd name="T16" fmla="*/ 76 w 640"/>
                <a:gd name="T17" fmla="*/ 106 h 428"/>
                <a:gd name="T18" fmla="*/ 104 w 640"/>
                <a:gd name="T19" fmla="*/ 80 h 428"/>
                <a:gd name="T20" fmla="*/ 150 w 640"/>
                <a:gd name="T21" fmla="*/ 52 h 428"/>
                <a:gd name="T22" fmla="*/ 210 w 640"/>
                <a:gd name="T23" fmla="*/ 38 h 428"/>
                <a:gd name="T24" fmla="*/ 236 w 640"/>
                <a:gd name="T25" fmla="*/ 38 h 428"/>
                <a:gd name="T26" fmla="*/ 268 w 640"/>
                <a:gd name="T27" fmla="*/ 16 h 428"/>
                <a:gd name="T28" fmla="*/ 294 w 640"/>
                <a:gd name="T29" fmla="*/ 12 h 428"/>
                <a:gd name="T30" fmla="*/ 308 w 640"/>
                <a:gd name="T31" fmla="*/ 36 h 428"/>
                <a:gd name="T32" fmla="*/ 308 w 640"/>
                <a:gd name="T33" fmla="*/ 80 h 428"/>
                <a:gd name="T34" fmla="*/ 360 w 640"/>
                <a:gd name="T35" fmla="*/ 108 h 428"/>
                <a:gd name="T36" fmla="*/ 384 w 640"/>
                <a:gd name="T37" fmla="*/ 110 h 428"/>
                <a:gd name="T38" fmla="*/ 432 w 640"/>
                <a:gd name="T39" fmla="*/ 38 h 428"/>
                <a:gd name="T40" fmla="*/ 452 w 640"/>
                <a:gd name="T41" fmla="*/ 24 h 428"/>
                <a:gd name="T42" fmla="*/ 492 w 640"/>
                <a:gd name="T43" fmla="*/ 16 h 428"/>
                <a:gd name="T44" fmla="*/ 536 w 640"/>
                <a:gd name="T45" fmla="*/ 34 h 428"/>
                <a:gd name="T46" fmla="*/ 640 w 640"/>
                <a:gd name="T47" fmla="*/ 36 h 428"/>
                <a:gd name="T48" fmla="*/ 636 w 640"/>
                <a:gd name="T49" fmla="*/ 46 h 428"/>
                <a:gd name="T50" fmla="*/ 632 w 640"/>
                <a:gd name="T51" fmla="*/ 76 h 428"/>
                <a:gd name="T52" fmla="*/ 570 w 640"/>
                <a:gd name="T53" fmla="*/ 96 h 428"/>
                <a:gd name="T54" fmla="*/ 514 w 640"/>
                <a:gd name="T55" fmla="*/ 136 h 428"/>
                <a:gd name="T56" fmla="*/ 500 w 640"/>
                <a:gd name="T57" fmla="*/ 160 h 428"/>
                <a:gd name="T58" fmla="*/ 472 w 640"/>
                <a:gd name="T59" fmla="*/ 178 h 428"/>
                <a:gd name="T60" fmla="*/ 446 w 640"/>
                <a:gd name="T61" fmla="*/ 188 h 428"/>
                <a:gd name="T62" fmla="*/ 438 w 640"/>
                <a:gd name="T63" fmla="*/ 228 h 428"/>
                <a:gd name="T64" fmla="*/ 418 w 640"/>
                <a:gd name="T65" fmla="*/ 252 h 428"/>
                <a:gd name="T66" fmla="*/ 400 w 640"/>
                <a:gd name="T67" fmla="*/ 276 h 428"/>
                <a:gd name="T68" fmla="*/ 390 w 640"/>
                <a:gd name="T69" fmla="*/ 324 h 428"/>
                <a:gd name="T70" fmla="*/ 374 w 640"/>
                <a:gd name="T71" fmla="*/ 326 h 428"/>
                <a:gd name="T72" fmla="*/ 350 w 640"/>
                <a:gd name="T73" fmla="*/ 342 h 428"/>
                <a:gd name="T74" fmla="*/ 338 w 640"/>
                <a:gd name="T75" fmla="*/ 366 h 428"/>
                <a:gd name="T76" fmla="*/ 322 w 640"/>
                <a:gd name="T77" fmla="*/ 400 h 428"/>
                <a:gd name="T78" fmla="*/ 314 w 640"/>
                <a:gd name="T79" fmla="*/ 400 h 428"/>
                <a:gd name="T80" fmla="*/ 304 w 640"/>
                <a:gd name="T81" fmla="*/ 392 h 428"/>
                <a:gd name="T82" fmla="*/ 274 w 640"/>
                <a:gd name="T83" fmla="*/ 404 h 428"/>
                <a:gd name="T84" fmla="*/ 250 w 640"/>
                <a:gd name="T85" fmla="*/ 422 h 428"/>
                <a:gd name="T86" fmla="*/ 214 w 640"/>
                <a:gd name="T87" fmla="*/ 416 h 428"/>
                <a:gd name="T88" fmla="*/ 208 w 640"/>
                <a:gd name="T89" fmla="*/ 404 h 428"/>
                <a:gd name="T90" fmla="*/ 142 w 640"/>
                <a:gd name="T91" fmla="*/ 362 h 428"/>
                <a:gd name="T92" fmla="*/ 138 w 640"/>
                <a:gd name="T93" fmla="*/ 380 h 428"/>
                <a:gd name="T94" fmla="*/ 126 w 640"/>
                <a:gd name="T95" fmla="*/ 406 h 428"/>
                <a:gd name="T96" fmla="*/ 108 w 640"/>
                <a:gd name="T97" fmla="*/ 418 h 428"/>
                <a:gd name="T98" fmla="*/ 86 w 640"/>
                <a:gd name="T99" fmla="*/ 422 h 42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40" h="428">
                  <a:moveTo>
                    <a:pt x="70" y="428"/>
                  </a:moveTo>
                  <a:lnTo>
                    <a:pt x="70" y="428"/>
                  </a:lnTo>
                  <a:lnTo>
                    <a:pt x="42" y="410"/>
                  </a:lnTo>
                  <a:lnTo>
                    <a:pt x="0" y="372"/>
                  </a:lnTo>
                  <a:lnTo>
                    <a:pt x="10" y="352"/>
                  </a:lnTo>
                  <a:lnTo>
                    <a:pt x="26" y="338"/>
                  </a:lnTo>
                  <a:lnTo>
                    <a:pt x="32" y="330"/>
                  </a:lnTo>
                  <a:lnTo>
                    <a:pt x="38" y="322"/>
                  </a:lnTo>
                  <a:lnTo>
                    <a:pt x="38" y="288"/>
                  </a:lnTo>
                  <a:lnTo>
                    <a:pt x="26" y="244"/>
                  </a:lnTo>
                  <a:lnTo>
                    <a:pt x="18" y="220"/>
                  </a:lnTo>
                  <a:lnTo>
                    <a:pt x="12" y="208"/>
                  </a:lnTo>
                  <a:lnTo>
                    <a:pt x="12" y="186"/>
                  </a:lnTo>
                  <a:lnTo>
                    <a:pt x="14" y="180"/>
                  </a:lnTo>
                  <a:lnTo>
                    <a:pt x="20" y="174"/>
                  </a:lnTo>
                  <a:lnTo>
                    <a:pt x="30" y="156"/>
                  </a:lnTo>
                  <a:lnTo>
                    <a:pt x="42" y="144"/>
                  </a:lnTo>
                  <a:lnTo>
                    <a:pt x="68" y="118"/>
                  </a:lnTo>
                  <a:lnTo>
                    <a:pt x="76" y="106"/>
                  </a:lnTo>
                  <a:lnTo>
                    <a:pt x="84" y="96"/>
                  </a:lnTo>
                  <a:lnTo>
                    <a:pt x="92" y="88"/>
                  </a:lnTo>
                  <a:lnTo>
                    <a:pt x="104" y="80"/>
                  </a:lnTo>
                  <a:lnTo>
                    <a:pt x="126" y="66"/>
                  </a:lnTo>
                  <a:lnTo>
                    <a:pt x="150" y="52"/>
                  </a:lnTo>
                  <a:lnTo>
                    <a:pt x="202" y="0"/>
                  </a:lnTo>
                  <a:lnTo>
                    <a:pt x="210" y="38"/>
                  </a:lnTo>
                  <a:lnTo>
                    <a:pt x="236" y="38"/>
                  </a:lnTo>
                  <a:lnTo>
                    <a:pt x="248" y="16"/>
                  </a:lnTo>
                  <a:lnTo>
                    <a:pt x="268" y="16"/>
                  </a:lnTo>
                  <a:lnTo>
                    <a:pt x="282" y="16"/>
                  </a:lnTo>
                  <a:lnTo>
                    <a:pt x="294" y="12"/>
                  </a:lnTo>
                  <a:lnTo>
                    <a:pt x="294" y="16"/>
                  </a:lnTo>
                  <a:lnTo>
                    <a:pt x="298" y="22"/>
                  </a:lnTo>
                  <a:lnTo>
                    <a:pt x="308" y="36"/>
                  </a:lnTo>
                  <a:lnTo>
                    <a:pt x="308" y="80"/>
                  </a:lnTo>
                  <a:lnTo>
                    <a:pt x="322" y="90"/>
                  </a:lnTo>
                  <a:lnTo>
                    <a:pt x="340" y="100"/>
                  </a:lnTo>
                  <a:lnTo>
                    <a:pt x="360" y="108"/>
                  </a:lnTo>
                  <a:lnTo>
                    <a:pt x="372" y="110"/>
                  </a:lnTo>
                  <a:lnTo>
                    <a:pt x="384" y="110"/>
                  </a:lnTo>
                  <a:lnTo>
                    <a:pt x="424" y="48"/>
                  </a:lnTo>
                  <a:lnTo>
                    <a:pt x="432" y="38"/>
                  </a:lnTo>
                  <a:lnTo>
                    <a:pt x="440" y="30"/>
                  </a:lnTo>
                  <a:lnTo>
                    <a:pt x="452" y="24"/>
                  </a:lnTo>
                  <a:lnTo>
                    <a:pt x="462" y="18"/>
                  </a:lnTo>
                  <a:lnTo>
                    <a:pt x="476" y="16"/>
                  </a:lnTo>
                  <a:lnTo>
                    <a:pt x="492" y="16"/>
                  </a:lnTo>
                  <a:lnTo>
                    <a:pt x="536" y="34"/>
                  </a:lnTo>
                  <a:lnTo>
                    <a:pt x="632" y="32"/>
                  </a:lnTo>
                  <a:lnTo>
                    <a:pt x="640" y="36"/>
                  </a:lnTo>
                  <a:lnTo>
                    <a:pt x="636" y="40"/>
                  </a:lnTo>
                  <a:lnTo>
                    <a:pt x="636" y="46"/>
                  </a:lnTo>
                  <a:lnTo>
                    <a:pt x="632" y="76"/>
                  </a:lnTo>
                  <a:lnTo>
                    <a:pt x="598" y="80"/>
                  </a:lnTo>
                  <a:lnTo>
                    <a:pt x="570" y="96"/>
                  </a:lnTo>
                  <a:lnTo>
                    <a:pt x="540" y="114"/>
                  </a:lnTo>
                  <a:lnTo>
                    <a:pt x="526" y="124"/>
                  </a:lnTo>
                  <a:lnTo>
                    <a:pt x="514" y="136"/>
                  </a:lnTo>
                  <a:lnTo>
                    <a:pt x="506" y="148"/>
                  </a:lnTo>
                  <a:lnTo>
                    <a:pt x="500" y="160"/>
                  </a:lnTo>
                  <a:lnTo>
                    <a:pt x="478" y="170"/>
                  </a:lnTo>
                  <a:lnTo>
                    <a:pt x="472" y="178"/>
                  </a:lnTo>
                  <a:lnTo>
                    <a:pt x="464" y="182"/>
                  </a:lnTo>
                  <a:lnTo>
                    <a:pt x="446" y="188"/>
                  </a:lnTo>
                  <a:lnTo>
                    <a:pt x="440" y="194"/>
                  </a:lnTo>
                  <a:lnTo>
                    <a:pt x="438" y="228"/>
                  </a:lnTo>
                  <a:lnTo>
                    <a:pt x="430" y="240"/>
                  </a:lnTo>
                  <a:lnTo>
                    <a:pt x="418" y="252"/>
                  </a:lnTo>
                  <a:lnTo>
                    <a:pt x="408" y="264"/>
                  </a:lnTo>
                  <a:lnTo>
                    <a:pt x="400" y="276"/>
                  </a:lnTo>
                  <a:lnTo>
                    <a:pt x="400" y="298"/>
                  </a:lnTo>
                  <a:lnTo>
                    <a:pt x="396" y="312"/>
                  </a:lnTo>
                  <a:lnTo>
                    <a:pt x="390" y="324"/>
                  </a:lnTo>
                  <a:lnTo>
                    <a:pt x="382" y="324"/>
                  </a:lnTo>
                  <a:lnTo>
                    <a:pt x="374" y="326"/>
                  </a:lnTo>
                  <a:lnTo>
                    <a:pt x="366" y="328"/>
                  </a:lnTo>
                  <a:lnTo>
                    <a:pt x="360" y="332"/>
                  </a:lnTo>
                  <a:lnTo>
                    <a:pt x="350" y="342"/>
                  </a:lnTo>
                  <a:lnTo>
                    <a:pt x="342" y="352"/>
                  </a:lnTo>
                  <a:lnTo>
                    <a:pt x="338" y="366"/>
                  </a:lnTo>
                  <a:lnTo>
                    <a:pt x="334" y="380"/>
                  </a:lnTo>
                  <a:lnTo>
                    <a:pt x="326" y="394"/>
                  </a:lnTo>
                  <a:lnTo>
                    <a:pt x="322" y="400"/>
                  </a:lnTo>
                  <a:lnTo>
                    <a:pt x="314" y="404"/>
                  </a:lnTo>
                  <a:lnTo>
                    <a:pt x="314" y="400"/>
                  </a:lnTo>
                  <a:lnTo>
                    <a:pt x="304" y="392"/>
                  </a:lnTo>
                  <a:lnTo>
                    <a:pt x="286" y="390"/>
                  </a:lnTo>
                  <a:lnTo>
                    <a:pt x="274" y="404"/>
                  </a:lnTo>
                  <a:lnTo>
                    <a:pt x="262" y="420"/>
                  </a:lnTo>
                  <a:lnTo>
                    <a:pt x="250" y="422"/>
                  </a:lnTo>
                  <a:lnTo>
                    <a:pt x="236" y="422"/>
                  </a:lnTo>
                  <a:lnTo>
                    <a:pt x="222" y="420"/>
                  </a:lnTo>
                  <a:lnTo>
                    <a:pt x="214" y="416"/>
                  </a:lnTo>
                  <a:lnTo>
                    <a:pt x="208" y="404"/>
                  </a:lnTo>
                  <a:lnTo>
                    <a:pt x="168" y="364"/>
                  </a:lnTo>
                  <a:lnTo>
                    <a:pt x="142" y="362"/>
                  </a:lnTo>
                  <a:lnTo>
                    <a:pt x="140" y="370"/>
                  </a:lnTo>
                  <a:lnTo>
                    <a:pt x="138" y="380"/>
                  </a:lnTo>
                  <a:lnTo>
                    <a:pt x="136" y="404"/>
                  </a:lnTo>
                  <a:lnTo>
                    <a:pt x="126" y="406"/>
                  </a:lnTo>
                  <a:lnTo>
                    <a:pt x="118" y="410"/>
                  </a:lnTo>
                  <a:lnTo>
                    <a:pt x="112" y="414"/>
                  </a:lnTo>
                  <a:lnTo>
                    <a:pt x="108" y="418"/>
                  </a:lnTo>
                  <a:lnTo>
                    <a:pt x="96" y="420"/>
                  </a:lnTo>
                  <a:lnTo>
                    <a:pt x="86" y="422"/>
                  </a:lnTo>
                  <a:lnTo>
                    <a:pt x="70" y="428"/>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8" name="Freeform 31">
              <a:extLst>
                <a:ext uri="{FF2B5EF4-FFF2-40B4-BE49-F238E27FC236}">
                  <a16:creationId xmlns:a16="http://schemas.microsoft.com/office/drawing/2014/main" id="{E5FEF037-C66D-4053-8399-D97E994794CF}"/>
                </a:ext>
              </a:extLst>
            </p:cNvPr>
            <p:cNvSpPr>
              <a:spLocks/>
            </p:cNvSpPr>
            <p:nvPr/>
          </p:nvSpPr>
          <p:spPr bwMode="auto">
            <a:xfrm>
              <a:off x="4806950" y="3000375"/>
              <a:ext cx="438150" cy="682625"/>
            </a:xfrm>
            <a:custGeom>
              <a:avLst/>
              <a:gdLst>
                <a:gd name="T0" fmla="*/ 106 w 276"/>
                <a:gd name="T1" fmla="*/ 398 h 430"/>
                <a:gd name="T2" fmla="*/ 98 w 276"/>
                <a:gd name="T3" fmla="*/ 364 h 430"/>
                <a:gd name="T4" fmla="*/ 92 w 276"/>
                <a:gd name="T5" fmla="*/ 318 h 430"/>
                <a:gd name="T6" fmla="*/ 86 w 276"/>
                <a:gd name="T7" fmla="*/ 280 h 430"/>
                <a:gd name="T8" fmla="*/ 52 w 276"/>
                <a:gd name="T9" fmla="*/ 240 h 430"/>
                <a:gd name="T10" fmla="*/ 26 w 276"/>
                <a:gd name="T11" fmla="*/ 214 h 430"/>
                <a:gd name="T12" fmla="*/ 0 w 276"/>
                <a:gd name="T13" fmla="*/ 200 h 430"/>
                <a:gd name="T14" fmla="*/ 4 w 276"/>
                <a:gd name="T15" fmla="*/ 196 h 430"/>
                <a:gd name="T16" fmla="*/ 28 w 276"/>
                <a:gd name="T17" fmla="*/ 186 h 430"/>
                <a:gd name="T18" fmla="*/ 68 w 276"/>
                <a:gd name="T19" fmla="*/ 180 h 430"/>
                <a:gd name="T20" fmla="*/ 84 w 276"/>
                <a:gd name="T21" fmla="*/ 166 h 430"/>
                <a:gd name="T22" fmla="*/ 112 w 276"/>
                <a:gd name="T23" fmla="*/ 160 h 430"/>
                <a:gd name="T24" fmla="*/ 130 w 276"/>
                <a:gd name="T25" fmla="*/ 138 h 430"/>
                <a:gd name="T26" fmla="*/ 128 w 276"/>
                <a:gd name="T27" fmla="*/ 98 h 430"/>
                <a:gd name="T28" fmla="*/ 158 w 276"/>
                <a:gd name="T29" fmla="*/ 42 h 430"/>
                <a:gd name="T30" fmla="*/ 162 w 276"/>
                <a:gd name="T31" fmla="*/ 12 h 430"/>
                <a:gd name="T32" fmla="*/ 170 w 276"/>
                <a:gd name="T33" fmla="*/ 10 h 430"/>
                <a:gd name="T34" fmla="*/ 190 w 276"/>
                <a:gd name="T35" fmla="*/ 2 h 430"/>
                <a:gd name="T36" fmla="*/ 204 w 276"/>
                <a:gd name="T37" fmla="*/ 0 h 430"/>
                <a:gd name="T38" fmla="*/ 220 w 276"/>
                <a:gd name="T39" fmla="*/ 6 h 430"/>
                <a:gd name="T40" fmla="*/ 226 w 276"/>
                <a:gd name="T41" fmla="*/ 22 h 430"/>
                <a:gd name="T42" fmla="*/ 218 w 276"/>
                <a:gd name="T43" fmla="*/ 40 h 430"/>
                <a:gd name="T44" fmla="*/ 212 w 276"/>
                <a:gd name="T45" fmla="*/ 58 h 430"/>
                <a:gd name="T46" fmla="*/ 196 w 276"/>
                <a:gd name="T47" fmla="*/ 82 h 430"/>
                <a:gd name="T48" fmla="*/ 192 w 276"/>
                <a:gd name="T49" fmla="*/ 108 h 430"/>
                <a:gd name="T50" fmla="*/ 194 w 276"/>
                <a:gd name="T51" fmla="*/ 132 h 430"/>
                <a:gd name="T52" fmla="*/ 232 w 276"/>
                <a:gd name="T53" fmla="*/ 138 h 430"/>
                <a:gd name="T54" fmla="*/ 248 w 276"/>
                <a:gd name="T55" fmla="*/ 154 h 430"/>
                <a:gd name="T56" fmla="*/ 268 w 276"/>
                <a:gd name="T57" fmla="*/ 168 h 430"/>
                <a:gd name="T58" fmla="*/ 276 w 276"/>
                <a:gd name="T59" fmla="*/ 170 h 430"/>
                <a:gd name="T60" fmla="*/ 270 w 276"/>
                <a:gd name="T61" fmla="*/ 184 h 430"/>
                <a:gd name="T62" fmla="*/ 258 w 276"/>
                <a:gd name="T63" fmla="*/ 198 h 430"/>
                <a:gd name="T64" fmla="*/ 252 w 276"/>
                <a:gd name="T65" fmla="*/ 206 h 430"/>
                <a:gd name="T66" fmla="*/ 228 w 276"/>
                <a:gd name="T67" fmla="*/ 226 h 430"/>
                <a:gd name="T68" fmla="*/ 216 w 276"/>
                <a:gd name="T69" fmla="*/ 228 h 430"/>
                <a:gd name="T70" fmla="*/ 202 w 276"/>
                <a:gd name="T71" fmla="*/ 232 h 430"/>
                <a:gd name="T72" fmla="*/ 202 w 276"/>
                <a:gd name="T73" fmla="*/ 248 h 430"/>
                <a:gd name="T74" fmla="*/ 198 w 276"/>
                <a:gd name="T75" fmla="*/ 270 h 430"/>
                <a:gd name="T76" fmla="*/ 188 w 276"/>
                <a:gd name="T77" fmla="*/ 284 h 430"/>
                <a:gd name="T78" fmla="*/ 180 w 276"/>
                <a:gd name="T79" fmla="*/ 308 h 430"/>
                <a:gd name="T80" fmla="*/ 178 w 276"/>
                <a:gd name="T81" fmla="*/ 332 h 430"/>
                <a:gd name="T82" fmla="*/ 194 w 276"/>
                <a:gd name="T83" fmla="*/ 346 h 430"/>
                <a:gd name="T84" fmla="*/ 214 w 276"/>
                <a:gd name="T85" fmla="*/ 352 h 430"/>
                <a:gd name="T86" fmla="*/ 222 w 276"/>
                <a:gd name="T87" fmla="*/ 364 h 430"/>
                <a:gd name="T88" fmla="*/ 222 w 276"/>
                <a:gd name="T89" fmla="*/ 382 h 430"/>
                <a:gd name="T90" fmla="*/ 216 w 276"/>
                <a:gd name="T91" fmla="*/ 394 h 430"/>
                <a:gd name="T92" fmla="*/ 198 w 276"/>
                <a:gd name="T93" fmla="*/ 400 h 430"/>
                <a:gd name="T94" fmla="*/ 184 w 276"/>
                <a:gd name="T95" fmla="*/ 406 h 430"/>
                <a:gd name="T96" fmla="*/ 154 w 276"/>
                <a:gd name="T97" fmla="*/ 430 h 430"/>
                <a:gd name="T98" fmla="*/ 142 w 276"/>
                <a:gd name="T99" fmla="*/ 428 h 430"/>
                <a:gd name="T100" fmla="*/ 106 w 276"/>
                <a:gd name="T101" fmla="*/ 398 h 43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76" h="430">
                  <a:moveTo>
                    <a:pt x="106" y="398"/>
                  </a:moveTo>
                  <a:lnTo>
                    <a:pt x="106" y="398"/>
                  </a:lnTo>
                  <a:lnTo>
                    <a:pt x="98" y="364"/>
                  </a:lnTo>
                  <a:lnTo>
                    <a:pt x="96" y="340"/>
                  </a:lnTo>
                  <a:lnTo>
                    <a:pt x="92" y="318"/>
                  </a:lnTo>
                  <a:lnTo>
                    <a:pt x="86" y="280"/>
                  </a:lnTo>
                  <a:lnTo>
                    <a:pt x="68" y="258"/>
                  </a:lnTo>
                  <a:lnTo>
                    <a:pt x="52" y="240"/>
                  </a:lnTo>
                  <a:lnTo>
                    <a:pt x="36" y="226"/>
                  </a:lnTo>
                  <a:lnTo>
                    <a:pt x="26" y="214"/>
                  </a:lnTo>
                  <a:lnTo>
                    <a:pt x="0" y="200"/>
                  </a:lnTo>
                  <a:lnTo>
                    <a:pt x="4" y="196"/>
                  </a:lnTo>
                  <a:lnTo>
                    <a:pt x="10" y="192"/>
                  </a:lnTo>
                  <a:lnTo>
                    <a:pt x="28" y="186"/>
                  </a:lnTo>
                  <a:lnTo>
                    <a:pt x="68" y="180"/>
                  </a:lnTo>
                  <a:lnTo>
                    <a:pt x="78" y="170"/>
                  </a:lnTo>
                  <a:lnTo>
                    <a:pt x="84" y="166"/>
                  </a:lnTo>
                  <a:lnTo>
                    <a:pt x="94" y="162"/>
                  </a:lnTo>
                  <a:lnTo>
                    <a:pt x="112" y="160"/>
                  </a:lnTo>
                  <a:lnTo>
                    <a:pt x="130" y="138"/>
                  </a:lnTo>
                  <a:lnTo>
                    <a:pt x="128" y="98"/>
                  </a:lnTo>
                  <a:lnTo>
                    <a:pt x="158" y="42"/>
                  </a:lnTo>
                  <a:lnTo>
                    <a:pt x="162" y="12"/>
                  </a:lnTo>
                  <a:lnTo>
                    <a:pt x="170" y="10"/>
                  </a:lnTo>
                  <a:lnTo>
                    <a:pt x="176" y="8"/>
                  </a:lnTo>
                  <a:lnTo>
                    <a:pt x="190" y="2"/>
                  </a:lnTo>
                  <a:lnTo>
                    <a:pt x="198" y="0"/>
                  </a:lnTo>
                  <a:lnTo>
                    <a:pt x="204" y="0"/>
                  </a:lnTo>
                  <a:lnTo>
                    <a:pt x="212" y="2"/>
                  </a:lnTo>
                  <a:lnTo>
                    <a:pt x="220" y="6"/>
                  </a:lnTo>
                  <a:lnTo>
                    <a:pt x="226" y="22"/>
                  </a:lnTo>
                  <a:lnTo>
                    <a:pt x="218" y="40"/>
                  </a:lnTo>
                  <a:lnTo>
                    <a:pt x="212" y="58"/>
                  </a:lnTo>
                  <a:lnTo>
                    <a:pt x="198" y="74"/>
                  </a:lnTo>
                  <a:lnTo>
                    <a:pt x="196" y="82"/>
                  </a:lnTo>
                  <a:lnTo>
                    <a:pt x="192" y="90"/>
                  </a:lnTo>
                  <a:lnTo>
                    <a:pt x="192" y="108"/>
                  </a:lnTo>
                  <a:lnTo>
                    <a:pt x="194" y="132"/>
                  </a:lnTo>
                  <a:lnTo>
                    <a:pt x="232" y="138"/>
                  </a:lnTo>
                  <a:lnTo>
                    <a:pt x="238" y="146"/>
                  </a:lnTo>
                  <a:lnTo>
                    <a:pt x="248" y="154"/>
                  </a:lnTo>
                  <a:lnTo>
                    <a:pt x="260" y="164"/>
                  </a:lnTo>
                  <a:lnTo>
                    <a:pt x="268" y="168"/>
                  </a:lnTo>
                  <a:lnTo>
                    <a:pt x="276" y="170"/>
                  </a:lnTo>
                  <a:lnTo>
                    <a:pt x="274" y="176"/>
                  </a:lnTo>
                  <a:lnTo>
                    <a:pt x="270" y="184"/>
                  </a:lnTo>
                  <a:lnTo>
                    <a:pt x="264" y="192"/>
                  </a:lnTo>
                  <a:lnTo>
                    <a:pt x="258" y="198"/>
                  </a:lnTo>
                  <a:lnTo>
                    <a:pt x="252" y="206"/>
                  </a:lnTo>
                  <a:lnTo>
                    <a:pt x="244" y="214"/>
                  </a:lnTo>
                  <a:lnTo>
                    <a:pt x="228" y="226"/>
                  </a:lnTo>
                  <a:lnTo>
                    <a:pt x="216" y="228"/>
                  </a:lnTo>
                  <a:lnTo>
                    <a:pt x="206" y="228"/>
                  </a:lnTo>
                  <a:lnTo>
                    <a:pt x="202" y="232"/>
                  </a:lnTo>
                  <a:lnTo>
                    <a:pt x="200" y="236"/>
                  </a:lnTo>
                  <a:lnTo>
                    <a:pt x="202" y="248"/>
                  </a:lnTo>
                  <a:lnTo>
                    <a:pt x="200" y="258"/>
                  </a:lnTo>
                  <a:lnTo>
                    <a:pt x="198" y="270"/>
                  </a:lnTo>
                  <a:lnTo>
                    <a:pt x="188" y="284"/>
                  </a:lnTo>
                  <a:lnTo>
                    <a:pt x="182" y="296"/>
                  </a:lnTo>
                  <a:lnTo>
                    <a:pt x="180" y="308"/>
                  </a:lnTo>
                  <a:lnTo>
                    <a:pt x="178" y="332"/>
                  </a:lnTo>
                  <a:lnTo>
                    <a:pt x="194" y="346"/>
                  </a:lnTo>
                  <a:lnTo>
                    <a:pt x="202" y="348"/>
                  </a:lnTo>
                  <a:lnTo>
                    <a:pt x="214" y="352"/>
                  </a:lnTo>
                  <a:lnTo>
                    <a:pt x="218" y="358"/>
                  </a:lnTo>
                  <a:lnTo>
                    <a:pt x="222" y="364"/>
                  </a:lnTo>
                  <a:lnTo>
                    <a:pt x="224" y="372"/>
                  </a:lnTo>
                  <a:lnTo>
                    <a:pt x="222" y="382"/>
                  </a:lnTo>
                  <a:lnTo>
                    <a:pt x="216" y="394"/>
                  </a:lnTo>
                  <a:lnTo>
                    <a:pt x="198" y="400"/>
                  </a:lnTo>
                  <a:lnTo>
                    <a:pt x="184" y="406"/>
                  </a:lnTo>
                  <a:lnTo>
                    <a:pt x="160" y="426"/>
                  </a:lnTo>
                  <a:lnTo>
                    <a:pt x="154" y="430"/>
                  </a:lnTo>
                  <a:lnTo>
                    <a:pt x="148" y="430"/>
                  </a:lnTo>
                  <a:lnTo>
                    <a:pt x="142" y="428"/>
                  </a:lnTo>
                  <a:lnTo>
                    <a:pt x="134" y="422"/>
                  </a:lnTo>
                  <a:lnTo>
                    <a:pt x="106" y="398"/>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29" name="Freeform 32">
              <a:extLst>
                <a:ext uri="{FF2B5EF4-FFF2-40B4-BE49-F238E27FC236}">
                  <a16:creationId xmlns:a16="http://schemas.microsoft.com/office/drawing/2014/main" id="{678BE829-0636-40C2-B36C-D6F4EE88F5C0}"/>
                </a:ext>
              </a:extLst>
            </p:cNvPr>
            <p:cNvSpPr>
              <a:spLocks/>
            </p:cNvSpPr>
            <p:nvPr/>
          </p:nvSpPr>
          <p:spPr bwMode="auto">
            <a:xfrm>
              <a:off x="6108700" y="2295525"/>
              <a:ext cx="850900" cy="1219200"/>
            </a:xfrm>
            <a:custGeom>
              <a:avLst/>
              <a:gdLst>
                <a:gd name="T0" fmla="*/ 108 w 536"/>
                <a:gd name="T1" fmla="*/ 754 h 768"/>
                <a:gd name="T2" fmla="*/ 22 w 536"/>
                <a:gd name="T3" fmla="*/ 720 h 768"/>
                <a:gd name="T4" fmla="*/ 52 w 536"/>
                <a:gd name="T5" fmla="*/ 664 h 768"/>
                <a:gd name="T6" fmla="*/ 58 w 536"/>
                <a:gd name="T7" fmla="*/ 572 h 768"/>
                <a:gd name="T8" fmla="*/ 6 w 536"/>
                <a:gd name="T9" fmla="*/ 508 h 768"/>
                <a:gd name="T10" fmla="*/ 32 w 536"/>
                <a:gd name="T11" fmla="*/ 458 h 768"/>
                <a:gd name="T12" fmla="*/ 78 w 536"/>
                <a:gd name="T13" fmla="*/ 412 h 768"/>
                <a:gd name="T14" fmla="*/ 40 w 536"/>
                <a:gd name="T15" fmla="*/ 334 h 768"/>
                <a:gd name="T16" fmla="*/ 18 w 536"/>
                <a:gd name="T17" fmla="*/ 316 h 768"/>
                <a:gd name="T18" fmla="*/ 46 w 536"/>
                <a:gd name="T19" fmla="*/ 282 h 768"/>
                <a:gd name="T20" fmla="*/ 24 w 536"/>
                <a:gd name="T21" fmla="*/ 236 h 768"/>
                <a:gd name="T22" fmla="*/ 0 w 536"/>
                <a:gd name="T23" fmla="*/ 164 h 768"/>
                <a:gd name="T24" fmla="*/ 28 w 536"/>
                <a:gd name="T25" fmla="*/ 142 h 768"/>
                <a:gd name="T26" fmla="*/ 44 w 536"/>
                <a:gd name="T27" fmla="*/ 84 h 768"/>
                <a:gd name="T28" fmla="*/ 70 w 536"/>
                <a:gd name="T29" fmla="*/ 88 h 768"/>
                <a:gd name="T30" fmla="*/ 72 w 536"/>
                <a:gd name="T31" fmla="*/ 118 h 768"/>
                <a:gd name="T32" fmla="*/ 82 w 536"/>
                <a:gd name="T33" fmla="*/ 150 h 768"/>
                <a:gd name="T34" fmla="*/ 124 w 536"/>
                <a:gd name="T35" fmla="*/ 154 h 768"/>
                <a:gd name="T36" fmla="*/ 136 w 536"/>
                <a:gd name="T37" fmla="*/ 134 h 768"/>
                <a:gd name="T38" fmla="*/ 180 w 536"/>
                <a:gd name="T39" fmla="*/ 106 h 768"/>
                <a:gd name="T40" fmla="*/ 252 w 536"/>
                <a:gd name="T41" fmla="*/ 92 h 768"/>
                <a:gd name="T42" fmla="*/ 266 w 536"/>
                <a:gd name="T43" fmla="*/ 22 h 768"/>
                <a:gd name="T44" fmla="*/ 310 w 536"/>
                <a:gd name="T45" fmla="*/ 0 h 768"/>
                <a:gd name="T46" fmla="*/ 332 w 536"/>
                <a:gd name="T47" fmla="*/ 40 h 768"/>
                <a:gd name="T48" fmla="*/ 378 w 536"/>
                <a:gd name="T49" fmla="*/ 128 h 768"/>
                <a:gd name="T50" fmla="*/ 424 w 536"/>
                <a:gd name="T51" fmla="*/ 138 h 768"/>
                <a:gd name="T52" fmla="*/ 444 w 536"/>
                <a:gd name="T53" fmla="*/ 152 h 768"/>
                <a:gd name="T54" fmla="*/ 430 w 536"/>
                <a:gd name="T55" fmla="*/ 188 h 768"/>
                <a:gd name="T56" fmla="*/ 448 w 536"/>
                <a:gd name="T57" fmla="*/ 210 h 768"/>
                <a:gd name="T58" fmla="*/ 520 w 536"/>
                <a:gd name="T59" fmla="*/ 250 h 768"/>
                <a:gd name="T60" fmla="*/ 488 w 536"/>
                <a:gd name="T61" fmla="*/ 330 h 768"/>
                <a:gd name="T62" fmla="*/ 450 w 536"/>
                <a:gd name="T63" fmla="*/ 370 h 768"/>
                <a:gd name="T64" fmla="*/ 398 w 536"/>
                <a:gd name="T65" fmla="*/ 384 h 768"/>
                <a:gd name="T66" fmla="*/ 350 w 536"/>
                <a:gd name="T67" fmla="*/ 340 h 768"/>
                <a:gd name="T68" fmla="*/ 344 w 536"/>
                <a:gd name="T69" fmla="*/ 288 h 768"/>
                <a:gd name="T70" fmla="*/ 310 w 536"/>
                <a:gd name="T71" fmla="*/ 252 h 768"/>
                <a:gd name="T72" fmla="*/ 294 w 536"/>
                <a:gd name="T73" fmla="*/ 200 h 768"/>
                <a:gd name="T74" fmla="*/ 258 w 536"/>
                <a:gd name="T75" fmla="*/ 184 h 768"/>
                <a:gd name="T76" fmla="*/ 226 w 536"/>
                <a:gd name="T77" fmla="*/ 190 h 768"/>
                <a:gd name="T78" fmla="*/ 194 w 536"/>
                <a:gd name="T79" fmla="*/ 228 h 768"/>
                <a:gd name="T80" fmla="*/ 178 w 536"/>
                <a:gd name="T81" fmla="*/ 266 h 768"/>
                <a:gd name="T82" fmla="*/ 172 w 536"/>
                <a:gd name="T83" fmla="*/ 298 h 768"/>
                <a:gd name="T84" fmla="*/ 142 w 536"/>
                <a:gd name="T85" fmla="*/ 314 h 768"/>
                <a:gd name="T86" fmla="*/ 142 w 536"/>
                <a:gd name="T87" fmla="*/ 360 h 768"/>
                <a:gd name="T88" fmla="*/ 222 w 536"/>
                <a:gd name="T89" fmla="*/ 346 h 768"/>
                <a:gd name="T90" fmla="*/ 252 w 536"/>
                <a:gd name="T91" fmla="*/ 342 h 768"/>
                <a:gd name="T92" fmla="*/ 274 w 536"/>
                <a:gd name="T93" fmla="*/ 360 h 768"/>
                <a:gd name="T94" fmla="*/ 300 w 536"/>
                <a:gd name="T95" fmla="*/ 436 h 768"/>
                <a:gd name="T96" fmla="*/ 352 w 536"/>
                <a:gd name="T97" fmla="*/ 468 h 768"/>
                <a:gd name="T98" fmla="*/ 354 w 536"/>
                <a:gd name="T99" fmla="*/ 512 h 768"/>
                <a:gd name="T100" fmla="*/ 328 w 536"/>
                <a:gd name="T101" fmla="*/ 540 h 768"/>
                <a:gd name="T102" fmla="*/ 266 w 536"/>
                <a:gd name="T103" fmla="*/ 582 h 768"/>
                <a:gd name="T104" fmla="*/ 202 w 536"/>
                <a:gd name="T105" fmla="*/ 650 h 768"/>
                <a:gd name="T106" fmla="*/ 180 w 536"/>
                <a:gd name="T107" fmla="*/ 730 h 76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36" h="768">
                  <a:moveTo>
                    <a:pt x="192" y="768"/>
                  </a:moveTo>
                  <a:lnTo>
                    <a:pt x="192" y="768"/>
                  </a:lnTo>
                  <a:lnTo>
                    <a:pt x="178" y="754"/>
                  </a:lnTo>
                  <a:lnTo>
                    <a:pt x="108" y="754"/>
                  </a:lnTo>
                  <a:lnTo>
                    <a:pt x="44" y="740"/>
                  </a:lnTo>
                  <a:lnTo>
                    <a:pt x="32" y="730"/>
                  </a:lnTo>
                  <a:lnTo>
                    <a:pt x="22" y="720"/>
                  </a:lnTo>
                  <a:lnTo>
                    <a:pt x="16" y="712"/>
                  </a:lnTo>
                  <a:lnTo>
                    <a:pt x="14" y="708"/>
                  </a:lnTo>
                  <a:lnTo>
                    <a:pt x="52" y="664"/>
                  </a:lnTo>
                  <a:lnTo>
                    <a:pt x="62" y="630"/>
                  </a:lnTo>
                  <a:lnTo>
                    <a:pt x="66" y="608"/>
                  </a:lnTo>
                  <a:lnTo>
                    <a:pt x="64" y="588"/>
                  </a:lnTo>
                  <a:lnTo>
                    <a:pt x="58" y="572"/>
                  </a:lnTo>
                  <a:lnTo>
                    <a:pt x="50" y="558"/>
                  </a:lnTo>
                  <a:lnTo>
                    <a:pt x="42" y="544"/>
                  </a:lnTo>
                  <a:lnTo>
                    <a:pt x="30" y="532"/>
                  </a:lnTo>
                  <a:lnTo>
                    <a:pt x="6" y="508"/>
                  </a:lnTo>
                  <a:lnTo>
                    <a:pt x="6" y="494"/>
                  </a:lnTo>
                  <a:lnTo>
                    <a:pt x="10" y="482"/>
                  </a:lnTo>
                  <a:lnTo>
                    <a:pt x="16" y="474"/>
                  </a:lnTo>
                  <a:lnTo>
                    <a:pt x="22" y="464"/>
                  </a:lnTo>
                  <a:lnTo>
                    <a:pt x="32" y="458"/>
                  </a:lnTo>
                  <a:lnTo>
                    <a:pt x="40" y="450"/>
                  </a:lnTo>
                  <a:lnTo>
                    <a:pt x="62" y="438"/>
                  </a:lnTo>
                  <a:lnTo>
                    <a:pt x="78" y="412"/>
                  </a:lnTo>
                  <a:lnTo>
                    <a:pt x="78" y="382"/>
                  </a:lnTo>
                  <a:lnTo>
                    <a:pt x="64" y="362"/>
                  </a:lnTo>
                  <a:lnTo>
                    <a:pt x="52" y="346"/>
                  </a:lnTo>
                  <a:lnTo>
                    <a:pt x="40" y="334"/>
                  </a:lnTo>
                  <a:lnTo>
                    <a:pt x="26" y="322"/>
                  </a:lnTo>
                  <a:lnTo>
                    <a:pt x="18" y="320"/>
                  </a:lnTo>
                  <a:lnTo>
                    <a:pt x="18" y="316"/>
                  </a:lnTo>
                  <a:lnTo>
                    <a:pt x="38" y="300"/>
                  </a:lnTo>
                  <a:lnTo>
                    <a:pt x="44" y="288"/>
                  </a:lnTo>
                  <a:lnTo>
                    <a:pt x="46" y="282"/>
                  </a:lnTo>
                  <a:lnTo>
                    <a:pt x="48" y="276"/>
                  </a:lnTo>
                  <a:lnTo>
                    <a:pt x="24" y="256"/>
                  </a:lnTo>
                  <a:lnTo>
                    <a:pt x="24" y="236"/>
                  </a:lnTo>
                  <a:lnTo>
                    <a:pt x="10" y="220"/>
                  </a:lnTo>
                  <a:lnTo>
                    <a:pt x="0" y="208"/>
                  </a:lnTo>
                  <a:lnTo>
                    <a:pt x="0" y="164"/>
                  </a:lnTo>
                  <a:lnTo>
                    <a:pt x="16" y="146"/>
                  </a:lnTo>
                  <a:lnTo>
                    <a:pt x="22" y="144"/>
                  </a:lnTo>
                  <a:lnTo>
                    <a:pt x="28" y="142"/>
                  </a:lnTo>
                  <a:lnTo>
                    <a:pt x="34" y="140"/>
                  </a:lnTo>
                  <a:lnTo>
                    <a:pt x="34" y="94"/>
                  </a:lnTo>
                  <a:lnTo>
                    <a:pt x="44" y="84"/>
                  </a:lnTo>
                  <a:lnTo>
                    <a:pt x="50" y="80"/>
                  </a:lnTo>
                  <a:lnTo>
                    <a:pt x="58" y="78"/>
                  </a:lnTo>
                  <a:lnTo>
                    <a:pt x="64" y="82"/>
                  </a:lnTo>
                  <a:lnTo>
                    <a:pt x="70" y="88"/>
                  </a:lnTo>
                  <a:lnTo>
                    <a:pt x="76" y="98"/>
                  </a:lnTo>
                  <a:lnTo>
                    <a:pt x="78" y="104"/>
                  </a:lnTo>
                  <a:lnTo>
                    <a:pt x="80" y="112"/>
                  </a:lnTo>
                  <a:lnTo>
                    <a:pt x="72" y="118"/>
                  </a:lnTo>
                  <a:lnTo>
                    <a:pt x="68" y="124"/>
                  </a:lnTo>
                  <a:lnTo>
                    <a:pt x="68" y="130"/>
                  </a:lnTo>
                  <a:lnTo>
                    <a:pt x="70" y="136"/>
                  </a:lnTo>
                  <a:lnTo>
                    <a:pt x="76" y="142"/>
                  </a:lnTo>
                  <a:lnTo>
                    <a:pt x="82" y="150"/>
                  </a:lnTo>
                  <a:lnTo>
                    <a:pt x="98" y="164"/>
                  </a:lnTo>
                  <a:lnTo>
                    <a:pt x="108" y="164"/>
                  </a:lnTo>
                  <a:lnTo>
                    <a:pt x="124" y="154"/>
                  </a:lnTo>
                  <a:lnTo>
                    <a:pt x="124" y="148"/>
                  </a:lnTo>
                  <a:lnTo>
                    <a:pt x="128" y="142"/>
                  </a:lnTo>
                  <a:lnTo>
                    <a:pt x="132" y="138"/>
                  </a:lnTo>
                  <a:lnTo>
                    <a:pt x="136" y="134"/>
                  </a:lnTo>
                  <a:lnTo>
                    <a:pt x="148" y="126"/>
                  </a:lnTo>
                  <a:lnTo>
                    <a:pt x="162" y="120"/>
                  </a:lnTo>
                  <a:lnTo>
                    <a:pt x="170" y="110"/>
                  </a:lnTo>
                  <a:lnTo>
                    <a:pt x="180" y="106"/>
                  </a:lnTo>
                  <a:lnTo>
                    <a:pt x="190" y="104"/>
                  </a:lnTo>
                  <a:lnTo>
                    <a:pt x="202" y="102"/>
                  </a:lnTo>
                  <a:lnTo>
                    <a:pt x="228" y="100"/>
                  </a:lnTo>
                  <a:lnTo>
                    <a:pt x="240" y="98"/>
                  </a:lnTo>
                  <a:lnTo>
                    <a:pt x="252" y="92"/>
                  </a:lnTo>
                  <a:lnTo>
                    <a:pt x="250" y="40"/>
                  </a:lnTo>
                  <a:lnTo>
                    <a:pt x="258" y="30"/>
                  </a:lnTo>
                  <a:lnTo>
                    <a:pt x="266" y="22"/>
                  </a:lnTo>
                  <a:lnTo>
                    <a:pt x="288" y="8"/>
                  </a:lnTo>
                  <a:lnTo>
                    <a:pt x="296" y="2"/>
                  </a:lnTo>
                  <a:lnTo>
                    <a:pt x="304" y="0"/>
                  </a:lnTo>
                  <a:lnTo>
                    <a:pt x="310" y="0"/>
                  </a:lnTo>
                  <a:lnTo>
                    <a:pt x="314" y="4"/>
                  </a:lnTo>
                  <a:lnTo>
                    <a:pt x="318" y="10"/>
                  </a:lnTo>
                  <a:lnTo>
                    <a:pt x="322" y="18"/>
                  </a:lnTo>
                  <a:lnTo>
                    <a:pt x="332" y="40"/>
                  </a:lnTo>
                  <a:lnTo>
                    <a:pt x="370" y="100"/>
                  </a:lnTo>
                  <a:lnTo>
                    <a:pt x="372" y="112"/>
                  </a:lnTo>
                  <a:lnTo>
                    <a:pt x="374" y="122"/>
                  </a:lnTo>
                  <a:lnTo>
                    <a:pt x="378" y="128"/>
                  </a:lnTo>
                  <a:lnTo>
                    <a:pt x="382" y="132"/>
                  </a:lnTo>
                  <a:lnTo>
                    <a:pt x="388" y="136"/>
                  </a:lnTo>
                  <a:lnTo>
                    <a:pt x="398" y="140"/>
                  </a:lnTo>
                  <a:lnTo>
                    <a:pt x="424" y="138"/>
                  </a:lnTo>
                  <a:lnTo>
                    <a:pt x="442" y="138"/>
                  </a:lnTo>
                  <a:lnTo>
                    <a:pt x="458" y="140"/>
                  </a:lnTo>
                  <a:lnTo>
                    <a:pt x="450" y="146"/>
                  </a:lnTo>
                  <a:lnTo>
                    <a:pt x="444" y="152"/>
                  </a:lnTo>
                  <a:lnTo>
                    <a:pt x="436" y="158"/>
                  </a:lnTo>
                  <a:lnTo>
                    <a:pt x="430" y="166"/>
                  </a:lnTo>
                  <a:lnTo>
                    <a:pt x="430" y="178"/>
                  </a:lnTo>
                  <a:lnTo>
                    <a:pt x="430" y="188"/>
                  </a:lnTo>
                  <a:lnTo>
                    <a:pt x="432" y="192"/>
                  </a:lnTo>
                  <a:lnTo>
                    <a:pt x="436" y="198"/>
                  </a:lnTo>
                  <a:lnTo>
                    <a:pt x="440" y="204"/>
                  </a:lnTo>
                  <a:lnTo>
                    <a:pt x="448" y="210"/>
                  </a:lnTo>
                  <a:lnTo>
                    <a:pt x="458" y="212"/>
                  </a:lnTo>
                  <a:lnTo>
                    <a:pt x="466" y="216"/>
                  </a:lnTo>
                  <a:lnTo>
                    <a:pt x="482" y="226"/>
                  </a:lnTo>
                  <a:lnTo>
                    <a:pt x="500" y="238"/>
                  </a:lnTo>
                  <a:lnTo>
                    <a:pt x="520" y="250"/>
                  </a:lnTo>
                  <a:lnTo>
                    <a:pt x="536" y="264"/>
                  </a:lnTo>
                  <a:lnTo>
                    <a:pt x="488" y="330"/>
                  </a:lnTo>
                  <a:lnTo>
                    <a:pt x="486" y="336"/>
                  </a:lnTo>
                  <a:lnTo>
                    <a:pt x="482" y="344"/>
                  </a:lnTo>
                  <a:lnTo>
                    <a:pt x="476" y="352"/>
                  </a:lnTo>
                  <a:lnTo>
                    <a:pt x="468" y="358"/>
                  </a:lnTo>
                  <a:lnTo>
                    <a:pt x="450" y="370"/>
                  </a:lnTo>
                  <a:lnTo>
                    <a:pt x="436" y="376"/>
                  </a:lnTo>
                  <a:lnTo>
                    <a:pt x="416" y="380"/>
                  </a:lnTo>
                  <a:lnTo>
                    <a:pt x="398" y="384"/>
                  </a:lnTo>
                  <a:lnTo>
                    <a:pt x="382" y="372"/>
                  </a:lnTo>
                  <a:lnTo>
                    <a:pt x="370" y="360"/>
                  </a:lnTo>
                  <a:lnTo>
                    <a:pt x="360" y="348"/>
                  </a:lnTo>
                  <a:lnTo>
                    <a:pt x="350" y="340"/>
                  </a:lnTo>
                  <a:lnTo>
                    <a:pt x="346" y="332"/>
                  </a:lnTo>
                  <a:lnTo>
                    <a:pt x="346" y="324"/>
                  </a:lnTo>
                  <a:lnTo>
                    <a:pt x="346" y="308"/>
                  </a:lnTo>
                  <a:lnTo>
                    <a:pt x="344" y="294"/>
                  </a:lnTo>
                  <a:lnTo>
                    <a:pt x="344" y="288"/>
                  </a:lnTo>
                  <a:lnTo>
                    <a:pt x="342" y="284"/>
                  </a:lnTo>
                  <a:lnTo>
                    <a:pt x="310" y="272"/>
                  </a:lnTo>
                  <a:lnTo>
                    <a:pt x="310" y="252"/>
                  </a:lnTo>
                  <a:lnTo>
                    <a:pt x="312" y="232"/>
                  </a:lnTo>
                  <a:lnTo>
                    <a:pt x="314" y="214"/>
                  </a:lnTo>
                  <a:lnTo>
                    <a:pt x="314" y="202"/>
                  </a:lnTo>
                  <a:lnTo>
                    <a:pt x="294" y="200"/>
                  </a:lnTo>
                  <a:lnTo>
                    <a:pt x="278" y="198"/>
                  </a:lnTo>
                  <a:lnTo>
                    <a:pt x="270" y="196"/>
                  </a:lnTo>
                  <a:lnTo>
                    <a:pt x="264" y="192"/>
                  </a:lnTo>
                  <a:lnTo>
                    <a:pt x="260" y="188"/>
                  </a:lnTo>
                  <a:lnTo>
                    <a:pt x="258" y="184"/>
                  </a:lnTo>
                  <a:lnTo>
                    <a:pt x="238" y="184"/>
                  </a:lnTo>
                  <a:lnTo>
                    <a:pt x="232" y="184"/>
                  </a:lnTo>
                  <a:lnTo>
                    <a:pt x="228" y="186"/>
                  </a:lnTo>
                  <a:lnTo>
                    <a:pt x="226" y="190"/>
                  </a:lnTo>
                  <a:lnTo>
                    <a:pt x="224" y="196"/>
                  </a:lnTo>
                  <a:lnTo>
                    <a:pt x="220" y="214"/>
                  </a:lnTo>
                  <a:lnTo>
                    <a:pt x="206" y="220"/>
                  </a:lnTo>
                  <a:lnTo>
                    <a:pt x="194" y="228"/>
                  </a:lnTo>
                  <a:lnTo>
                    <a:pt x="172" y="244"/>
                  </a:lnTo>
                  <a:lnTo>
                    <a:pt x="172" y="250"/>
                  </a:lnTo>
                  <a:lnTo>
                    <a:pt x="174" y="258"/>
                  </a:lnTo>
                  <a:lnTo>
                    <a:pt x="178" y="266"/>
                  </a:lnTo>
                  <a:lnTo>
                    <a:pt x="184" y="278"/>
                  </a:lnTo>
                  <a:lnTo>
                    <a:pt x="182" y="286"/>
                  </a:lnTo>
                  <a:lnTo>
                    <a:pt x="176" y="292"/>
                  </a:lnTo>
                  <a:lnTo>
                    <a:pt x="172" y="298"/>
                  </a:lnTo>
                  <a:lnTo>
                    <a:pt x="164" y="300"/>
                  </a:lnTo>
                  <a:lnTo>
                    <a:pt x="152" y="306"/>
                  </a:lnTo>
                  <a:lnTo>
                    <a:pt x="146" y="310"/>
                  </a:lnTo>
                  <a:lnTo>
                    <a:pt x="142" y="314"/>
                  </a:lnTo>
                  <a:lnTo>
                    <a:pt x="142" y="326"/>
                  </a:lnTo>
                  <a:lnTo>
                    <a:pt x="140" y="338"/>
                  </a:lnTo>
                  <a:lnTo>
                    <a:pt x="138" y="350"/>
                  </a:lnTo>
                  <a:lnTo>
                    <a:pt x="140" y="356"/>
                  </a:lnTo>
                  <a:lnTo>
                    <a:pt x="142" y="360"/>
                  </a:lnTo>
                  <a:lnTo>
                    <a:pt x="206" y="360"/>
                  </a:lnTo>
                  <a:lnTo>
                    <a:pt x="214" y="352"/>
                  </a:lnTo>
                  <a:lnTo>
                    <a:pt x="222" y="346"/>
                  </a:lnTo>
                  <a:lnTo>
                    <a:pt x="228" y="342"/>
                  </a:lnTo>
                  <a:lnTo>
                    <a:pt x="234" y="342"/>
                  </a:lnTo>
                  <a:lnTo>
                    <a:pt x="242" y="340"/>
                  </a:lnTo>
                  <a:lnTo>
                    <a:pt x="252" y="342"/>
                  </a:lnTo>
                  <a:lnTo>
                    <a:pt x="256" y="348"/>
                  </a:lnTo>
                  <a:lnTo>
                    <a:pt x="260" y="350"/>
                  </a:lnTo>
                  <a:lnTo>
                    <a:pt x="266" y="356"/>
                  </a:lnTo>
                  <a:lnTo>
                    <a:pt x="274" y="360"/>
                  </a:lnTo>
                  <a:lnTo>
                    <a:pt x="282" y="378"/>
                  </a:lnTo>
                  <a:lnTo>
                    <a:pt x="290" y="422"/>
                  </a:lnTo>
                  <a:lnTo>
                    <a:pt x="300" y="436"/>
                  </a:lnTo>
                  <a:lnTo>
                    <a:pt x="314" y="448"/>
                  </a:lnTo>
                  <a:lnTo>
                    <a:pt x="330" y="460"/>
                  </a:lnTo>
                  <a:lnTo>
                    <a:pt x="340" y="464"/>
                  </a:lnTo>
                  <a:lnTo>
                    <a:pt x="352" y="468"/>
                  </a:lnTo>
                  <a:lnTo>
                    <a:pt x="372" y="502"/>
                  </a:lnTo>
                  <a:lnTo>
                    <a:pt x="368" y="502"/>
                  </a:lnTo>
                  <a:lnTo>
                    <a:pt x="362" y="504"/>
                  </a:lnTo>
                  <a:lnTo>
                    <a:pt x="354" y="512"/>
                  </a:lnTo>
                  <a:lnTo>
                    <a:pt x="346" y="520"/>
                  </a:lnTo>
                  <a:lnTo>
                    <a:pt x="340" y="526"/>
                  </a:lnTo>
                  <a:lnTo>
                    <a:pt x="336" y="534"/>
                  </a:lnTo>
                  <a:lnTo>
                    <a:pt x="328" y="540"/>
                  </a:lnTo>
                  <a:lnTo>
                    <a:pt x="312" y="554"/>
                  </a:lnTo>
                  <a:lnTo>
                    <a:pt x="296" y="564"/>
                  </a:lnTo>
                  <a:lnTo>
                    <a:pt x="280" y="570"/>
                  </a:lnTo>
                  <a:lnTo>
                    <a:pt x="266" y="582"/>
                  </a:lnTo>
                  <a:lnTo>
                    <a:pt x="254" y="592"/>
                  </a:lnTo>
                  <a:lnTo>
                    <a:pt x="244" y="606"/>
                  </a:lnTo>
                  <a:lnTo>
                    <a:pt x="234" y="620"/>
                  </a:lnTo>
                  <a:lnTo>
                    <a:pt x="202" y="650"/>
                  </a:lnTo>
                  <a:lnTo>
                    <a:pt x="190" y="662"/>
                  </a:lnTo>
                  <a:lnTo>
                    <a:pt x="182" y="676"/>
                  </a:lnTo>
                  <a:lnTo>
                    <a:pt x="176" y="690"/>
                  </a:lnTo>
                  <a:lnTo>
                    <a:pt x="176" y="708"/>
                  </a:lnTo>
                  <a:lnTo>
                    <a:pt x="180" y="730"/>
                  </a:lnTo>
                  <a:lnTo>
                    <a:pt x="190" y="756"/>
                  </a:lnTo>
                  <a:lnTo>
                    <a:pt x="192" y="768"/>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30" name="Freeform 33">
              <a:extLst>
                <a:ext uri="{FF2B5EF4-FFF2-40B4-BE49-F238E27FC236}">
                  <a16:creationId xmlns:a16="http://schemas.microsoft.com/office/drawing/2014/main" id="{E994002D-AAF2-4526-A65C-C133257DD0E0}"/>
                </a:ext>
              </a:extLst>
            </p:cNvPr>
            <p:cNvSpPr>
              <a:spLocks/>
            </p:cNvSpPr>
            <p:nvPr/>
          </p:nvSpPr>
          <p:spPr bwMode="auto">
            <a:xfrm>
              <a:off x="555625" y="1035050"/>
              <a:ext cx="3143250" cy="2406650"/>
            </a:xfrm>
            <a:custGeom>
              <a:avLst/>
              <a:gdLst>
                <a:gd name="T0" fmla="*/ 1348 w 1980"/>
                <a:gd name="T1" fmla="*/ 1486 h 1516"/>
                <a:gd name="T2" fmla="*/ 1296 w 1980"/>
                <a:gd name="T3" fmla="*/ 1480 h 1516"/>
                <a:gd name="T4" fmla="*/ 1206 w 1980"/>
                <a:gd name="T5" fmla="*/ 1418 h 1516"/>
                <a:gd name="T6" fmla="*/ 1068 w 1980"/>
                <a:gd name="T7" fmla="*/ 1416 h 1516"/>
                <a:gd name="T8" fmla="*/ 938 w 1980"/>
                <a:gd name="T9" fmla="*/ 1464 h 1516"/>
                <a:gd name="T10" fmla="*/ 842 w 1980"/>
                <a:gd name="T11" fmla="*/ 1464 h 1516"/>
                <a:gd name="T12" fmla="*/ 720 w 1980"/>
                <a:gd name="T13" fmla="*/ 1458 h 1516"/>
                <a:gd name="T14" fmla="*/ 664 w 1980"/>
                <a:gd name="T15" fmla="*/ 1408 h 1516"/>
                <a:gd name="T16" fmla="*/ 580 w 1980"/>
                <a:gd name="T17" fmla="*/ 1446 h 1516"/>
                <a:gd name="T18" fmla="*/ 528 w 1980"/>
                <a:gd name="T19" fmla="*/ 1412 h 1516"/>
                <a:gd name="T20" fmla="*/ 420 w 1980"/>
                <a:gd name="T21" fmla="*/ 1446 h 1516"/>
                <a:gd name="T22" fmla="*/ 332 w 1980"/>
                <a:gd name="T23" fmla="*/ 1490 h 1516"/>
                <a:gd name="T24" fmla="*/ 278 w 1980"/>
                <a:gd name="T25" fmla="*/ 1444 h 1516"/>
                <a:gd name="T26" fmla="*/ 256 w 1980"/>
                <a:gd name="T27" fmla="*/ 1350 h 1516"/>
                <a:gd name="T28" fmla="*/ 190 w 1980"/>
                <a:gd name="T29" fmla="*/ 1318 h 1516"/>
                <a:gd name="T30" fmla="*/ 112 w 1980"/>
                <a:gd name="T31" fmla="*/ 1224 h 1516"/>
                <a:gd name="T32" fmla="*/ 98 w 1980"/>
                <a:gd name="T33" fmla="*/ 1128 h 1516"/>
                <a:gd name="T34" fmla="*/ 36 w 1980"/>
                <a:gd name="T35" fmla="*/ 1054 h 1516"/>
                <a:gd name="T36" fmla="*/ 86 w 1980"/>
                <a:gd name="T37" fmla="*/ 920 h 1516"/>
                <a:gd name="T38" fmla="*/ 20 w 1980"/>
                <a:gd name="T39" fmla="*/ 884 h 1516"/>
                <a:gd name="T40" fmla="*/ 0 w 1980"/>
                <a:gd name="T41" fmla="*/ 864 h 1516"/>
                <a:gd name="T42" fmla="*/ 8 w 1980"/>
                <a:gd name="T43" fmla="*/ 798 h 1516"/>
                <a:gd name="T44" fmla="*/ 106 w 1980"/>
                <a:gd name="T45" fmla="*/ 726 h 1516"/>
                <a:gd name="T46" fmla="*/ 236 w 1980"/>
                <a:gd name="T47" fmla="*/ 732 h 1516"/>
                <a:gd name="T48" fmla="*/ 308 w 1980"/>
                <a:gd name="T49" fmla="*/ 746 h 1516"/>
                <a:gd name="T50" fmla="*/ 418 w 1980"/>
                <a:gd name="T51" fmla="*/ 684 h 1516"/>
                <a:gd name="T52" fmla="*/ 510 w 1980"/>
                <a:gd name="T53" fmla="*/ 688 h 1516"/>
                <a:gd name="T54" fmla="*/ 638 w 1980"/>
                <a:gd name="T55" fmla="*/ 620 h 1516"/>
                <a:gd name="T56" fmla="*/ 708 w 1980"/>
                <a:gd name="T57" fmla="*/ 536 h 1516"/>
                <a:gd name="T58" fmla="*/ 728 w 1980"/>
                <a:gd name="T59" fmla="*/ 392 h 1516"/>
                <a:gd name="T60" fmla="*/ 772 w 1980"/>
                <a:gd name="T61" fmla="*/ 326 h 1516"/>
                <a:gd name="T62" fmla="*/ 904 w 1980"/>
                <a:gd name="T63" fmla="*/ 356 h 1516"/>
                <a:gd name="T64" fmla="*/ 926 w 1980"/>
                <a:gd name="T65" fmla="*/ 302 h 1516"/>
                <a:gd name="T66" fmla="*/ 1008 w 1980"/>
                <a:gd name="T67" fmla="*/ 172 h 1516"/>
                <a:gd name="T68" fmla="*/ 1092 w 1980"/>
                <a:gd name="T69" fmla="*/ 186 h 1516"/>
                <a:gd name="T70" fmla="*/ 1196 w 1980"/>
                <a:gd name="T71" fmla="*/ 202 h 1516"/>
                <a:gd name="T72" fmla="*/ 1246 w 1980"/>
                <a:gd name="T73" fmla="*/ 76 h 1516"/>
                <a:gd name="T74" fmla="*/ 1352 w 1980"/>
                <a:gd name="T75" fmla="*/ 36 h 1516"/>
                <a:gd name="T76" fmla="*/ 1426 w 1980"/>
                <a:gd name="T77" fmla="*/ 22 h 1516"/>
                <a:gd name="T78" fmla="*/ 1568 w 1980"/>
                <a:gd name="T79" fmla="*/ 164 h 1516"/>
                <a:gd name="T80" fmla="*/ 1612 w 1980"/>
                <a:gd name="T81" fmla="*/ 320 h 1516"/>
                <a:gd name="T82" fmla="*/ 1568 w 1980"/>
                <a:gd name="T83" fmla="*/ 390 h 1516"/>
                <a:gd name="T84" fmla="*/ 1614 w 1980"/>
                <a:gd name="T85" fmla="*/ 488 h 1516"/>
                <a:gd name="T86" fmla="*/ 1778 w 1980"/>
                <a:gd name="T87" fmla="*/ 526 h 1516"/>
                <a:gd name="T88" fmla="*/ 1918 w 1980"/>
                <a:gd name="T89" fmla="*/ 628 h 1516"/>
                <a:gd name="T90" fmla="*/ 1974 w 1980"/>
                <a:gd name="T91" fmla="*/ 736 h 1516"/>
                <a:gd name="T92" fmla="*/ 1952 w 1980"/>
                <a:gd name="T93" fmla="*/ 832 h 1516"/>
                <a:gd name="T94" fmla="*/ 1878 w 1980"/>
                <a:gd name="T95" fmla="*/ 908 h 1516"/>
                <a:gd name="T96" fmla="*/ 1774 w 1980"/>
                <a:gd name="T97" fmla="*/ 980 h 1516"/>
                <a:gd name="T98" fmla="*/ 1672 w 1980"/>
                <a:gd name="T99" fmla="*/ 1034 h 1516"/>
                <a:gd name="T100" fmla="*/ 1646 w 1980"/>
                <a:gd name="T101" fmla="*/ 1106 h 1516"/>
                <a:gd name="T102" fmla="*/ 1580 w 1980"/>
                <a:gd name="T103" fmla="*/ 1194 h 1516"/>
                <a:gd name="T104" fmla="*/ 1396 w 1980"/>
                <a:gd name="T105" fmla="*/ 1236 h 1516"/>
                <a:gd name="T106" fmla="*/ 1404 w 1980"/>
                <a:gd name="T107" fmla="*/ 1294 h 1516"/>
                <a:gd name="T108" fmla="*/ 1474 w 1980"/>
                <a:gd name="T109" fmla="*/ 1370 h 1516"/>
                <a:gd name="T110" fmla="*/ 1434 w 1980"/>
                <a:gd name="T111" fmla="*/ 1426 h 1516"/>
                <a:gd name="T112" fmla="*/ 1450 w 1980"/>
                <a:gd name="T113" fmla="*/ 1504 h 151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980" h="1516">
                  <a:moveTo>
                    <a:pt x="1416" y="1516"/>
                  </a:moveTo>
                  <a:lnTo>
                    <a:pt x="1416" y="1516"/>
                  </a:lnTo>
                  <a:lnTo>
                    <a:pt x="1402" y="1508"/>
                  </a:lnTo>
                  <a:lnTo>
                    <a:pt x="1378" y="1484"/>
                  </a:lnTo>
                  <a:lnTo>
                    <a:pt x="1362" y="1484"/>
                  </a:lnTo>
                  <a:lnTo>
                    <a:pt x="1352" y="1484"/>
                  </a:lnTo>
                  <a:lnTo>
                    <a:pt x="1348" y="1486"/>
                  </a:lnTo>
                  <a:lnTo>
                    <a:pt x="1346" y="1488"/>
                  </a:lnTo>
                  <a:lnTo>
                    <a:pt x="1340" y="1502"/>
                  </a:lnTo>
                  <a:lnTo>
                    <a:pt x="1330" y="1498"/>
                  </a:lnTo>
                  <a:lnTo>
                    <a:pt x="1304" y="1500"/>
                  </a:lnTo>
                  <a:lnTo>
                    <a:pt x="1298" y="1490"/>
                  </a:lnTo>
                  <a:lnTo>
                    <a:pt x="1296" y="1480"/>
                  </a:lnTo>
                  <a:lnTo>
                    <a:pt x="1294" y="1466"/>
                  </a:lnTo>
                  <a:lnTo>
                    <a:pt x="1276" y="1458"/>
                  </a:lnTo>
                  <a:lnTo>
                    <a:pt x="1252" y="1438"/>
                  </a:lnTo>
                  <a:lnTo>
                    <a:pt x="1242" y="1430"/>
                  </a:lnTo>
                  <a:lnTo>
                    <a:pt x="1230" y="1424"/>
                  </a:lnTo>
                  <a:lnTo>
                    <a:pt x="1218" y="1420"/>
                  </a:lnTo>
                  <a:lnTo>
                    <a:pt x="1206" y="1418"/>
                  </a:lnTo>
                  <a:lnTo>
                    <a:pt x="1194" y="1418"/>
                  </a:lnTo>
                  <a:lnTo>
                    <a:pt x="1180" y="1422"/>
                  </a:lnTo>
                  <a:lnTo>
                    <a:pt x="1142" y="1428"/>
                  </a:lnTo>
                  <a:lnTo>
                    <a:pt x="1122" y="1428"/>
                  </a:lnTo>
                  <a:lnTo>
                    <a:pt x="1104" y="1428"/>
                  </a:lnTo>
                  <a:lnTo>
                    <a:pt x="1068" y="1416"/>
                  </a:lnTo>
                  <a:lnTo>
                    <a:pt x="1038" y="1416"/>
                  </a:lnTo>
                  <a:lnTo>
                    <a:pt x="1018" y="1426"/>
                  </a:lnTo>
                  <a:lnTo>
                    <a:pt x="1000" y="1436"/>
                  </a:lnTo>
                  <a:lnTo>
                    <a:pt x="984" y="1450"/>
                  </a:lnTo>
                  <a:lnTo>
                    <a:pt x="978" y="1458"/>
                  </a:lnTo>
                  <a:lnTo>
                    <a:pt x="972" y="1466"/>
                  </a:lnTo>
                  <a:lnTo>
                    <a:pt x="938" y="1464"/>
                  </a:lnTo>
                  <a:lnTo>
                    <a:pt x="906" y="1450"/>
                  </a:lnTo>
                  <a:lnTo>
                    <a:pt x="884" y="1450"/>
                  </a:lnTo>
                  <a:lnTo>
                    <a:pt x="876" y="1452"/>
                  </a:lnTo>
                  <a:lnTo>
                    <a:pt x="870" y="1458"/>
                  </a:lnTo>
                  <a:lnTo>
                    <a:pt x="842" y="1464"/>
                  </a:lnTo>
                  <a:lnTo>
                    <a:pt x="826" y="1466"/>
                  </a:lnTo>
                  <a:lnTo>
                    <a:pt x="814" y="1470"/>
                  </a:lnTo>
                  <a:lnTo>
                    <a:pt x="802" y="1476"/>
                  </a:lnTo>
                  <a:lnTo>
                    <a:pt x="788" y="1480"/>
                  </a:lnTo>
                  <a:lnTo>
                    <a:pt x="776" y="1480"/>
                  </a:lnTo>
                  <a:lnTo>
                    <a:pt x="764" y="1476"/>
                  </a:lnTo>
                  <a:lnTo>
                    <a:pt x="740" y="1468"/>
                  </a:lnTo>
                  <a:lnTo>
                    <a:pt x="720" y="1458"/>
                  </a:lnTo>
                  <a:lnTo>
                    <a:pt x="708" y="1448"/>
                  </a:lnTo>
                  <a:lnTo>
                    <a:pt x="706" y="1428"/>
                  </a:lnTo>
                  <a:lnTo>
                    <a:pt x="704" y="1424"/>
                  </a:lnTo>
                  <a:lnTo>
                    <a:pt x="702" y="1420"/>
                  </a:lnTo>
                  <a:lnTo>
                    <a:pt x="694" y="1414"/>
                  </a:lnTo>
                  <a:lnTo>
                    <a:pt x="684" y="1406"/>
                  </a:lnTo>
                  <a:lnTo>
                    <a:pt x="664" y="1408"/>
                  </a:lnTo>
                  <a:lnTo>
                    <a:pt x="658" y="1408"/>
                  </a:lnTo>
                  <a:lnTo>
                    <a:pt x="654" y="1410"/>
                  </a:lnTo>
                  <a:lnTo>
                    <a:pt x="646" y="1418"/>
                  </a:lnTo>
                  <a:lnTo>
                    <a:pt x="634" y="1434"/>
                  </a:lnTo>
                  <a:lnTo>
                    <a:pt x="618" y="1438"/>
                  </a:lnTo>
                  <a:lnTo>
                    <a:pt x="602" y="1440"/>
                  </a:lnTo>
                  <a:lnTo>
                    <a:pt x="586" y="1442"/>
                  </a:lnTo>
                  <a:lnTo>
                    <a:pt x="580" y="1446"/>
                  </a:lnTo>
                  <a:lnTo>
                    <a:pt x="572" y="1448"/>
                  </a:lnTo>
                  <a:lnTo>
                    <a:pt x="566" y="1448"/>
                  </a:lnTo>
                  <a:lnTo>
                    <a:pt x="562" y="1438"/>
                  </a:lnTo>
                  <a:lnTo>
                    <a:pt x="550" y="1428"/>
                  </a:lnTo>
                  <a:lnTo>
                    <a:pt x="540" y="1420"/>
                  </a:lnTo>
                  <a:lnTo>
                    <a:pt x="528" y="1412"/>
                  </a:lnTo>
                  <a:lnTo>
                    <a:pt x="516" y="1406"/>
                  </a:lnTo>
                  <a:lnTo>
                    <a:pt x="504" y="1400"/>
                  </a:lnTo>
                  <a:lnTo>
                    <a:pt x="492" y="1398"/>
                  </a:lnTo>
                  <a:lnTo>
                    <a:pt x="482" y="1396"/>
                  </a:lnTo>
                  <a:lnTo>
                    <a:pt x="470" y="1398"/>
                  </a:lnTo>
                  <a:lnTo>
                    <a:pt x="448" y="1414"/>
                  </a:lnTo>
                  <a:lnTo>
                    <a:pt x="432" y="1428"/>
                  </a:lnTo>
                  <a:lnTo>
                    <a:pt x="420" y="1446"/>
                  </a:lnTo>
                  <a:lnTo>
                    <a:pt x="408" y="1468"/>
                  </a:lnTo>
                  <a:lnTo>
                    <a:pt x="398" y="1480"/>
                  </a:lnTo>
                  <a:lnTo>
                    <a:pt x="388" y="1488"/>
                  </a:lnTo>
                  <a:lnTo>
                    <a:pt x="376" y="1494"/>
                  </a:lnTo>
                  <a:lnTo>
                    <a:pt x="362" y="1498"/>
                  </a:lnTo>
                  <a:lnTo>
                    <a:pt x="332" y="1490"/>
                  </a:lnTo>
                  <a:lnTo>
                    <a:pt x="322" y="1484"/>
                  </a:lnTo>
                  <a:lnTo>
                    <a:pt x="318" y="1482"/>
                  </a:lnTo>
                  <a:lnTo>
                    <a:pt x="312" y="1482"/>
                  </a:lnTo>
                  <a:lnTo>
                    <a:pt x="308" y="1472"/>
                  </a:lnTo>
                  <a:lnTo>
                    <a:pt x="304" y="1464"/>
                  </a:lnTo>
                  <a:lnTo>
                    <a:pt x="298" y="1456"/>
                  </a:lnTo>
                  <a:lnTo>
                    <a:pt x="292" y="1452"/>
                  </a:lnTo>
                  <a:lnTo>
                    <a:pt x="278" y="1444"/>
                  </a:lnTo>
                  <a:lnTo>
                    <a:pt x="264" y="1438"/>
                  </a:lnTo>
                  <a:lnTo>
                    <a:pt x="252" y="1420"/>
                  </a:lnTo>
                  <a:lnTo>
                    <a:pt x="252" y="1378"/>
                  </a:lnTo>
                  <a:lnTo>
                    <a:pt x="256" y="1372"/>
                  </a:lnTo>
                  <a:lnTo>
                    <a:pt x="256" y="1364"/>
                  </a:lnTo>
                  <a:lnTo>
                    <a:pt x="256" y="1350"/>
                  </a:lnTo>
                  <a:lnTo>
                    <a:pt x="250" y="1340"/>
                  </a:lnTo>
                  <a:lnTo>
                    <a:pt x="244" y="1332"/>
                  </a:lnTo>
                  <a:lnTo>
                    <a:pt x="234" y="1326"/>
                  </a:lnTo>
                  <a:lnTo>
                    <a:pt x="226" y="1324"/>
                  </a:lnTo>
                  <a:lnTo>
                    <a:pt x="206" y="1322"/>
                  </a:lnTo>
                  <a:lnTo>
                    <a:pt x="198" y="1320"/>
                  </a:lnTo>
                  <a:lnTo>
                    <a:pt x="190" y="1318"/>
                  </a:lnTo>
                  <a:lnTo>
                    <a:pt x="174" y="1302"/>
                  </a:lnTo>
                  <a:lnTo>
                    <a:pt x="150" y="1258"/>
                  </a:lnTo>
                  <a:lnTo>
                    <a:pt x="114" y="1250"/>
                  </a:lnTo>
                  <a:lnTo>
                    <a:pt x="112" y="1242"/>
                  </a:lnTo>
                  <a:lnTo>
                    <a:pt x="112" y="1232"/>
                  </a:lnTo>
                  <a:lnTo>
                    <a:pt x="112" y="1224"/>
                  </a:lnTo>
                  <a:lnTo>
                    <a:pt x="114" y="1216"/>
                  </a:lnTo>
                  <a:lnTo>
                    <a:pt x="120" y="1200"/>
                  </a:lnTo>
                  <a:lnTo>
                    <a:pt x="126" y="1186"/>
                  </a:lnTo>
                  <a:lnTo>
                    <a:pt x="124" y="1174"/>
                  </a:lnTo>
                  <a:lnTo>
                    <a:pt x="122" y="1162"/>
                  </a:lnTo>
                  <a:lnTo>
                    <a:pt x="118" y="1152"/>
                  </a:lnTo>
                  <a:lnTo>
                    <a:pt x="112" y="1144"/>
                  </a:lnTo>
                  <a:lnTo>
                    <a:pt x="98" y="1128"/>
                  </a:lnTo>
                  <a:lnTo>
                    <a:pt x="84" y="1114"/>
                  </a:lnTo>
                  <a:lnTo>
                    <a:pt x="38" y="1092"/>
                  </a:lnTo>
                  <a:lnTo>
                    <a:pt x="32" y="1084"/>
                  </a:lnTo>
                  <a:lnTo>
                    <a:pt x="32" y="1062"/>
                  </a:lnTo>
                  <a:lnTo>
                    <a:pt x="32" y="1056"/>
                  </a:lnTo>
                  <a:lnTo>
                    <a:pt x="36" y="1054"/>
                  </a:lnTo>
                  <a:lnTo>
                    <a:pt x="40" y="1050"/>
                  </a:lnTo>
                  <a:lnTo>
                    <a:pt x="46" y="1048"/>
                  </a:lnTo>
                  <a:lnTo>
                    <a:pt x="66" y="1038"/>
                  </a:lnTo>
                  <a:lnTo>
                    <a:pt x="78" y="1028"/>
                  </a:lnTo>
                  <a:lnTo>
                    <a:pt x="82" y="1024"/>
                  </a:lnTo>
                  <a:lnTo>
                    <a:pt x="86" y="1018"/>
                  </a:lnTo>
                  <a:lnTo>
                    <a:pt x="86" y="920"/>
                  </a:lnTo>
                  <a:lnTo>
                    <a:pt x="82" y="904"/>
                  </a:lnTo>
                  <a:lnTo>
                    <a:pt x="76" y="894"/>
                  </a:lnTo>
                  <a:lnTo>
                    <a:pt x="68" y="888"/>
                  </a:lnTo>
                  <a:lnTo>
                    <a:pt x="60" y="886"/>
                  </a:lnTo>
                  <a:lnTo>
                    <a:pt x="50" y="884"/>
                  </a:lnTo>
                  <a:lnTo>
                    <a:pt x="40" y="884"/>
                  </a:lnTo>
                  <a:lnTo>
                    <a:pt x="20" y="884"/>
                  </a:lnTo>
                  <a:lnTo>
                    <a:pt x="14" y="888"/>
                  </a:lnTo>
                  <a:lnTo>
                    <a:pt x="10" y="894"/>
                  </a:lnTo>
                  <a:lnTo>
                    <a:pt x="8" y="894"/>
                  </a:lnTo>
                  <a:lnTo>
                    <a:pt x="8" y="898"/>
                  </a:lnTo>
                  <a:lnTo>
                    <a:pt x="2" y="882"/>
                  </a:lnTo>
                  <a:lnTo>
                    <a:pt x="0" y="872"/>
                  </a:lnTo>
                  <a:lnTo>
                    <a:pt x="0" y="864"/>
                  </a:lnTo>
                  <a:lnTo>
                    <a:pt x="2" y="856"/>
                  </a:lnTo>
                  <a:lnTo>
                    <a:pt x="26" y="844"/>
                  </a:lnTo>
                  <a:lnTo>
                    <a:pt x="26" y="820"/>
                  </a:lnTo>
                  <a:lnTo>
                    <a:pt x="18" y="808"/>
                  </a:lnTo>
                  <a:lnTo>
                    <a:pt x="12" y="802"/>
                  </a:lnTo>
                  <a:lnTo>
                    <a:pt x="8" y="798"/>
                  </a:lnTo>
                  <a:lnTo>
                    <a:pt x="8" y="796"/>
                  </a:lnTo>
                  <a:lnTo>
                    <a:pt x="16" y="792"/>
                  </a:lnTo>
                  <a:lnTo>
                    <a:pt x="26" y="786"/>
                  </a:lnTo>
                  <a:lnTo>
                    <a:pt x="40" y="778"/>
                  </a:lnTo>
                  <a:lnTo>
                    <a:pt x="64" y="742"/>
                  </a:lnTo>
                  <a:lnTo>
                    <a:pt x="106" y="726"/>
                  </a:lnTo>
                  <a:lnTo>
                    <a:pt x="136" y="724"/>
                  </a:lnTo>
                  <a:lnTo>
                    <a:pt x="160" y="722"/>
                  </a:lnTo>
                  <a:lnTo>
                    <a:pt x="186" y="716"/>
                  </a:lnTo>
                  <a:lnTo>
                    <a:pt x="214" y="704"/>
                  </a:lnTo>
                  <a:lnTo>
                    <a:pt x="232" y="704"/>
                  </a:lnTo>
                  <a:lnTo>
                    <a:pt x="232" y="716"/>
                  </a:lnTo>
                  <a:lnTo>
                    <a:pt x="236" y="732"/>
                  </a:lnTo>
                  <a:lnTo>
                    <a:pt x="240" y="738"/>
                  </a:lnTo>
                  <a:lnTo>
                    <a:pt x="246" y="746"/>
                  </a:lnTo>
                  <a:lnTo>
                    <a:pt x="254" y="752"/>
                  </a:lnTo>
                  <a:lnTo>
                    <a:pt x="262" y="756"/>
                  </a:lnTo>
                  <a:lnTo>
                    <a:pt x="274" y="756"/>
                  </a:lnTo>
                  <a:lnTo>
                    <a:pt x="284" y="754"/>
                  </a:lnTo>
                  <a:lnTo>
                    <a:pt x="296" y="752"/>
                  </a:lnTo>
                  <a:lnTo>
                    <a:pt x="308" y="746"/>
                  </a:lnTo>
                  <a:lnTo>
                    <a:pt x="338" y="706"/>
                  </a:lnTo>
                  <a:lnTo>
                    <a:pt x="362" y="708"/>
                  </a:lnTo>
                  <a:lnTo>
                    <a:pt x="374" y="708"/>
                  </a:lnTo>
                  <a:lnTo>
                    <a:pt x="388" y="706"/>
                  </a:lnTo>
                  <a:lnTo>
                    <a:pt x="402" y="694"/>
                  </a:lnTo>
                  <a:lnTo>
                    <a:pt x="418" y="684"/>
                  </a:lnTo>
                  <a:lnTo>
                    <a:pt x="436" y="682"/>
                  </a:lnTo>
                  <a:lnTo>
                    <a:pt x="458" y="690"/>
                  </a:lnTo>
                  <a:lnTo>
                    <a:pt x="472" y="694"/>
                  </a:lnTo>
                  <a:lnTo>
                    <a:pt x="488" y="696"/>
                  </a:lnTo>
                  <a:lnTo>
                    <a:pt x="498" y="692"/>
                  </a:lnTo>
                  <a:lnTo>
                    <a:pt x="510" y="688"/>
                  </a:lnTo>
                  <a:lnTo>
                    <a:pt x="536" y="686"/>
                  </a:lnTo>
                  <a:lnTo>
                    <a:pt x="562" y="682"/>
                  </a:lnTo>
                  <a:lnTo>
                    <a:pt x="576" y="678"/>
                  </a:lnTo>
                  <a:lnTo>
                    <a:pt x="588" y="674"/>
                  </a:lnTo>
                  <a:lnTo>
                    <a:pt x="628" y="650"/>
                  </a:lnTo>
                  <a:lnTo>
                    <a:pt x="638" y="620"/>
                  </a:lnTo>
                  <a:lnTo>
                    <a:pt x="648" y="616"/>
                  </a:lnTo>
                  <a:lnTo>
                    <a:pt x="656" y="608"/>
                  </a:lnTo>
                  <a:lnTo>
                    <a:pt x="662" y="600"/>
                  </a:lnTo>
                  <a:lnTo>
                    <a:pt x="668" y="590"/>
                  </a:lnTo>
                  <a:lnTo>
                    <a:pt x="676" y="568"/>
                  </a:lnTo>
                  <a:lnTo>
                    <a:pt x="682" y="550"/>
                  </a:lnTo>
                  <a:lnTo>
                    <a:pt x="700" y="542"/>
                  </a:lnTo>
                  <a:lnTo>
                    <a:pt x="708" y="536"/>
                  </a:lnTo>
                  <a:lnTo>
                    <a:pt x="716" y="528"/>
                  </a:lnTo>
                  <a:lnTo>
                    <a:pt x="730" y="496"/>
                  </a:lnTo>
                  <a:lnTo>
                    <a:pt x="732" y="438"/>
                  </a:lnTo>
                  <a:lnTo>
                    <a:pt x="726" y="414"/>
                  </a:lnTo>
                  <a:lnTo>
                    <a:pt x="728" y="392"/>
                  </a:lnTo>
                  <a:lnTo>
                    <a:pt x="732" y="370"/>
                  </a:lnTo>
                  <a:lnTo>
                    <a:pt x="732" y="358"/>
                  </a:lnTo>
                  <a:lnTo>
                    <a:pt x="732" y="350"/>
                  </a:lnTo>
                  <a:lnTo>
                    <a:pt x="730" y="342"/>
                  </a:lnTo>
                  <a:lnTo>
                    <a:pt x="726" y="334"/>
                  </a:lnTo>
                  <a:lnTo>
                    <a:pt x="722" y="324"/>
                  </a:lnTo>
                  <a:lnTo>
                    <a:pt x="772" y="326"/>
                  </a:lnTo>
                  <a:lnTo>
                    <a:pt x="798" y="328"/>
                  </a:lnTo>
                  <a:lnTo>
                    <a:pt x="824" y="332"/>
                  </a:lnTo>
                  <a:lnTo>
                    <a:pt x="834" y="334"/>
                  </a:lnTo>
                  <a:lnTo>
                    <a:pt x="842" y="338"/>
                  </a:lnTo>
                  <a:lnTo>
                    <a:pt x="860" y="340"/>
                  </a:lnTo>
                  <a:lnTo>
                    <a:pt x="882" y="344"/>
                  </a:lnTo>
                  <a:lnTo>
                    <a:pt x="892" y="350"/>
                  </a:lnTo>
                  <a:lnTo>
                    <a:pt x="904" y="356"/>
                  </a:lnTo>
                  <a:lnTo>
                    <a:pt x="918" y="356"/>
                  </a:lnTo>
                  <a:lnTo>
                    <a:pt x="932" y="342"/>
                  </a:lnTo>
                  <a:lnTo>
                    <a:pt x="932" y="328"/>
                  </a:lnTo>
                  <a:lnTo>
                    <a:pt x="928" y="314"/>
                  </a:lnTo>
                  <a:lnTo>
                    <a:pt x="926" y="302"/>
                  </a:lnTo>
                  <a:lnTo>
                    <a:pt x="930" y="290"/>
                  </a:lnTo>
                  <a:lnTo>
                    <a:pt x="934" y="280"/>
                  </a:lnTo>
                  <a:lnTo>
                    <a:pt x="972" y="234"/>
                  </a:lnTo>
                  <a:lnTo>
                    <a:pt x="978" y="214"/>
                  </a:lnTo>
                  <a:lnTo>
                    <a:pt x="984" y="200"/>
                  </a:lnTo>
                  <a:lnTo>
                    <a:pt x="994" y="186"/>
                  </a:lnTo>
                  <a:lnTo>
                    <a:pt x="1008" y="172"/>
                  </a:lnTo>
                  <a:lnTo>
                    <a:pt x="1012" y="160"/>
                  </a:lnTo>
                  <a:lnTo>
                    <a:pt x="1016" y="154"/>
                  </a:lnTo>
                  <a:lnTo>
                    <a:pt x="1018" y="152"/>
                  </a:lnTo>
                  <a:lnTo>
                    <a:pt x="1022" y="150"/>
                  </a:lnTo>
                  <a:lnTo>
                    <a:pt x="1034" y="150"/>
                  </a:lnTo>
                  <a:lnTo>
                    <a:pt x="1092" y="186"/>
                  </a:lnTo>
                  <a:lnTo>
                    <a:pt x="1104" y="188"/>
                  </a:lnTo>
                  <a:lnTo>
                    <a:pt x="1118" y="190"/>
                  </a:lnTo>
                  <a:lnTo>
                    <a:pt x="1134" y="194"/>
                  </a:lnTo>
                  <a:lnTo>
                    <a:pt x="1142" y="198"/>
                  </a:lnTo>
                  <a:lnTo>
                    <a:pt x="1150" y="204"/>
                  </a:lnTo>
                  <a:lnTo>
                    <a:pt x="1172" y="204"/>
                  </a:lnTo>
                  <a:lnTo>
                    <a:pt x="1184" y="204"/>
                  </a:lnTo>
                  <a:lnTo>
                    <a:pt x="1196" y="202"/>
                  </a:lnTo>
                  <a:lnTo>
                    <a:pt x="1208" y="198"/>
                  </a:lnTo>
                  <a:lnTo>
                    <a:pt x="1218" y="194"/>
                  </a:lnTo>
                  <a:lnTo>
                    <a:pt x="1226" y="186"/>
                  </a:lnTo>
                  <a:lnTo>
                    <a:pt x="1232" y="174"/>
                  </a:lnTo>
                  <a:lnTo>
                    <a:pt x="1226" y="106"/>
                  </a:lnTo>
                  <a:lnTo>
                    <a:pt x="1236" y="88"/>
                  </a:lnTo>
                  <a:lnTo>
                    <a:pt x="1246" y="76"/>
                  </a:lnTo>
                  <a:lnTo>
                    <a:pt x="1258" y="68"/>
                  </a:lnTo>
                  <a:lnTo>
                    <a:pt x="1270" y="62"/>
                  </a:lnTo>
                  <a:lnTo>
                    <a:pt x="1284" y="58"/>
                  </a:lnTo>
                  <a:lnTo>
                    <a:pt x="1298" y="56"/>
                  </a:lnTo>
                  <a:lnTo>
                    <a:pt x="1336" y="52"/>
                  </a:lnTo>
                  <a:lnTo>
                    <a:pt x="1340" y="50"/>
                  </a:lnTo>
                  <a:lnTo>
                    <a:pt x="1344" y="46"/>
                  </a:lnTo>
                  <a:lnTo>
                    <a:pt x="1352" y="36"/>
                  </a:lnTo>
                  <a:lnTo>
                    <a:pt x="1360" y="14"/>
                  </a:lnTo>
                  <a:lnTo>
                    <a:pt x="1374" y="0"/>
                  </a:lnTo>
                  <a:lnTo>
                    <a:pt x="1418" y="0"/>
                  </a:lnTo>
                  <a:lnTo>
                    <a:pt x="1420" y="2"/>
                  </a:lnTo>
                  <a:lnTo>
                    <a:pt x="1424" y="8"/>
                  </a:lnTo>
                  <a:lnTo>
                    <a:pt x="1426" y="22"/>
                  </a:lnTo>
                  <a:lnTo>
                    <a:pt x="1430" y="40"/>
                  </a:lnTo>
                  <a:lnTo>
                    <a:pt x="1436" y="58"/>
                  </a:lnTo>
                  <a:lnTo>
                    <a:pt x="1480" y="124"/>
                  </a:lnTo>
                  <a:lnTo>
                    <a:pt x="1504" y="134"/>
                  </a:lnTo>
                  <a:lnTo>
                    <a:pt x="1538" y="144"/>
                  </a:lnTo>
                  <a:lnTo>
                    <a:pt x="1568" y="164"/>
                  </a:lnTo>
                  <a:lnTo>
                    <a:pt x="1584" y="190"/>
                  </a:lnTo>
                  <a:lnTo>
                    <a:pt x="1590" y="242"/>
                  </a:lnTo>
                  <a:lnTo>
                    <a:pt x="1610" y="280"/>
                  </a:lnTo>
                  <a:lnTo>
                    <a:pt x="1612" y="298"/>
                  </a:lnTo>
                  <a:lnTo>
                    <a:pt x="1612" y="320"/>
                  </a:lnTo>
                  <a:lnTo>
                    <a:pt x="1612" y="332"/>
                  </a:lnTo>
                  <a:lnTo>
                    <a:pt x="1610" y="342"/>
                  </a:lnTo>
                  <a:lnTo>
                    <a:pt x="1606" y="354"/>
                  </a:lnTo>
                  <a:lnTo>
                    <a:pt x="1602" y="364"/>
                  </a:lnTo>
                  <a:lnTo>
                    <a:pt x="1580" y="378"/>
                  </a:lnTo>
                  <a:lnTo>
                    <a:pt x="1574" y="382"/>
                  </a:lnTo>
                  <a:lnTo>
                    <a:pt x="1572" y="386"/>
                  </a:lnTo>
                  <a:lnTo>
                    <a:pt x="1568" y="390"/>
                  </a:lnTo>
                  <a:lnTo>
                    <a:pt x="1568" y="396"/>
                  </a:lnTo>
                  <a:lnTo>
                    <a:pt x="1566" y="420"/>
                  </a:lnTo>
                  <a:lnTo>
                    <a:pt x="1570" y="440"/>
                  </a:lnTo>
                  <a:lnTo>
                    <a:pt x="1574" y="452"/>
                  </a:lnTo>
                  <a:lnTo>
                    <a:pt x="1582" y="466"/>
                  </a:lnTo>
                  <a:lnTo>
                    <a:pt x="1614" y="488"/>
                  </a:lnTo>
                  <a:lnTo>
                    <a:pt x="1662" y="500"/>
                  </a:lnTo>
                  <a:lnTo>
                    <a:pt x="1674" y="506"/>
                  </a:lnTo>
                  <a:lnTo>
                    <a:pt x="1688" y="512"/>
                  </a:lnTo>
                  <a:lnTo>
                    <a:pt x="1700" y="516"/>
                  </a:lnTo>
                  <a:lnTo>
                    <a:pt x="1714" y="520"/>
                  </a:lnTo>
                  <a:lnTo>
                    <a:pt x="1744" y="524"/>
                  </a:lnTo>
                  <a:lnTo>
                    <a:pt x="1778" y="526"/>
                  </a:lnTo>
                  <a:lnTo>
                    <a:pt x="1790" y="534"/>
                  </a:lnTo>
                  <a:lnTo>
                    <a:pt x="1806" y="546"/>
                  </a:lnTo>
                  <a:lnTo>
                    <a:pt x="1836" y="576"/>
                  </a:lnTo>
                  <a:lnTo>
                    <a:pt x="1882" y="614"/>
                  </a:lnTo>
                  <a:lnTo>
                    <a:pt x="1894" y="616"/>
                  </a:lnTo>
                  <a:lnTo>
                    <a:pt x="1906" y="620"/>
                  </a:lnTo>
                  <a:lnTo>
                    <a:pt x="1918" y="628"/>
                  </a:lnTo>
                  <a:lnTo>
                    <a:pt x="1930" y="640"/>
                  </a:lnTo>
                  <a:lnTo>
                    <a:pt x="1938" y="672"/>
                  </a:lnTo>
                  <a:lnTo>
                    <a:pt x="1944" y="690"/>
                  </a:lnTo>
                  <a:lnTo>
                    <a:pt x="1952" y="710"/>
                  </a:lnTo>
                  <a:lnTo>
                    <a:pt x="1964" y="718"/>
                  </a:lnTo>
                  <a:lnTo>
                    <a:pt x="1968" y="724"/>
                  </a:lnTo>
                  <a:lnTo>
                    <a:pt x="1974" y="736"/>
                  </a:lnTo>
                  <a:lnTo>
                    <a:pt x="1972" y="766"/>
                  </a:lnTo>
                  <a:lnTo>
                    <a:pt x="1980" y="788"/>
                  </a:lnTo>
                  <a:lnTo>
                    <a:pt x="1968" y="796"/>
                  </a:lnTo>
                  <a:lnTo>
                    <a:pt x="1960" y="804"/>
                  </a:lnTo>
                  <a:lnTo>
                    <a:pt x="1956" y="814"/>
                  </a:lnTo>
                  <a:lnTo>
                    <a:pt x="1952" y="832"/>
                  </a:lnTo>
                  <a:lnTo>
                    <a:pt x="1952" y="864"/>
                  </a:lnTo>
                  <a:lnTo>
                    <a:pt x="1958" y="902"/>
                  </a:lnTo>
                  <a:lnTo>
                    <a:pt x="1952" y="906"/>
                  </a:lnTo>
                  <a:lnTo>
                    <a:pt x="1878" y="908"/>
                  </a:lnTo>
                  <a:lnTo>
                    <a:pt x="1844" y="914"/>
                  </a:lnTo>
                  <a:lnTo>
                    <a:pt x="1830" y="918"/>
                  </a:lnTo>
                  <a:lnTo>
                    <a:pt x="1818" y="922"/>
                  </a:lnTo>
                  <a:lnTo>
                    <a:pt x="1808" y="930"/>
                  </a:lnTo>
                  <a:lnTo>
                    <a:pt x="1798" y="940"/>
                  </a:lnTo>
                  <a:lnTo>
                    <a:pt x="1792" y="952"/>
                  </a:lnTo>
                  <a:lnTo>
                    <a:pt x="1786" y="968"/>
                  </a:lnTo>
                  <a:lnTo>
                    <a:pt x="1774" y="980"/>
                  </a:lnTo>
                  <a:lnTo>
                    <a:pt x="1766" y="990"/>
                  </a:lnTo>
                  <a:lnTo>
                    <a:pt x="1760" y="1002"/>
                  </a:lnTo>
                  <a:lnTo>
                    <a:pt x="1754" y="1018"/>
                  </a:lnTo>
                  <a:lnTo>
                    <a:pt x="1744" y="1024"/>
                  </a:lnTo>
                  <a:lnTo>
                    <a:pt x="1732" y="1028"/>
                  </a:lnTo>
                  <a:lnTo>
                    <a:pt x="1710" y="1032"/>
                  </a:lnTo>
                  <a:lnTo>
                    <a:pt x="1690" y="1034"/>
                  </a:lnTo>
                  <a:lnTo>
                    <a:pt x="1672" y="1034"/>
                  </a:lnTo>
                  <a:lnTo>
                    <a:pt x="1670" y="1044"/>
                  </a:lnTo>
                  <a:lnTo>
                    <a:pt x="1664" y="1056"/>
                  </a:lnTo>
                  <a:lnTo>
                    <a:pt x="1656" y="1066"/>
                  </a:lnTo>
                  <a:lnTo>
                    <a:pt x="1648" y="1074"/>
                  </a:lnTo>
                  <a:lnTo>
                    <a:pt x="1644" y="1082"/>
                  </a:lnTo>
                  <a:lnTo>
                    <a:pt x="1644" y="1090"/>
                  </a:lnTo>
                  <a:lnTo>
                    <a:pt x="1646" y="1106"/>
                  </a:lnTo>
                  <a:lnTo>
                    <a:pt x="1652" y="1124"/>
                  </a:lnTo>
                  <a:lnTo>
                    <a:pt x="1658" y="1146"/>
                  </a:lnTo>
                  <a:lnTo>
                    <a:pt x="1660" y="1170"/>
                  </a:lnTo>
                  <a:lnTo>
                    <a:pt x="1604" y="1182"/>
                  </a:lnTo>
                  <a:lnTo>
                    <a:pt x="1592" y="1188"/>
                  </a:lnTo>
                  <a:lnTo>
                    <a:pt x="1580" y="1194"/>
                  </a:lnTo>
                  <a:lnTo>
                    <a:pt x="1560" y="1206"/>
                  </a:lnTo>
                  <a:lnTo>
                    <a:pt x="1526" y="1214"/>
                  </a:lnTo>
                  <a:lnTo>
                    <a:pt x="1490" y="1220"/>
                  </a:lnTo>
                  <a:lnTo>
                    <a:pt x="1458" y="1224"/>
                  </a:lnTo>
                  <a:lnTo>
                    <a:pt x="1426" y="1224"/>
                  </a:lnTo>
                  <a:lnTo>
                    <a:pt x="1408" y="1228"/>
                  </a:lnTo>
                  <a:lnTo>
                    <a:pt x="1396" y="1236"/>
                  </a:lnTo>
                  <a:lnTo>
                    <a:pt x="1396" y="1244"/>
                  </a:lnTo>
                  <a:lnTo>
                    <a:pt x="1398" y="1250"/>
                  </a:lnTo>
                  <a:lnTo>
                    <a:pt x="1402" y="1258"/>
                  </a:lnTo>
                  <a:lnTo>
                    <a:pt x="1412" y="1272"/>
                  </a:lnTo>
                  <a:lnTo>
                    <a:pt x="1406" y="1280"/>
                  </a:lnTo>
                  <a:lnTo>
                    <a:pt x="1404" y="1288"/>
                  </a:lnTo>
                  <a:lnTo>
                    <a:pt x="1404" y="1294"/>
                  </a:lnTo>
                  <a:lnTo>
                    <a:pt x="1408" y="1302"/>
                  </a:lnTo>
                  <a:lnTo>
                    <a:pt x="1412" y="1308"/>
                  </a:lnTo>
                  <a:lnTo>
                    <a:pt x="1420" y="1314"/>
                  </a:lnTo>
                  <a:lnTo>
                    <a:pt x="1438" y="1328"/>
                  </a:lnTo>
                  <a:lnTo>
                    <a:pt x="1460" y="1360"/>
                  </a:lnTo>
                  <a:lnTo>
                    <a:pt x="1468" y="1364"/>
                  </a:lnTo>
                  <a:lnTo>
                    <a:pt x="1474" y="1370"/>
                  </a:lnTo>
                  <a:lnTo>
                    <a:pt x="1476" y="1374"/>
                  </a:lnTo>
                  <a:lnTo>
                    <a:pt x="1476" y="1380"/>
                  </a:lnTo>
                  <a:lnTo>
                    <a:pt x="1476" y="1396"/>
                  </a:lnTo>
                  <a:lnTo>
                    <a:pt x="1464" y="1408"/>
                  </a:lnTo>
                  <a:lnTo>
                    <a:pt x="1444" y="1418"/>
                  </a:lnTo>
                  <a:lnTo>
                    <a:pt x="1438" y="1422"/>
                  </a:lnTo>
                  <a:lnTo>
                    <a:pt x="1434" y="1426"/>
                  </a:lnTo>
                  <a:lnTo>
                    <a:pt x="1430" y="1432"/>
                  </a:lnTo>
                  <a:lnTo>
                    <a:pt x="1428" y="1438"/>
                  </a:lnTo>
                  <a:lnTo>
                    <a:pt x="1428" y="1460"/>
                  </a:lnTo>
                  <a:lnTo>
                    <a:pt x="1434" y="1466"/>
                  </a:lnTo>
                  <a:lnTo>
                    <a:pt x="1442" y="1476"/>
                  </a:lnTo>
                  <a:lnTo>
                    <a:pt x="1448" y="1488"/>
                  </a:lnTo>
                  <a:lnTo>
                    <a:pt x="1450" y="1496"/>
                  </a:lnTo>
                  <a:lnTo>
                    <a:pt x="1450" y="1504"/>
                  </a:lnTo>
                  <a:lnTo>
                    <a:pt x="1440" y="1510"/>
                  </a:lnTo>
                  <a:lnTo>
                    <a:pt x="1430" y="1512"/>
                  </a:lnTo>
                  <a:lnTo>
                    <a:pt x="1416" y="1516"/>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31" name="Freeform 34">
              <a:extLst>
                <a:ext uri="{FF2B5EF4-FFF2-40B4-BE49-F238E27FC236}">
                  <a16:creationId xmlns:a16="http://schemas.microsoft.com/office/drawing/2014/main" id="{86F18365-FEB6-476C-AE22-46C97080B8A6}"/>
                </a:ext>
              </a:extLst>
            </p:cNvPr>
            <p:cNvSpPr>
              <a:spLocks/>
            </p:cNvSpPr>
            <p:nvPr/>
          </p:nvSpPr>
          <p:spPr bwMode="auto">
            <a:xfrm>
              <a:off x="3883025" y="361950"/>
              <a:ext cx="3463925" cy="2965450"/>
            </a:xfrm>
            <a:custGeom>
              <a:avLst/>
              <a:gdLst>
                <a:gd name="T0" fmla="*/ 538 w 2182"/>
                <a:gd name="T1" fmla="*/ 1714 h 1868"/>
                <a:gd name="T2" fmla="*/ 526 w 2182"/>
                <a:gd name="T3" fmla="*/ 1632 h 1868"/>
                <a:gd name="T4" fmla="*/ 362 w 2182"/>
                <a:gd name="T5" fmla="*/ 1664 h 1868"/>
                <a:gd name="T6" fmla="*/ 286 w 2182"/>
                <a:gd name="T7" fmla="*/ 1690 h 1868"/>
                <a:gd name="T8" fmla="*/ 168 w 2182"/>
                <a:gd name="T9" fmla="*/ 1576 h 1868"/>
                <a:gd name="T10" fmla="*/ 220 w 2182"/>
                <a:gd name="T11" fmla="*/ 1468 h 1868"/>
                <a:gd name="T12" fmla="*/ 66 w 2182"/>
                <a:gd name="T13" fmla="*/ 1450 h 1868"/>
                <a:gd name="T14" fmla="*/ 20 w 2182"/>
                <a:gd name="T15" fmla="*/ 1304 h 1868"/>
                <a:gd name="T16" fmla="*/ 400 w 2182"/>
                <a:gd name="T17" fmla="*/ 1336 h 1868"/>
                <a:gd name="T18" fmla="*/ 594 w 2182"/>
                <a:gd name="T19" fmla="*/ 1418 h 1868"/>
                <a:gd name="T20" fmla="*/ 724 w 2182"/>
                <a:gd name="T21" fmla="*/ 1354 h 1868"/>
                <a:gd name="T22" fmla="*/ 828 w 2182"/>
                <a:gd name="T23" fmla="*/ 1308 h 1868"/>
                <a:gd name="T24" fmla="*/ 1006 w 2182"/>
                <a:gd name="T25" fmla="*/ 1300 h 1868"/>
                <a:gd name="T26" fmla="*/ 1170 w 2182"/>
                <a:gd name="T27" fmla="*/ 1170 h 1868"/>
                <a:gd name="T28" fmla="*/ 1178 w 2182"/>
                <a:gd name="T29" fmla="*/ 1032 h 1868"/>
                <a:gd name="T30" fmla="*/ 1260 w 2182"/>
                <a:gd name="T31" fmla="*/ 1006 h 1868"/>
                <a:gd name="T32" fmla="*/ 1410 w 2182"/>
                <a:gd name="T33" fmla="*/ 924 h 1868"/>
                <a:gd name="T34" fmla="*/ 1524 w 2182"/>
                <a:gd name="T35" fmla="*/ 876 h 1868"/>
                <a:gd name="T36" fmla="*/ 1632 w 2182"/>
                <a:gd name="T37" fmla="*/ 776 h 1868"/>
                <a:gd name="T38" fmla="*/ 1798 w 2182"/>
                <a:gd name="T39" fmla="*/ 740 h 1868"/>
                <a:gd name="T40" fmla="*/ 1712 w 2182"/>
                <a:gd name="T41" fmla="*/ 614 h 1868"/>
                <a:gd name="T42" fmla="*/ 1586 w 2182"/>
                <a:gd name="T43" fmla="*/ 646 h 1868"/>
                <a:gd name="T44" fmla="*/ 1456 w 2182"/>
                <a:gd name="T45" fmla="*/ 650 h 1868"/>
                <a:gd name="T46" fmla="*/ 1480 w 2182"/>
                <a:gd name="T47" fmla="*/ 512 h 1868"/>
                <a:gd name="T48" fmla="*/ 1602 w 2182"/>
                <a:gd name="T49" fmla="*/ 428 h 1868"/>
                <a:gd name="T50" fmla="*/ 1698 w 2182"/>
                <a:gd name="T51" fmla="*/ 250 h 1868"/>
                <a:gd name="T52" fmla="*/ 1738 w 2182"/>
                <a:gd name="T53" fmla="*/ 108 h 1868"/>
                <a:gd name="T54" fmla="*/ 1736 w 2182"/>
                <a:gd name="T55" fmla="*/ 20 h 1868"/>
                <a:gd name="T56" fmla="*/ 1800 w 2182"/>
                <a:gd name="T57" fmla="*/ 42 h 1868"/>
                <a:gd name="T58" fmla="*/ 1848 w 2182"/>
                <a:gd name="T59" fmla="*/ 80 h 1868"/>
                <a:gd name="T60" fmla="*/ 1926 w 2182"/>
                <a:gd name="T61" fmla="*/ 178 h 1868"/>
                <a:gd name="T62" fmla="*/ 2052 w 2182"/>
                <a:gd name="T63" fmla="*/ 152 h 1868"/>
                <a:gd name="T64" fmla="*/ 2136 w 2182"/>
                <a:gd name="T65" fmla="*/ 246 h 1868"/>
                <a:gd name="T66" fmla="*/ 2136 w 2182"/>
                <a:gd name="T67" fmla="*/ 440 h 1868"/>
                <a:gd name="T68" fmla="*/ 2118 w 2182"/>
                <a:gd name="T69" fmla="*/ 476 h 1868"/>
                <a:gd name="T70" fmla="*/ 2064 w 2182"/>
                <a:gd name="T71" fmla="*/ 514 h 1868"/>
                <a:gd name="T72" fmla="*/ 2020 w 2182"/>
                <a:gd name="T73" fmla="*/ 674 h 1868"/>
                <a:gd name="T74" fmla="*/ 2068 w 2182"/>
                <a:gd name="T75" fmla="*/ 716 h 1868"/>
                <a:gd name="T76" fmla="*/ 2026 w 2182"/>
                <a:gd name="T77" fmla="*/ 796 h 1868"/>
                <a:gd name="T78" fmla="*/ 1968 w 2182"/>
                <a:gd name="T79" fmla="*/ 828 h 1868"/>
                <a:gd name="T80" fmla="*/ 2054 w 2182"/>
                <a:gd name="T81" fmla="*/ 986 h 1868"/>
                <a:gd name="T82" fmla="*/ 2154 w 2182"/>
                <a:gd name="T83" fmla="*/ 1034 h 1868"/>
                <a:gd name="T84" fmla="*/ 2156 w 2182"/>
                <a:gd name="T85" fmla="*/ 1130 h 1868"/>
                <a:gd name="T86" fmla="*/ 2054 w 2182"/>
                <a:gd name="T87" fmla="*/ 1170 h 1868"/>
                <a:gd name="T88" fmla="*/ 1920 w 2182"/>
                <a:gd name="T89" fmla="*/ 1272 h 1868"/>
                <a:gd name="T90" fmla="*/ 1850 w 2182"/>
                <a:gd name="T91" fmla="*/ 1260 h 1868"/>
                <a:gd name="T92" fmla="*/ 1786 w 2182"/>
                <a:gd name="T93" fmla="*/ 1338 h 1868"/>
                <a:gd name="T94" fmla="*/ 1696 w 2182"/>
                <a:gd name="T95" fmla="*/ 1206 h 1868"/>
                <a:gd name="T96" fmla="*/ 1524 w 2182"/>
                <a:gd name="T97" fmla="*/ 1346 h 1868"/>
                <a:gd name="T98" fmla="*/ 1494 w 2182"/>
                <a:gd name="T99" fmla="*/ 1334 h 1868"/>
                <a:gd name="T100" fmla="*/ 1424 w 2182"/>
                <a:gd name="T101" fmla="*/ 1310 h 1868"/>
                <a:gd name="T102" fmla="*/ 1392 w 2182"/>
                <a:gd name="T103" fmla="*/ 1430 h 1868"/>
                <a:gd name="T104" fmla="*/ 1288 w 2182"/>
                <a:gd name="T105" fmla="*/ 1520 h 1868"/>
                <a:gd name="T106" fmla="*/ 1140 w 2182"/>
                <a:gd name="T107" fmla="*/ 1612 h 1868"/>
                <a:gd name="T108" fmla="*/ 1076 w 2182"/>
                <a:gd name="T109" fmla="*/ 1650 h 1868"/>
                <a:gd name="T110" fmla="*/ 988 w 2182"/>
                <a:gd name="T111" fmla="*/ 1790 h 1868"/>
                <a:gd name="T112" fmla="*/ 838 w 2182"/>
                <a:gd name="T113" fmla="*/ 1810 h 1868"/>
                <a:gd name="T114" fmla="*/ 814 w 2182"/>
                <a:gd name="T115" fmla="*/ 1666 h 1868"/>
                <a:gd name="T116" fmla="*/ 732 w 2182"/>
                <a:gd name="T117" fmla="*/ 1678 h 1868"/>
                <a:gd name="T118" fmla="*/ 662 w 2182"/>
                <a:gd name="T119" fmla="*/ 1816 h 186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82" h="1868">
                  <a:moveTo>
                    <a:pt x="556" y="1868"/>
                  </a:moveTo>
                  <a:lnTo>
                    <a:pt x="556" y="1868"/>
                  </a:lnTo>
                  <a:lnTo>
                    <a:pt x="518" y="1832"/>
                  </a:lnTo>
                  <a:lnTo>
                    <a:pt x="498" y="1792"/>
                  </a:lnTo>
                  <a:lnTo>
                    <a:pt x="500" y="1764"/>
                  </a:lnTo>
                  <a:lnTo>
                    <a:pt x="502" y="1754"/>
                  </a:lnTo>
                  <a:lnTo>
                    <a:pt x="506" y="1744"/>
                  </a:lnTo>
                  <a:lnTo>
                    <a:pt x="512" y="1736"/>
                  </a:lnTo>
                  <a:lnTo>
                    <a:pt x="518" y="1728"/>
                  </a:lnTo>
                  <a:lnTo>
                    <a:pt x="528" y="1720"/>
                  </a:lnTo>
                  <a:lnTo>
                    <a:pt x="538" y="1714"/>
                  </a:lnTo>
                  <a:lnTo>
                    <a:pt x="556" y="1698"/>
                  </a:lnTo>
                  <a:lnTo>
                    <a:pt x="572" y="1674"/>
                  </a:lnTo>
                  <a:lnTo>
                    <a:pt x="570" y="1658"/>
                  </a:lnTo>
                  <a:lnTo>
                    <a:pt x="562" y="1646"/>
                  </a:lnTo>
                  <a:lnTo>
                    <a:pt x="556" y="1638"/>
                  </a:lnTo>
                  <a:lnTo>
                    <a:pt x="548" y="1634"/>
                  </a:lnTo>
                  <a:lnTo>
                    <a:pt x="542" y="1632"/>
                  </a:lnTo>
                  <a:lnTo>
                    <a:pt x="534" y="1630"/>
                  </a:lnTo>
                  <a:lnTo>
                    <a:pt x="526" y="1632"/>
                  </a:lnTo>
                  <a:lnTo>
                    <a:pt x="506" y="1638"/>
                  </a:lnTo>
                  <a:lnTo>
                    <a:pt x="482" y="1658"/>
                  </a:lnTo>
                  <a:lnTo>
                    <a:pt x="448" y="1674"/>
                  </a:lnTo>
                  <a:lnTo>
                    <a:pt x="442" y="1668"/>
                  </a:lnTo>
                  <a:lnTo>
                    <a:pt x="436" y="1664"/>
                  </a:lnTo>
                  <a:lnTo>
                    <a:pt x="426" y="1658"/>
                  </a:lnTo>
                  <a:lnTo>
                    <a:pt x="384" y="1658"/>
                  </a:lnTo>
                  <a:lnTo>
                    <a:pt x="370" y="1660"/>
                  </a:lnTo>
                  <a:lnTo>
                    <a:pt x="362" y="1664"/>
                  </a:lnTo>
                  <a:lnTo>
                    <a:pt x="356" y="1672"/>
                  </a:lnTo>
                  <a:lnTo>
                    <a:pt x="352" y="1682"/>
                  </a:lnTo>
                  <a:lnTo>
                    <a:pt x="350" y="1700"/>
                  </a:lnTo>
                  <a:lnTo>
                    <a:pt x="348" y="1722"/>
                  </a:lnTo>
                  <a:lnTo>
                    <a:pt x="342" y="1726"/>
                  </a:lnTo>
                  <a:lnTo>
                    <a:pt x="336" y="1726"/>
                  </a:lnTo>
                  <a:lnTo>
                    <a:pt x="330" y="1726"/>
                  </a:lnTo>
                  <a:lnTo>
                    <a:pt x="324" y="1724"/>
                  </a:lnTo>
                  <a:lnTo>
                    <a:pt x="314" y="1718"/>
                  </a:lnTo>
                  <a:lnTo>
                    <a:pt x="306" y="1716"/>
                  </a:lnTo>
                  <a:lnTo>
                    <a:pt x="286" y="1690"/>
                  </a:lnTo>
                  <a:lnTo>
                    <a:pt x="270" y="1674"/>
                  </a:lnTo>
                  <a:lnTo>
                    <a:pt x="262" y="1654"/>
                  </a:lnTo>
                  <a:lnTo>
                    <a:pt x="252" y="1638"/>
                  </a:lnTo>
                  <a:lnTo>
                    <a:pt x="248" y="1632"/>
                  </a:lnTo>
                  <a:lnTo>
                    <a:pt x="242" y="1626"/>
                  </a:lnTo>
                  <a:lnTo>
                    <a:pt x="234" y="1624"/>
                  </a:lnTo>
                  <a:lnTo>
                    <a:pt x="226" y="1620"/>
                  </a:lnTo>
                  <a:lnTo>
                    <a:pt x="190" y="1582"/>
                  </a:lnTo>
                  <a:lnTo>
                    <a:pt x="168" y="1576"/>
                  </a:lnTo>
                  <a:lnTo>
                    <a:pt x="170" y="1568"/>
                  </a:lnTo>
                  <a:lnTo>
                    <a:pt x="172" y="1560"/>
                  </a:lnTo>
                  <a:lnTo>
                    <a:pt x="178" y="1554"/>
                  </a:lnTo>
                  <a:lnTo>
                    <a:pt x="184" y="1548"/>
                  </a:lnTo>
                  <a:lnTo>
                    <a:pt x="198" y="1538"/>
                  </a:lnTo>
                  <a:lnTo>
                    <a:pt x="206" y="1532"/>
                  </a:lnTo>
                  <a:lnTo>
                    <a:pt x="212" y="1526"/>
                  </a:lnTo>
                  <a:lnTo>
                    <a:pt x="226" y="1496"/>
                  </a:lnTo>
                  <a:lnTo>
                    <a:pt x="226" y="1484"/>
                  </a:lnTo>
                  <a:lnTo>
                    <a:pt x="224" y="1474"/>
                  </a:lnTo>
                  <a:lnTo>
                    <a:pt x="220" y="1468"/>
                  </a:lnTo>
                  <a:lnTo>
                    <a:pt x="216" y="1464"/>
                  </a:lnTo>
                  <a:lnTo>
                    <a:pt x="182" y="1464"/>
                  </a:lnTo>
                  <a:lnTo>
                    <a:pt x="150" y="1468"/>
                  </a:lnTo>
                  <a:lnTo>
                    <a:pt x="120" y="1474"/>
                  </a:lnTo>
                  <a:lnTo>
                    <a:pt x="92" y="1484"/>
                  </a:lnTo>
                  <a:lnTo>
                    <a:pt x="84" y="1490"/>
                  </a:lnTo>
                  <a:lnTo>
                    <a:pt x="76" y="1492"/>
                  </a:lnTo>
                  <a:lnTo>
                    <a:pt x="70" y="1492"/>
                  </a:lnTo>
                  <a:lnTo>
                    <a:pt x="64" y="1492"/>
                  </a:lnTo>
                  <a:lnTo>
                    <a:pt x="66" y="1450"/>
                  </a:lnTo>
                  <a:lnTo>
                    <a:pt x="50" y="1428"/>
                  </a:lnTo>
                  <a:lnTo>
                    <a:pt x="14" y="1398"/>
                  </a:lnTo>
                  <a:lnTo>
                    <a:pt x="14" y="1386"/>
                  </a:lnTo>
                  <a:lnTo>
                    <a:pt x="18" y="1376"/>
                  </a:lnTo>
                  <a:lnTo>
                    <a:pt x="26" y="1358"/>
                  </a:lnTo>
                  <a:lnTo>
                    <a:pt x="24" y="1328"/>
                  </a:lnTo>
                  <a:lnTo>
                    <a:pt x="24" y="1316"/>
                  </a:lnTo>
                  <a:lnTo>
                    <a:pt x="20" y="1304"/>
                  </a:lnTo>
                  <a:lnTo>
                    <a:pt x="0" y="1278"/>
                  </a:lnTo>
                  <a:lnTo>
                    <a:pt x="0" y="1244"/>
                  </a:lnTo>
                  <a:lnTo>
                    <a:pt x="100" y="1268"/>
                  </a:lnTo>
                  <a:lnTo>
                    <a:pt x="274" y="1270"/>
                  </a:lnTo>
                  <a:lnTo>
                    <a:pt x="306" y="1278"/>
                  </a:lnTo>
                  <a:lnTo>
                    <a:pt x="326" y="1284"/>
                  </a:lnTo>
                  <a:lnTo>
                    <a:pt x="344" y="1290"/>
                  </a:lnTo>
                  <a:lnTo>
                    <a:pt x="400" y="1336"/>
                  </a:lnTo>
                  <a:lnTo>
                    <a:pt x="414" y="1342"/>
                  </a:lnTo>
                  <a:lnTo>
                    <a:pt x="466" y="1350"/>
                  </a:lnTo>
                  <a:lnTo>
                    <a:pt x="490" y="1366"/>
                  </a:lnTo>
                  <a:lnTo>
                    <a:pt x="556" y="1388"/>
                  </a:lnTo>
                  <a:lnTo>
                    <a:pt x="562" y="1392"/>
                  </a:lnTo>
                  <a:lnTo>
                    <a:pt x="568" y="1398"/>
                  </a:lnTo>
                  <a:lnTo>
                    <a:pt x="584" y="1412"/>
                  </a:lnTo>
                  <a:lnTo>
                    <a:pt x="594" y="1418"/>
                  </a:lnTo>
                  <a:lnTo>
                    <a:pt x="604" y="1420"/>
                  </a:lnTo>
                  <a:lnTo>
                    <a:pt x="614" y="1418"/>
                  </a:lnTo>
                  <a:lnTo>
                    <a:pt x="628" y="1412"/>
                  </a:lnTo>
                  <a:lnTo>
                    <a:pt x="632" y="1406"/>
                  </a:lnTo>
                  <a:lnTo>
                    <a:pt x="638" y="1400"/>
                  </a:lnTo>
                  <a:lnTo>
                    <a:pt x="650" y="1392"/>
                  </a:lnTo>
                  <a:lnTo>
                    <a:pt x="666" y="1386"/>
                  </a:lnTo>
                  <a:lnTo>
                    <a:pt x="680" y="1380"/>
                  </a:lnTo>
                  <a:lnTo>
                    <a:pt x="696" y="1368"/>
                  </a:lnTo>
                  <a:lnTo>
                    <a:pt x="708" y="1360"/>
                  </a:lnTo>
                  <a:lnTo>
                    <a:pt x="724" y="1354"/>
                  </a:lnTo>
                  <a:lnTo>
                    <a:pt x="746" y="1350"/>
                  </a:lnTo>
                  <a:lnTo>
                    <a:pt x="746" y="1346"/>
                  </a:lnTo>
                  <a:lnTo>
                    <a:pt x="750" y="1344"/>
                  </a:lnTo>
                  <a:lnTo>
                    <a:pt x="758" y="1340"/>
                  </a:lnTo>
                  <a:lnTo>
                    <a:pt x="768" y="1336"/>
                  </a:lnTo>
                  <a:lnTo>
                    <a:pt x="778" y="1332"/>
                  </a:lnTo>
                  <a:lnTo>
                    <a:pt x="784" y="1332"/>
                  </a:lnTo>
                  <a:lnTo>
                    <a:pt x="792" y="1328"/>
                  </a:lnTo>
                  <a:lnTo>
                    <a:pt x="806" y="1320"/>
                  </a:lnTo>
                  <a:lnTo>
                    <a:pt x="820" y="1310"/>
                  </a:lnTo>
                  <a:lnTo>
                    <a:pt x="828" y="1308"/>
                  </a:lnTo>
                  <a:lnTo>
                    <a:pt x="836" y="1306"/>
                  </a:lnTo>
                  <a:lnTo>
                    <a:pt x="848" y="1300"/>
                  </a:lnTo>
                  <a:lnTo>
                    <a:pt x="862" y="1296"/>
                  </a:lnTo>
                  <a:lnTo>
                    <a:pt x="876" y="1296"/>
                  </a:lnTo>
                  <a:lnTo>
                    <a:pt x="894" y="1296"/>
                  </a:lnTo>
                  <a:lnTo>
                    <a:pt x="918" y="1302"/>
                  </a:lnTo>
                  <a:lnTo>
                    <a:pt x="952" y="1306"/>
                  </a:lnTo>
                  <a:lnTo>
                    <a:pt x="970" y="1306"/>
                  </a:lnTo>
                  <a:lnTo>
                    <a:pt x="986" y="1306"/>
                  </a:lnTo>
                  <a:lnTo>
                    <a:pt x="1000" y="1302"/>
                  </a:lnTo>
                  <a:lnTo>
                    <a:pt x="1006" y="1300"/>
                  </a:lnTo>
                  <a:lnTo>
                    <a:pt x="1010" y="1296"/>
                  </a:lnTo>
                  <a:lnTo>
                    <a:pt x="1028" y="1294"/>
                  </a:lnTo>
                  <a:lnTo>
                    <a:pt x="1044" y="1286"/>
                  </a:lnTo>
                  <a:lnTo>
                    <a:pt x="1060" y="1278"/>
                  </a:lnTo>
                  <a:lnTo>
                    <a:pt x="1074" y="1266"/>
                  </a:lnTo>
                  <a:lnTo>
                    <a:pt x="1086" y="1254"/>
                  </a:lnTo>
                  <a:lnTo>
                    <a:pt x="1100" y="1240"/>
                  </a:lnTo>
                  <a:lnTo>
                    <a:pt x="1122" y="1212"/>
                  </a:lnTo>
                  <a:lnTo>
                    <a:pt x="1156" y="1182"/>
                  </a:lnTo>
                  <a:lnTo>
                    <a:pt x="1170" y="1170"/>
                  </a:lnTo>
                  <a:lnTo>
                    <a:pt x="1186" y="1158"/>
                  </a:lnTo>
                  <a:lnTo>
                    <a:pt x="1202" y="1150"/>
                  </a:lnTo>
                  <a:lnTo>
                    <a:pt x="1210" y="1146"/>
                  </a:lnTo>
                  <a:lnTo>
                    <a:pt x="1218" y="1138"/>
                  </a:lnTo>
                  <a:lnTo>
                    <a:pt x="1216" y="1112"/>
                  </a:lnTo>
                  <a:lnTo>
                    <a:pt x="1182" y="1080"/>
                  </a:lnTo>
                  <a:lnTo>
                    <a:pt x="1176" y="1058"/>
                  </a:lnTo>
                  <a:lnTo>
                    <a:pt x="1178" y="1032"/>
                  </a:lnTo>
                  <a:lnTo>
                    <a:pt x="1180" y="1020"/>
                  </a:lnTo>
                  <a:lnTo>
                    <a:pt x="1182" y="1010"/>
                  </a:lnTo>
                  <a:lnTo>
                    <a:pt x="1186" y="1002"/>
                  </a:lnTo>
                  <a:lnTo>
                    <a:pt x="1192" y="994"/>
                  </a:lnTo>
                  <a:lnTo>
                    <a:pt x="1200" y="986"/>
                  </a:lnTo>
                  <a:lnTo>
                    <a:pt x="1212" y="982"/>
                  </a:lnTo>
                  <a:lnTo>
                    <a:pt x="1214" y="978"/>
                  </a:lnTo>
                  <a:lnTo>
                    <a:pt x="1216" y="976"/>
                  </a:lnTo>
                  <a:lnTo>
                    <a:pt x="1220" y="978"/>
                  </a:lnTo>
                  <a:lnTo>
                    <a:pt x="1226" y="982"/>
                  </a:lnTo>
                  <a:lnTo>
                    <a:pt x="1260" y="1006"/>
                  </a:lnTo>
                  <a:lnTo>
                    <a:pt x="1286" y="1014"/>
                  </a:lnTo>
                  <a:lnTo>
                    <a:pt x="1314" y="1014"/>
                  </a:lnTo>
                  <a:lnTo>
                    <a:pt x="1326" y="1010"/>
                  </a:lnTo>
                  <a:lnTo>
                    <a:pt x="1336" y="1002"/>
                  </a:lnTo>
                  <a:lnTo>
                    <a:pt x="1348" y="992"/>
                  </a:lnTo>
                  <a:lnTo>
                    <a:pt x="1358" y="980"/>
                  </a:lnTo>
                  <a:lnTo>
                    <a:pt x="1380" y="956"/>
                  </a:lnTo>
                  <a:lnTo>
                    <a:pt x="1398" y="932"/>
                  </a:lnTo>
                  <a:lnTo>
                    <a:pt x="1404" y="928"/>
                  </a:lnTo>
                  <a:lnTo>
                    <a:pt x="1410" y="924"/>
                  </a:lnTo>
                  <a:lnTo>
                    <a:pt x="1416" y="924"/>
                  </a:lnTo>
                  <a:lnTo>
                    <a:pt x="1424" y="922"/>
                  </a:lnTo>
                  <a:lnTo>
                    <a:pt x="1438" y="924"/>
                  </a:lnTo>
                  <a:lnTo>
                    <a:pt x="1454" y="926"/>
                  </a:lnTo>
                  <a:lnTo>
                    <a:pt x="1464" y="918"/>
                  </a:lnTo>
                  <a:lnTo>
                    <a:pt x="1472" y="914"/>
                  </a:lnTo>
                  <a:lnTo>
                    <a:pt x="1492" y="906"/>
                  </a:lnTo>
                  <a:lnTo>
                    <a:pt x="1518" y="882"/>
                  </a:lnTo>
                  <a:lnTo>
                    <a:pt x="1522" y="880"/>
                  </a:lnTo>
                  <a:lnTo>
                    <a:pt x="1524" y="876"/>
                  </a:lnTo>
                  <a:lnTo>
                    <a:pt x="1530" y="866"/>
                  </a:lnTo>
                  <a:lnTo>
                    <a:pt x="1534" y="848"/>
                  </a:lnTo>
                  <a:lnTo>
                    <a:pt x="1540" y="832"/>
                  </a:lnTo>
                  <a:lnTo>
                    <a:pt x="1546" y="822"/>
                  </a:lnTo>
                  <a:lnTo>
                    <a:pt x="1554" y="816"/>
                  </a:lnTo>
                  <a:lnTo>
                    <a:pt x="1562" y="812"/>
                  </a:lnTo>
                  <a:lnTo>
                    <a:pt x="1580" y="806"/>
                  </a:lnTo>
                  <a:lnTo>
                    <a:pt x="1594" y="804"/>
                  </a:lnTo>
                  <a:lnTo>
                    <a:pt x="1610" y="798"/>
                  </a:lnTo>
                  <a:lnTo>
                    <a:pt x="1620" y="786"/>
                  </a:lnTo>
                  <a:lnTo>
                    <a:pt x="1632" y="776"/>
                  </a:lnTo>
                  <a:lnTo>
                    <a:pt x="1646" y="768"/>
                  </a:lnTo>
                  <a:lnTo>
                    <a:pt x="1660" y="760"/>
                  </a:lnTo>
                  <a:lnTo>
                    <a:pt x="1670" y="754"/>
                  </a:lnTo>
                  <a:lnTo>
                    <a:pt x="1680" y="752"/>
                  </a:lnTo>
                  <a:lnTo>
                    <a:pt x="1696" y="750"/>
                  </a:lnTo>
                  <a:lnTo>
                    <a:pt x="1712" y="750"/>
                  </a:lnTo>
                  <a:lnTo>
                    <a:pt x="1746" y="752"/>
                  </a:lnTo>
                  <a:lnTo>
                    <a:pt x="1776" y="756"/>
                  </a:lnTo>
                  <a:lnTo>
                    <a:pt x="1792" y="748"/>
                  </a:lnTo>
                  <a:lnTo>
                    <a:pt x="1798" y="740"/>
                  </a:lnTo>
                  <a:lnTo>
                    <a:pt x="1802" y="730"/>
                  </a:lnTo>
                  <a:lnTo>
                    <a:pt x="1804" y="720"/>
                  </a:lnTo>
                  <a:lnTo>
                    <a:pt x="1804" y="712"/>
                  </a:lnTo>
                  <a:lnTo>
                    <a:pt x="1802" y="702"/>
                  </a:lnTo>
                  <a:lnTo>
                    <a:pt x="1798" y="694"/>
                  </a:lnTo>
                  <a:lnTo>
                    <a:pt x="1790" y="680"/>
                  </a:lnTo>
                  <a:lnTo>
                    <a:pt x="1764" y="656"/>
                  </a:lnTo>
                  <a:lnTo>
                    <a:pt x="1718" y="628"/>
                  </a:lnTo>
                  <a:lnTo>
                    <a:pt x="1716" y="622"/>
                  </a:lnTo>
                  <a:lnTo>
                    <a:pt x="1712" y="614"/>
                  </a:lnTo>
                  <a:lnTo>
                    <a:pt x="1702" y="604"/>
                  </a:lnTo>
                  <a:lnTo>
                    <a:pt x="1688" y="590"/>
                  </a:lnTo>
                  <a:lnTo>
                    <a:pt x="1656" y="590"/>
                  </a:lnTo>
                  <a:lnTo>
                    <a:pt x="1640" y="608"/>
                  </a:lnTo>
                  <a:lnTo>
                    <a:pt x="1610" y="608"/>
                  </a:lnTo>
                  <a:lnTo>
                    <a:pt x="1604" y="644"/>
                  </a:lnTo>
                  <a:lnTo>
                    <a:pt x="1596" y="646"/>
                  </a:lnTo>
                  <a:lnTo>
                    <a:pt x="1586" y="646"/>
                  </a:lnTo>
                  <a:lnTo>
                    <a:pt x="1578" y="644"/>
                  </a:lnTo>
                  <a:lnTo>
                    <a:pt x="1570" y="642"/>
                  </a:lnTo>
                  <a:lnTo>
                    <a:pt x="1554" y="634"/>
                  </a:lnTo>
                  <a:lnTo>
                    <a:pt x="1544" y="630"/>
                  </a:lnTo>
                  <a:lnTo>
                    <a:pt x="1516" y="630"/>
                  </a:lnTo>
                  <a:lnTo>
                    <a:pt x="1504" y="634"/>
                  </a:lnTo>
                  <a:lnTo>
                    <a:pt x="1494" y="640"/>
                  </a:lnTo>
                  <a:lnTo>
                    <a:pt x="1476" y="654"/>
                  </a:lnTo>
                  <a:lnTo>
                    <a:pt x="1466" y="654"/>
                  </a:lnTo>
                  <a:lnTo>
                    <a:pt x="1456" y="650"/>
                  </a:lnTo>
                  <a:lnTo>
                    <a:pt x="1450" y="646"/>
                  </a:lnTo>
                  <a:lnTo>
                    <a:pt x="1446" y="640"/>
                  </a:lnTo>
                  <a:lnTo>
                    <a:pt x="1442" y="634"/>
                  </a:lnTo>
                  <a:lnTo>
                    <a:pt x="1440" y="628"/>
                  </a:lnTo>
                  <a:lnTo>
                    <a:pt x="1440" y="616"/>
                  </a:lnTo>
                  <a:lnTo>
                    <a:pt x="1470" y="588"/>
                  </a:lnTo>
                  <a:lnTo>
                    <a:pt x="1468" y="556"/>
                  </a:lnTo>
                  <a:lnTo>
                    <a:pt x="1470" y="544"/>
                  </a:lnTo>
                  <a:lnTo>
                    <a:pt x="1470" y="532"/>
                  </a:lnTo>
                  <a:lnTo>
                    <a:pt x="1480" y="512"/>
                  </a:lnTo>
                  <a:lnTo>
                    <a:pt x="1488" y="494"/>
                  </a:lnTo>
                  <a:lnTo>
                    <a:pt x="1488" y="472"/>
                  </a:lnTo>
                  <a:lnTo>
                    <a:pt x="1490" y="456"/>
                  </a:lnTo>
                  <a:lnTo>
                    <a:pt x="1494" y="440"/>
                  </a:lnTo>
                  <a:lnTo>
                    <a:pt x="1502" y="426"/>
                  </a:lnTo>
                  <a:lnTo>
                    <a:pt x="1522" y="426"/>
                  </a:lnTo>
                  <a:lnTo>
                    <a:pt x="1546" y="430"/>
                  </a:lnTo>
                  <a:lnTo>
                    <a:pt x="1574" y="432"/>
                  </a:lnTo>
                  <a:lnTo>
                    <a:pt x="1588" y="430"/>
                  </a:lnTo>
                  <a:lnTo>
                    <a:pt x="1602" y="428"/>
                  </a:lnTo>
                  <a:lnTo>
                    <a:pt x="1616" y="424"/>
                  </a:lnTo>
                  <a:lnTo>
                    <a:pt x="1628" y="416"/>
                  </a:lnTo>
                  <a:lnTo>
                    <a:pt x="1642" y="404"/>
                  </a:lnTo>
                  <a:lnTo>
                    <a:pt x="1658" y="390"/>
                  </a:lnTo>
                  <a:lnTo>
                    <a:pt x="1672" y="376"/>
                  </a:lnTo>
                  <a:lnTo>
                    <a:pt x="1684" y="362"/>
                  </a:lnTo>
                  <a:lnTo>
                    <a:pt x="1684" y="332"/>
                  </a:lnTo>
                  <a:lnTo>
                    <a:pt x="1686" y="296"/>
                  </a:lnTo>
                  <a:lnTo>
                    <a:pt x="1688" y="278"/>
                  </a:lnTo>
                  <a:lnTo>
                    <a:pt x="1692" y="262"/>
                  </a:lnTo>
                  <a:lnTo>
                    <a:pt x="1698" y="250"/>
                  </a:lnTo>
                  <a:lnTo>
                    <a:pt x="1702" y="246"/>
                  </a:lnTo>
                  <a:lnTo>
                    <a:pt x="1708" y="242"/>
                  </a:lnTo>
                  <a:lnTo>
                    <a:pt x="1714" y="232"/>
                  </a:lnTo>
                  <a:lnTo>
                    <a:pt x="1720" y="220"/>
                  </a:lnTo>
                  <a:lnTo>
                    <a:pt x="1724" y="198"/>
                  </a:lnTo>
                  <a:lnTo>
                    <a:pt x="1730" y="176"/>
                  </a:lnTo>
                  <a:lnTo>
                    <a:pt x="1736" y="166"/>
                  </a:lnTo>
                  <a:lnTo>
                    <a:pt x="1742" y="158"/>
                  </a:lnTo>
                  <a:lnTo>
                    <a:pt x="1742" y="116"/>
                  </a:lnTo>
                  <a:lnTo>
                    <a:pt x="1738" y="108"/>
                  </a:lnTo>
                  <a:lnTo>
                    <a:pt x="1716" y="82"/>
                  </a:lnTo>
                  <a:lnTo>
                    <a:pt x="1696" y="72"/>
                  </a:lnTo>
                  <a:lnTo>
                    <a:pt x="1696" y="62"/>
                  </a:lnTo>
                  <a:lnTo>
                    <a:pt x="1698" y="54"/>
                  </a:lnTo>
                  <a:lnTo>
                    <a:pt x="1702" y="46"/>
                  </a:lnTo>
                  <a:lnTo>
                    <a:pt x="1706" y="40"/>
                  </a:lnTo>
                  <a:lnTo>
                    <a:pt x="1712" y="34"/>
                  </a:lnTo>
                  <a:lnTo>
                    <a:pt x="1720" y="28"/>
                  </a:lnTo>
                  <a:lnTo>
                    <a:pt x="1736" y="20"/>
                  </a:lnTo>
                  <a:lnTo>
                    <a:pt x="1744" y="20"/>
                  </a:lnTo>
                  <a:lnTo>
                    <a:pt x="1750" y="16"/>
                  </a:lnTo>
                  <a:lnTo>
                    <a:pt x="1764" y="10"/>
                  </a:lnTo>
                  <a:lnTo>
                    <a:pt x="1778" y="4"/>
                  </a:lnTo>
                  <a:lnTo>
                    <a:pt x="1784" y="2"/>
                  </a:lnTo>
                  <a:lnTo>
                    <a:pt x="1794" y="0"/>
                  </a:lnTo>
                  <a:lnTo>
                    <a:pt x="1794" y="6"/>
                  </a:lnTo>
                  <a:lnTo>
                    <a:pt x="1796" y="8"/>
                  </a:lnTo>
                  <a:lnTo>
                    <a:pt x="1804" y="16"/>
                  </a:lnTo>
                  <a:lnTo>
                    <a:pt x="1800" y="42"/>
                  </a:lnTo>
                  <a:lnTo>
                    <a:pt x="1792" y="52"/>
                  </a:lnTo>
                  <a:lnTo>
                    <a:pt x="1786" y="58"/>
                  </a:lnTo>
                  <a:lnTo>
                    <a:pt x="1782" y="66"/>
                  </a:lnTo>
                  <a:lnTo>
                    <a:pt x="1780" y="78"/>
                  </a:lnTo>
                  <a:lnTo>
                    <a:pt x="1804" y="96"/>
                  </a:lnTo>
                  <a:lnTo>
                    <a:pt x="1810" y="104"/>
                  </a:lnTo>
                  <a:lnTo>
                    <a:pt x="1816" y="110"/>
                  </a:lnTo>
                  <a:lnTo>
                    <a:pt x="1826" y="114"/>
                  </a:lnTo>
                  <a:lnTo>
                    <a:pt x="1842" y="116"/>
                  </a:lnTo>
                  <a:lnTo>
                    <a:pt x="1848" y="80"/>
                  </a:lnTo>
                  <a:lnTo>
                    <a:pt x="1856" y="80"/>
                  </a:lnTo>
                  <a:lnTo>
                    <a:pt x="1866" y="80"/>
                  </a:lnTo>
                  <a:lnTo>
                    <a:pt x="1878" y="84"/>
                  </a:lnTo>
                  <a:lnTo>
                    <a:pt x="1892" y="92"/>
                  </a:lnTo>
                  <a:lnTo>
                    <a:pt x="1900" y="104"/>
                  </a:lnTo>
                  <a:lnTo>
                    <a:pt x="1904" y="122"/>
                  </a:lnTo>
                  <a:lnTo>
                    <a:pt x="1908" y="140"/>
                  </a:lnTo>
                  <a:lnTo>
                    <a:pt x="1914" y="160"/>
                  </a:lnTo>
                  <a:lnTo>
                    <a:pt x="1920" y="168"/>
                  </a:lnTo>
                  <a:lnTo>
                    <a:pt x="1926" y="178"/>
                  </a:lnTo>
                  <a:lnTo>
                    <a:pt x="1938" y="184"/>
                  </a:lnTo>
                  <a:lnTo>
                    <a:pt x="1968" y="182"/>
                  </a:lnTo>
                  <a:lnTo>
                    <a:pt x="1978" y="178"/>
                  </a:lnTo>
                  <a:lnTo>
                    <a:pt x="1988" y="174"/>
                  </a:lnTo>
                  <a:lnTo>
                    <a:pt x="2010" y="172"/>
                  </a:lnTo>
                  <a:lnTo>
                    <a:pt x="2022" y="168"/>
                  </a:lnTo>
                  <a:lnTo>
                    <a:pt x="2032" y="166"/>
                  </a:lnTo>
                  <a:lnTo>
                    <a:pt x="2042" y="160"/>
                  </a:lnTo>
                  <a:lnTo>
                    <a:pt x="2052" y="152"/>
                  </a:lnTo>
                  <a:lnTo>
                    <a:pt x="2060" y="138"/>
                  </a:lnTo>
                  <a:lnTo>
                    <a:pt x="2068" y="128"/>
                  </a:lnTo>
                  <a:lnTo>
                    <a:pt x="2076" y="122"/>
                  </a:lnTo>
                  <a:lnTo>
                    <a:pt x="2084" y="118"/>
                  </a:lnTo>
                  <a:lnTo>
                    <a:pt x="2094" y="120"/>
                  </a:lnTo>
                  <a:lnTo>
                    <a:pt x="2104" y="124"/>
                  </a:lnTo>
                  <a:lnTo>
                    <a:pt x="2114" y="132"/>
                  </a:lnTo>
                  <a:lnTo>
                    <a:pt x="2126" y="146"/>
                  </a:lnTo>
                  <a:lnTo>
                    <a:pt x="2146" y="200"/>
                  </a:lnTo>
                  <a:lnTo>
                    <a:pt x="2142" y="220"/>
                  </a:lnTo>
                  <a:lnTo>
                    <a:pt x="2136" y="246"/>
                  </a:lnTo>
                  <a:lnTo>
                    <a:pt x="2128" y="274"/>
                  </a:lnTo>
                  <a:lnTo>
                    <a:pt x="2118" y="296"/>
                  </a:lnTo>
                  <a:lnTo>
                    <a:pt x="2118" y="320"/>
                  </a:lnTo>
                  <a:lnTo>
                    <a:pt x="2142" y="366"/>
                  </a:lnTo>
                  <a:lnTo>
                    <a:pt x="2140" y="374"/>
                  </a:lnTo>
                  <a:lnTo>
                    <a:pt x="2138" y="384"/>
                  </a:lnTo>
                  <a:lnTo>
                    <a:pt x="2130" y="406"/>
                  </a:lnTo>
                  <a:lnTo>
                    <a:pt x="2128" y="418"/>
                  </a:lnTo>
                  <a:lnTo>
                    <a:pt x="2130" y="428"/>
                  </a:lnTo>
                  <a:lnTo>
                    <a:pt x="2136" y="440"/>
                  </a:lnTo>
                  <a:lnTo>
                    <a:pt x="2140" y="444"/>
                  </a:lnTo>
                  <a:lnTo>
                    <a:pt x="2148" y="450"/>
                  </a:lnTo>
                  <a:lnTo>
                    <a:pt x="2150" y="462"/>
                  </a:lnTo>
                  <a:lnTo>
                    <a:pt x="2150" y="476"/>
                  </a:lnTo>
                  <a:lnTo>
                    <a:pt x="2148" y="510"/>
                  </a:lnTo>
                  <a:lnTo>
                    <a:pt x="2126" y="514"/>
                  </a:lnTo>
                  <a:lnTo>
                    <a:pt x="2122" y="508"/>
                  </a:lnTo>
                  <a:lnTo>
                    <a:pt x="2118" y="502"/>
                  </a:lnTo>
                  <a:lnTo>
                    <a:pt x="2116" y="492"/>
                  </a:lnTo>
                  <a:lnTo>
                    <a:pt x="2118" y="476"/>
                  </a:lnTo>
                  <a:lnTo>
                    <a:pt x="2114" y="466"/>
                  </a:lnTo>
                  <a:lnTo>
                    <a:pt x="2108" y="458"/>
                  </a:lnTo>
                  <a:lnTo>
                    <a:pt x="2094" y="460"/>
                  </a:lnTo>
                  <a:lnTo>
                    <a:pt x="2086" y="462"/>
                  </a:lnTo>
                  <a:lnTo>
                    <a:pt x="2084" y="466"/>
                  </a:lnTo>
                  <a:lnTo>
                    <a:pt x="2082" y="470"/>
                  </a:lnTo>
                  <a:lnTo>
                    <a:pt x="2084" y="484"/>
                  </a:lnTo>
                  <a:lnTo>
                    <a:pt x="2082" y="492"/>
                  </a:lnTo>
                  <a:lnTo>
                    <a:pt x="2078" y="500"/>
                  </a:lnTo>
                  <a:lnTo>
                    <a:pt x="2064" y="514"/>
                  </a:lnTo>
                  <a:lnTo>
                    <a:pt x="2054" y="528"/>
                  </a:lnTo>
                  <a:lnTo>
                    <a:pt x="2046" y="544"/>
                  </a:lnTo>
                  <a:lnTo>
                    <a:pt x="2042" y="564"/>
                  </a:lnTo>
                  <a:lnTo>
                    <a:pt x="2034" y="576"/>
                  </a:lnTo>
                  <a:lnTo>
                    <a:pt x="2024" y="586"/>
                  </a:lnTo>
                  <a:lnTo>
                    <a:pt x="2012" y="598"/>
                  </a:lnTo>
                  <a:lnTo>
                    <a:pt x="2002" y="606"/>
                  </a:lnTo>
                  <a:lnTo>
                    <a:pt x="2000" y="642"/>
                  </a:lnTo>
                  <a:lnTo>
                    <a:pt x="2008" y="654"/>
                  </a:lnTo>
                  <a:lnTo>
                    <a:pt x="2020" y="674"/>
                  </a:lnTo>
                  <a:lnTo>
                    <a:pt x="2054" y="694"/>
                  </a:lnTo>
                  <a:lnTo>
                    <a:pt x="2078" y="692"/>
                  </a:lnTo>
                  <a:lnTo>
                    <a:pt x="2094" y="668"/>
                  </a:lnTo>
                  <a:lnTo>
                    <a:pt x="2100" y="680"/>
                  </a:lnTo>
                  <a:lnTo>
                    <a:pt x="2104" y="690"/>
                  </a:lnTo>
                  <a:lnTo>
                    <a:pt x="2106" y="702"/>
                  </a:lnTo>
                  <a:lnTo>
                    <a:pt x="2086" y="708"/>
                  </a:lnTo>
                  <a:lnTo>
                    <a:pt x="2068" y="716"/>
                  </a:lnTo>
                  <a:lnTo>
                    <a:pt x="2068" y="724"/>
                  </a:lnTo>
                  <a:lnTo>
                    <a:pt x="2070" y="732"/>
                  </a:lnTo>
                  <a:lnTo>
                    <a:pt x="2070" y="738"/>
                  </a:lnTo>
                  <a:lnTo>
                    <a:pt x="2074" y="742"/>
                  </a:lnTo>
                  <a:lnTo>
                    <a:pt x="2078" y="748"/>
                  </a:lnTo>
                  <a:lnTo>
                    <a:pt x="2084" y="750"/>
                  </a:lnTo>
                  <a:lnTo>
                    <a:pt x="2064" y="778"/>
                  </a:lnTo>
                  <a:lnTo>
                    <a:pt x="2052" y="790"/>
                  </a:lnTo>
                  <a:lnTo>
                    <a:pt x="2040" y="800"/>
                  </a:lnTo>
                  <a:lnTo>
                    <a:pt x="2026" y="796"/>
                  </a:lnTo>
                  <a:lnTo>
                    <a:pt x="1986" y="770"/>
                  </a:lnTo>
                  <a:lnTo>
                    <a:pt x="1968" y="770"/>
                  </a:lnTo>
                  <a:lnTo>
                    <a:pt x="1960" y="780"/>
                  </a:lnTo>
                  <a:lnTo>
                    <a:pt x="1958" y="786"/>
                  </a:lnTo>
                  <a:lnTo>
                    <a:pt x="1956" y="792"/>
                  </a:lnTo>
                  <a:lnTo>
                    <a:pt x="1958" y="818"/>
                  </a:lnTo>
                  <a:lnTo>
                    <a:pt x="1962" y="824"/>
                  </a:lnTo>
                  <a:lnTo>
                    <a:pt x="1968" y="828"/>
                  </a:lnTo>
                  <a:lnTo>
                    <a:pt x="1982" y="838"/>
                  </a:lnTo>
                  <a:lnTo>
                    <a:pt x="2000" y="852"/>
                  </a:lnTo>
                  <a:lnTo>
                    <a:pt x="2008" y="860"/>
                  </a:lnTo>
                  <a:lnTo>
                    <a:pt x="2016" y="870"/>
                  </a:lnTo>
                  <a:lnTo>
                    <a:pt x="2016" y="908"/>
                  </a:lnTo>
                  <a:lnTo>
                    <a:pt x="2024" y="920"/>
                  </a:lnTo>
                  <a:lnTo>
                    <a:pt x="2032" y="938"/>
                  </a:lnTo>
                  <a:lnTo>
                    <a:pt x="2046" y="976"/>
                  </a:lnTo>
                  <a:lnTo>
                    <a:pt x="2054" y="986"/>
                  </a:lnTo>
                  <a:lnTo>
                    <a:pt x="2070" y="986"/>
                  </a:lnTo>
                  <a:lnTo>
                    <a:pt x="2084" y="958"/>
                  </a:lnTo>
                  <a:lnTo>
                    <a:pt x="2110" y="940"/>
                  </a:lnTo>
                  <a:lnTo>
                    <a:pt x="2124" y="962"/>
                  </a:lnTo>
                  <a:lnTo>
                    <a:pt x="2134" y="976"/>
                  </a:lnTo>
                  <a:lnTo>
                    <a:pt x="2142" y="994"/>
                  </a:lnTo>
                  <a:lnTo>
                    <a:pt x="2144" y="1010"/>
                  </a:lnTo>
                  <a:lnTo>
                    <a:pt x="2150" y="1026"/>
                  </a:lnTo>
                  <a:lnTo>
                    <a:pt x="2154" y="1034"/>
                  </a:lnTo>
                  <a:lnTo>
                    <a:pt x="2160" y="1040"/>
                  </a:lnTo>
                  <a:lnTo>
                    <a:pt x="2168" y="1048"/>
                  </a:lnTo>
                  <a:lnTo>
                    <a:pt x="2178" y="1054"/>
                  </a:lnTo>
                  <a:lnTo>
                    <a:pt x="2182" y="1062"/>
                  </a:lnTo>
                  <a:lnTo>
                    <a:pt x="2180" y="1074"/>
                  </a:lnTo>
                  <a:lnTo>
                    <a:pt x="2180" y="1088"/>
                  </a:lnTo>
                  <a:lnTo>
                    <a:pt x="2180" y="1120"/>
                  </a:lnTo>
                  <a:lnTo>
                    <a:pt x="2168" y="1132"/>
                  </a:lnTo>
                  <a:lnTo>
                    <a:pt x="2156" y="1130"/>
                  </a:lnTo>
                  <a:lnTo>
                    <a:pt x="2150" y="1126"/>
                  </a:lnTo>
                  <a:lnTo>
                    <a:pt x="2138" y="1120"/>
                  </a:lnTo>
                  <a:lnTo>
                    <a:pt x="2108" y="1122"/>
                  </a:lnTo>
                  <a:lnTo>
                    <a:pt x="2096" y="1124"/>
                  </a:lnTo>
                  <a:lnTo>
                    <a:pt x="2088" y="1128"/>
                  </a:lnTo>
                  <a:lnTo>
                    <a:pt x="2080" y="1134"/>
                  </a:lnTo>
                  <a:lnTo>
                    <a:pt x="2074" y="1140"/>
                  </a:lnTo>
                  <a:lnTo>
                    <a:pt x="2062" y="1162"/>
                  </a:lnTo>
                  <a:lnTo>
                    <a:pt x="2058" y="1166"/>
                  </a:lnTo>
                  <a:lnTo>
                    <a:pt x="2054" y="1170"/>
                  </a:lnTo>
                  <a:lnTo>
                    <a:pt x="2052" y="1176"/>
                  </a:lnTo>
                  <a:lnTo>
                    <a:pt x="2046" y="1182"/>
                  </a:lnTo>
                  <a:lnTo>
                    <a:pt x="2028" y="1196"/>
                  </a:lnTo>
                  <a:lnTo>
                    <a:pt x="1994" y="1218"/>
                  </a:lnTo>
                  <a:lnTo>
                    <a:pt x="1988" y="1228"/>
                  </a:lnTo>
                  <a:lnTo>
                    <a:pt x="1974" y="1238"/>
                  </a:lnTo>
                  <a:lnTo>
                    <a:pt x="1948" y="1256"/>
                  </a:lnTo>
                  <a:lnTo>
                    <a:pt x="1938" y="1268"/>
                  </a:lnTo>
                  <a:lnTo>
                    <a:pt x="1920" y="1272"/>
                  </a:lnTo>
                  <a:lnTo>
                    <a:pt x="1902" y="1254"/>
                  </a:lnTo>
                  <a:lnTo>
                    <a:pt x="1894" y="1236"/>
                  </a:lnTo>
                  <a:lnTo>
                    <a:pt x="1890" y="1230"/>
                  </a:lnTo>
                  <a:lnTo>
                    <a:pt x="1884" y="1226"/>
                  </a:lnTo>
                  <a:lnTo>
                    <a:pt x="1880" y="1222"/>
                  </a:lnTo>
                  <a:lnTo>
                    <a:pt x="1874" y="1222"/>
                  </a:lnTo>
                  <a:lnTo>
                    <a:pt x="1860" y="1220"/>
                  </a:lnTo>
                  <a:lnTo>
                    <a:pt x="1856" y="1228"/>
                  </a:lnTo>
                  <a:lnTo>
                    <a:pt x="1854" y="1238"/>
                  </a:lnTo>
                  <a:lnTo>
                    <a:pt x="1852" y="1248"/>
                  </a:lnTo>
                  <a:lnTo>
                    <a:pt x="1850" y="1260"/>
                  </a:lnTo>
                  <a:lnTo>
                    <a:pt x="1852" y="1270"/>
                  </a:lnTo>
                  <a:lnTo>
                    <a:pt x="1854" y="1282"/>
                  </a:lnTo>
                  <a:lnTo>
                    <a:pt x="1860" y="1292"/>
                  </a:lnTo>
                  <a:lnTo>
                    <a:pt x="1868" y="1302"/>
                  </a:lnTo>
                  <a:lnTo>
                    <a:pt x="1872" y="1344"/>
                  </a:lnTo>
                  <a:lnTo>
                    <a:pt x="1846" y="1346"/>
                  </a:lnTo>
                  <a:lnTo>
                    <a:pt x="1824" y="1348"/>
                  </a:lnTo>
                  <a:lnTo>
                    <a:pt x="1812" y="1346"/>
                  </a:lnTo>
                  <a:lnTo>
                    <a:pt x="1802" y="1344"/>
                  </a:lnTo>
                  <a:lnTo>
                    <a:pt x="1794" y="1342"/>
                  </a:lnTo>
                  <a:lnTo>
                    <a:pt x="1786" y="1338"/>
                  </a:lnTo>
                  <a:lnTo>
                    <a:pt x="1782" y="1316"/>
                  </a:lnTo>
                  <a:lnTo>
                    <a:pt x="1776" y="1302"/>
                  </a:lnTo>
                  <a:lnTo>
                    <a:pt x="1768" y="1292"/>
                  </a:lnTo>
                  <a:lnTo>
                    <a:pt x="1758" y="1280"/>
                  </a:lnTo>
                  <a:lnTo>
                    <a:pt x="1732" y="1222"/>
                  </a:lnTo>
                  <a:lnTo>
                    <a:pt x="1720" y="1210"/>
                  </a:lnTo>
                  <a:lnTo>
                    <a:pt x="1712" y="1206"/>
                  </a:lnTo>
                  <a:lnTo>
                    <a:pt x="1706" y="1206"/>
                  </a:lnTo>
                  <a:lnTo>
                    <a:pt x="1696" y="1206"/>
                  </a:lnTo>
                  <a:lnTo>
                    <a:pt x="1684" y="1216"/>
                  </a:lnTo>
                  <a:lnTo>
                    <a:pt x="1670" y="1226"/>
                  </a:lnTo>
                  <a:lnTo>
                    <a:pt x="1658" y="1234"/>
                  </a:lnTo>
                  <a:lnTo>
                    <a:pt x="1646" y="1244"/>
                  </a:lnTo>
                  <a:lnTo>
                    <a:pt x="1642" y="1256"/>
                  </a:lnTo>
                  <a:lnTo>
                    <a:pt x="1640" y="1270"/>
                  </a:lnTo>
                  <a:lnTo>
                    <a:pt x="1640" y="1288"/>
                  </a:lnTo>
                  <a:lnTo>
                    <a:pt x="1644" y="1306"/>
                  </a:lnTo>
                  <a:lnTo>
                    <a:pt x="1580" y="1312"/>
                  </a:lnTo>
                  <a:lnTo>
                    <a:pt x="1524" y="1346"/>
                  </a:lnTo>
                  <a:lnTo>
                    <a:pt x="1516" y="1362"/>
                  </a:lnTo>
                  <a:lnTo>
                    <a:pt x="1510" y="1368"/>
                  </a:lnTo>
                  <a:lnTo>
                    <a:pt x="1508" y="1370"/>
                  </a:lnTo>
                  <a:lnTo>
                    <a:pt x="1504" y="1370"/>
                  </a:lnTo>
                  <a:lnTo>
                    <a:pt x="1492" y="1362"/>
                  </a:lnTo>
                  <a:lnTo>
                    <a:pt x="1486" y="1356"/>
                  </a:lnTo>
                  <a:lnTo>
                    <a:pt x="1484" y="1348"/>
                  </a:lnTo>
                  <a:lnTo>
                    <a:pt x="1482" y="1342"/>
                  </a:lnTo>
                  <a:lnTo>
                    <a:pt x="1494" y="1334"/>
                  </a:lnTo>
                  <a:lnTo>
                    <a:pt x="1492" y="1322"/>
                  </a:lnTo>
                  <a:lnTo>
                    <a:pt x="1490" y="1312"/>
                  </a:lnTo>
                  <a:lnTo>
                    <a:pt x="1486" y="1304"/>
                  </a:lnTo>
                  <a:lnTo>
                    <a:pt x="1480" y="1298"/>
                  </a:lnTo>
                  <a:lnTo>
                    <a:pt x="1474" y="1292"/>
                  </a:lnTo>
                  <a:lnTo>
                    <a:pt x="1466" y="1288"/>
                  </a:lnTo>
                  <a:lnTo>
                    <a:pt x="1458" y="1286"/>
                  </a:lnTo>
                  <a:lnTo>
                    <a:pt x="1450" y="1286"/>
                  </a:lnTo>
                  <a:lnTo>
                    <a:pt x="1440" y="1290"/>
                  </a:lnTo>
                  <a:lnTo>
                    <a:pt x="1434" y="1296"/>
                  </a:lnTo>
                  <a:lnTo>
                    <a:pt x="1428" y="1302"/>
                  </a:lnTo>
                  <a:lnTo>
                    <a:pt x="1424" y="1310"/>
                  </a:lnTo>
                  <a:lnTo>
                    <a:pt x="1424" y="1318"/>
                  </a:lnTo>
                  <a:lnTo>
                    <a:pt x="1424" y="1328"/>
                  </a:lnTo>
                  <a:lnTo>
                    <a:pt x="1428" y="1352"/>
                  </a:lnTo>
                  <a:lnTo>
                    <a:pt x="1408" y="1356"/>
                  </a:lnTo>
                  <a:lnTo>
                    <a:pt x="1404" y="1362"/>
                  </a:lnTo>
                  <a:lnTo>
                    <a:pt x="1402" y="1370"/>
                  </a:lnTo>
                  <a:lnTo>
                    <a:pt x="1392" y="1374"/>
                  </a:lnTo>
                  <a:lnTo>
                    <a:pt x="1392" y="1430"/>
                  </a:lnTo>
                  <a:lnTo>
                    <a:pt x="1412" y="1454"/>
                  </a:lnTo>
                  <a:lnTo>
                    <a:pt x="1412" y="1472"/>
                  </a:lnTo>
                  <a:lnTo>
                    <a:pt x="1402" y="1490"/>
                  </a:lnTo>
                  <a:lnTo>
                    <a:pt x="1380" y="1504"/>
                  </a:lnTo>
                  <a:lnTo>
                    <a:pt x="1356" y="1510"/>
                  </a:lnTo>
                  <a:lnTo>
                    <a:pt x="1336" y="1514"/>
                  </a:lnTo>
                  <a:lnTo>
                    <a:pt x="1314" y="1514"/>
                  </a:lnTo>
                  <a:lnTo>
                    <a:pt x="1298" y="1516"/>
                  </a:lnTo>
                  <a:lnTo>
                    <a:pt x="1288" y="1520"/>
                  </a:lnTo>
                  <a:lnTo>
                    <a:pt x="1280" y="1526"/>
                  </a:lnTo>
                  <a:lnTo>
                    <a:pt x="1270" y="1534"/>
                  </a:lnTo>
                  <a:lnTo>
                    <a:pt x="1256" y="1546"/>
                  </a:lnTo>
                  <a:lnTo>
                    <a:pt x="1244" y="1566"/>
                  </a:lnTo>
                  <a:lnTo>
                    <a:pt x="1228" y="1586"/>
                  </a:lnTo>
                  <a:lnTo>
                    <a:pt x="1192" y="1626"/>
                  </a:lnTo>
                  <a:lnTo>
                    <a:pt x="1168" y="1610"/>
                  </a:lnTo>
                  <a:lnTo>
                    <a:pt x="1140" y="1612"/>
                  </a:lnTo>
                  <a:lnTo>
                    <a:pt x="1136" y="1626"/>
                  </a:lnTo>
                  <a:lnTo>
                    <a:pt x="1132" y="1632"/>
                  </a:lnTo>
                  <a:lnTo>
                    <a:pt x="1128" y="1636"/>
                  </a:lnTo>
                  <a:lnTo>
                    <a:pt x="1124" y="1630"/>
                  </a:lnTo>
                  <a:lnTo>
                    <a:pt x="1118" y="1626"/>
                  </a:lnTo>
                  <a:lnTo>
                    <a:pt x="1108" y="1622"/>
                  </a:lnTo>
                  <a:lnTo>
                    <a:pt x="1100" y="1622"/>
                  </a:lnTo>
                  <a:lnTo>
                    <a:pt x="1092" y="1622"/>
                  </a:lnTo>
                  <a:lnTo>
                    <a:pt x="1088" y="1632"/>
                  </a:lnTo>
                  <a:lnTo>
                    <a:pt x="1082" y="1640"/>
                  </a:lnTo>
                  <a:lnTo>
                    <a:pt x="1076" y="1650"/>
                  </a:lnTo>
                  <a:lnTo>
                    <a:pt x="1066" y="1658"/>
                  </a:lnTo>
                  <a:lnTo>
                    <a:pt x="1056" y="1664"/>
                  </a:lnTo>
                  <a:lnTo>
                    <a:pt x="1046" y="1674"/>
                  </a:lnTo>
                  <a:lnTo>
                    <a:pt x="1038" y="1684"/>
                  </a:lnTo>
                  <a:lnTo>
                    <a:pt x="1030" y="1696"/>
                  </a:lnTo>
                  <a:lnTo>
                    <a:pt x="1014" y="1718"/>
                  </a:lnTo>
                  <a:lnTo>
                    <a:pt x="1004" y="1728"/>
                  </a:lnTo>
                  <a:lnTo>
                    <a:pt x="994" y="1736"/>
                  </a:lnTo>
                  <a:lnTo>
                    <a:pt x="990" y="1748"/>
                  </a:lnTo>
                  <a:lnTo>
                    <a:pt x="988" y="1760"/>
                  </a:lnTo>
                  <a:lnTo>
                    <a:pt x="988" y="1790"/>
                  </a:lnTo>
                  <a:lnTo>
                    <a:pt x="988" y="1798"/>
                  </a:lnTo>
                  <a:lnTo>
                    <a:pt x="988" y="1812"/>
                  </a:lnTo>
                  <a:lnTo>
                    <a:pt x="982" y="1836"/>
                  </a:lnTo>
                  <a:lnTo>
                    <a:pt x="976" y="1840"/>
                  </a:lnTo>
                  <a:lnTo>
                    <a:pt x="946" y="1838"/>
                  </a:lnTo>
                  <a:lnTo>
                    <a:pt x="920" y="1834"/>
                  </a:lnTo>
                  <a:lnTo>
                    <a:pt x="870" y="1826"/>
                  </a:lnTo>
                  <a:lnTo>
                    <a:pt x="838" y="1810"/>
                  </a:lnTo>
                  <a:lnTo>
                    <a:pt x="820" y="1790"/>
                  </a:lnTo>
                  <a:lnTo>
                    <a:pt x="784" y="1782"/>
                  </a:lnTo>
                  <a:lnTo>
                    <a:pt x="784" y="1752"/>
                  </a:lnTo>
                  <a:lnTo>
                    <a:pt x="796" y="1734"/>
                  </a:lnTo>
                  <a:lnTo>
                    <a:pt x="808" y="1716"/>
                  </a:lnTo>
                  <a:lnTo>
                    <a:pt x="816" y="1696"/>
                  </a:lnTo>
                  <a:lnTo>
                    <a:pt x="818" y="1686"/>
                  </a:lnTo>
                  <a:lnTo>
                    <a:pt x="818" y="1676"/>
                  </a:lnTo>
                  <a:lnTo>
                    <a:pt x="814" y="1666"/>
                  </a:lnTo>
                  <a:lnTo>
                    <a:pt x="810" y="1660"/>
                  </a:lnTo>
                  <a:lnTo>
                    <a:pt x="804" y="1656"/>
                  </a:lnTo>
                  <a:lnTo>
                    <a:pt x="798" y="1652"/>
                  </a:lnTo>
                  <a:lnTo>
                    <a:pt x="784" y="1652"/>
                  </a:lnTo>
                  <a:lnTo>
                    <a:pt x="772" y="1652"/>
                  </a:lnTo>
                  <a:lnTo>
                    <a:pt x="764" y="1656"/>
                  </a:lnTo>
                  <a:lnTo>
                    <a:pt x="758" y="1660"/>
                  </a:lnTo>
                  <a:lnTo>
                    <a:pt x="740" y="1662"/>
                  </a:lnTo>
                  <a:lnTo>
                    <a:pt x="734" y="1664"/>
                  </a:lnTo>
                  <a:lnTo>
                    <a:pt x="732" y="1668"/>
                  </a:lnTo>
                  <a:lnTo>
                    <a:pt x="732" y="1678"/>
                  </a:lnTo>
                  <a:lnTo>
                    <a:pt x="730" y="1700"/>
                  </a:lnTo>
                  <a:lnTo>
                    <a:pt x="722" y="1708"/>
                  </a:lnTo>
                  <a:lnTo>
                    <a:pt x="718" y="1720"/>
                  </a:lnTo>
                  <a:lnTo>
                    <a:pt x="698" y="1756"/>
                  </a:lnTo>
                  <a:lnTo>
                    <a:pt x="700" y="1796"/>
                  </a:lnTo>
                  <a:lnTo>
                    <a:pt x="688" y="1810"/>
                  </a:lnTo>
                  <a:lnTo>
                    <a:pt x="672" y="1814"/>
                  </a:lnTo>
                  <a:lnTo>
                    <a:pt x="662" y="1816"/>
                  </a:lnTo>
                  <a:lnTo>
                    <a:pt x="654" y="1822"/>
                  </a:lnTo>
                  <a:lnTo>
                    <a:pt x="644" y="1830"/>
                  </a:lnTo>
                  <a:lnTo>
                    <a:pt x="618" y="1836"/>
                  </a:lnTo>
                  <a:lnTo>
                    <a:pt x="590" y="1842"/>
                  </a:lnTo>
                  <a:lnTo>
                    <a:pt x="580" y="1850"/>
                  </a:lnTo>
                  <a:lnTo>
                    <a:pt x="572" y="1856"/>
                  </a:lnTo>
                  <a:lnTo>
                    <a:pt x="566" y="1864"/>
                  </a:lnTo>
                  <a:lnTo>
                    <a:pt x="556" y="1868"/>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32" name="Freeform 35">
              <a:extLst>
                <a:ext uri="{FF2B5EF4-FFF2-40B4-BE49-F238E27FC236}">
                  <a16:creationId xmlns:a16="http://schemas.microsoft.com/office/drawing/2014/main" id="{90DA75C2-4485-4214-8E5A-AE9FC4F74576}"/>
                </a:ext>
              </a:extLst>
            </p:cNvPr>
            <p:cNvSpPr>
              <a:spLocks/>
            </p:cNvSpPr>
            <p:nvPr/>
          </p:nvSpPr>
          <p:spPr bwMode="auto">
            <a:xfrm>
              <a:off x="6346825" y="2600325"/>
              <a:ext cx="368300" cy="419100"/>
            </a:xfrm>
            <a:custGeom>
              <a:avLst/>
              <a:gdLst>
                <a:gd name="T0" fmla="*/ 196 w 232"/>
                <a:gd name="T1" fmla="*/ 264 h 264"/>
                <a:gd name="T2" fmla="*/ 170 w 232"/>
                <a:gd name="T3" fmla="*/ 248 h 264"/>
                <a:gd name="T4" fmla="*/ 158 w 232"/>
                <a:gd name="T5" fmla="*/ 238 h 264"/>
                <a:gd name="T6" fmla="*/ 148 w 232"/>
                <a:gd name="T7" fmla="*/ 218 h 264"/>
                <a:gd name="T8" fmla="*/ 144 w 232"/>
                <a:gd name="T9" fmla="*/ 186 h 264"/>
                <a:gd name="T10" fmla="*/ 140 w 232"/>
                <a:gd name="T11" fmla="*/ 178 h 264"/>
                <a:gd name="T12" fmla="*/ 136 w 232"/>
                <a:gd name="T13" fmla="*/ 166 h 264"/>
                <a:gd name="T14" fmla="*/ 116 w 232"/>
                <a:gd name="T15" fmla="*/ 148 h 264"/>
                <a:gd name="T16" fmla="*/ 100 w 232"/>
                <a:gd name="T17" fmla="*/ 140 h 264"/>
                <a:gd name="T18" fmla="*/ 82 w 232"/>
                <a:gd name="T19" fmla="*/ 140 h 264"/>
                <a:gd name="T20" fmla="*/ 62 w 232"/>
                <a:gd name="T21" fmla="*/ 144 h 264"/>
                <a:gd name="T22" fmla="*/ 50 w 232"/>
                <a:gd name="T23" fmla="*/ 158 h 264"/>
                <a:gd name="T24" fmla="*/ 0 w 232"/>
                <a:gd name="T25" fmla="*/ 160 h 264"/>
                <a:gd name="T26" fmla="*/ 0 w 232"/>
                <a:gd name="T27" fmla="*/ 146 h 264"/>
                <a:gd name="T28" fmla="*/ 2 w 232"/>
                <a:gd name="T29" fmla="*/ 130 h 264"/>
                <a:gd name="T30" fmla="*/ 10 w 232"/>
                <a:gd name="T31" fmla="*/ 124 h 264"/>
                <a:gd name="T32" fmla="*/ 18 w 232"/>
                <a:gd name="T33" fmla="*/ 122 h 264"/>
                <a:gd name="T34" fmla="*/ 40 w 232"/>
                <a:gd name="T35" fmla="*/ 104 h 264"/>
                <a:gd name="T36" fmla="*/ 44 w 232"/>
                <a:gd name="T37" fmla="*/ 88 h 264"/>
                <a:gd name="T38" fmla="*/ 42 w 232"/>
                <a:gd name="T39" fmla="*/ 76 h 264"/>
                <a:gd name="T40" fmla="*/ 34 w 232"/>
                <a:gd name="T41" fmla="*/ 60 h 264"/>
                <a:gd name="T42" fmla="*/ 34 w 232"/>
                <a:gd name="T43" fmla="*/ 56 h 264"/>
                <a:gd name="T44" fmla="*/ 70 w 232"/>
                <a:gd name="T45" fmla="*/ 32 h 264"/>
                <a:gd name="T46" fmla="*/ 82 w 232"/>
                <a:gd name="T47" fmla="*/ 22 h 264"/>
                <a:gd name="T48" fmla="*/ 86 w 232"/>
                <a:gd name="T49" fmla="*/ 6 h 264"/>
                <a:gd name="T50" fmla="*/ 100 w 232"/>
                <a:gd name="T51" fmla="*/ 0 h 264"/>
                <a:gd name="T52" fmla="*/ 118 w 232"/>
                <a:gd name="T53" fmla="*/ 16 h 264"/>
                <a:gd name="T54" fmla="*/ 154 w 232"/>
                <a:gd name="T55" fmla="*/ 20 h 264"/>
                <a:gd name="T56" fmla="*/ 150 w 232"/>
                <a:gd name="T57" fmla="*/ 32 h 264"/>
                <a:gd name="T58" fmla="*/ 150 w 232"/>
                <a:gd name="T59" fmla="*/ 74 h 264"/>
                <a:gd name="T60" fmla="*/ 156 w 232"/>
                <a:gd name="T61" fmla="*/ 94 h 264"/>
                <a:gd name="T62" fmla="*/ 174 w 232"/>
                <a:gd name="T63" fmla="*/ 96 h 264"/>
                <a:gd name="T64" fmla="*/ 186 w 232"/>
                <a:gd name="T65" fmla="*/ 104 h 264"/>
                <a:gd name="T66" fmla="*/ 184 w 232"/>
                <a:gd name="T67" fmla="*/ 124 h 264"/>
                <a:gd name="T68" fmla="*/ 186 w 232"/>
                <a:gd name="T69" fmla="*/ 140 h 264"/>
                <a:gd name="T70" fmla="*/ 194 w 232"/>
                <a:gd name="T71" fmla="*/ 154 h 264"/>
                <a:gd name="T72" fmla="*/ 212 w 232"/>
                <a:gd name="T73" fmla="*/ 170 h 264"/>
                <a:gd name="T74" fmla="*/ 232 w 232"/>
                <a:gd name="T75" fmla="*/ 196 h 264"/>
                <a:gd name="T76" fmla="*/ 208 w 232"/>
                <a:gd name="T77" fmla="*/ 208 h 264"/>
                <a:gd name="T78" fmla="*/ 194 w 232"/>
                <a:gd name="T79" fmla="*/ 224 h 264"/>
                <a:gd name="T80" fmla="*/ 196 w 232"/>
                <a:gd name="T81" fmla="*/ 264 h 26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32" h="264">
                  <a:moveTo>
                    <a:pt x="196" y="264"/>
                  </a:moveTo>
                  <a:lnTo>
                    <a:pt x="196" y="264"/>
                  </a:lnTo>
                  <a:lnTo>
                    <a:pt x="182" y="256"/>
                  </a:lnTo>
                  <a:lnTo>
                    <a:pt x="170" y="248"/>
                  </a:lnTo>
                  <a:lnTo>
                    <a:pt x="158" y="238"/>
                  </a:lnTo>
                  <a:lnTo>
                    <a:pt x="152" y="228"/>
                  </a:lnTo>
                  <a:lnTo>
                    <a:pt x="148" y="218"/>
                  </a:lnTo>
                  <a:lnTo>
                    <a:pt x="146" y="202"/>
                  </a:lnTo>
                  <a:lnTo>
                    <a:pt x="144" y="186"/>
                  </a:lnTo>
                  <a:lnTo>
                    <a:pt x="142" y="182"/>
                  </a:lnTo>
                  <a:lnTo>
                    <a:pt x="140" y="178"/>
                  </a:lnTo>
                  <a:lnTo>
                    <a:pt x="136" y="166"/>
                  </a:lnTo>
                  <a:lnTo>
                    <a:pt x="116" y="148"/>
                  </a:lnTo>
                  <a:lnTo>
                    <a:pt x="108" y="144"/>
                  </a:lnTo>
                  <a:lnTo>
                    <a:pt x="100" y="140"/>
                  </a:lnTo>
                  <a:lnTo>
                    <a:pt x="92" y="138"/>
                  </a:lnTo>
                  <a:lnTo>
                    <a:pt x="82" y="140"/>
                  </a:lnTo>
                  <a:lnTo>
                    <a:pt x="62" y="144"/>
                  </a:lnTo>
                  <a:lnTo>
                    <a:pt x="56" y="152"/>
                  </a:lnTo>
                  <a:lnTo>
                    <a:pt x="50" y="158"/>
                  </a:lnTo>
                  <a:lnTo>
                    <a:pt x="0" y="160"/>
                  </a:lnTo>
                  <a:lnTo>
                    <a:pt x="0" y="146"/>
                  </a:lnTo>
                  <a:lnTo>
                    <a:pt x="2" y="134"/>
                  </a:lnTo>
                  <a:lnTo>
                    <a:pt x="2" y="130"/>
                  </a:lnTo>
                  <a:lnTo>
                    <a:pt x="6" y="126"/>
                  </a:lnTo>
                  <a:lnTo>
                    <a:pt x="10" y="124"/>
                  </a:lnTo>
                  <a:lnTo>
                    <a:pt x="18" y="122"/>
                  </a:lnTo>
                  <a:lnTo>
                    <a:pt x="40" y="104"/>
                  </a:lnTo>
                  <a:lnTo>
                    <a:pt x="42" y="96"/>
                  </a:lnTo>
                  <a:lnTo>
                    <a:pt x="44" y="88"/>
                  </a:lnTo>
                  <a:lnTo>
                    <a:pt x="44" y="82"/>
                  </a:lnTo>
                  <a:lnTo>
                    <a:pt x="42" y="76"/>
                  </a:lnTo>
                  <a:lnTo>
                    <a:pt x="36" y="66"/>
                  </a:lnTo>
                  <a:lnTo>
                    <a:pt x="34" y="60"/>
                  </a:lnTo>
                  <a:lnTo>
                    <a:pt x="34" y="56"/>
                  </a:lnTo>
                  <a:lnTo>
                    <a:pt x="58" y="42"/>
                  </a:lnTo>
                  <a:lnTo>
                    <a:pt x="70" y="32"/>
                  </a:lnTo>
                  <a:lnTo>
                    <a:pt x="82" y="22"/>
                  </a:lnTo>
                  <a:lnTo>
                    <a:pt x="84" y="12"/>
                  </a:lnTo>
                  <a:lnTo>
                    <a:pt x="86" y="6"/>
                  </a:lnTo>
                  <a:lnTo>
                    <a:pt x="90" y="2"/>
                  </a:lnTo>
                  <a:lnTo>
                    <a:pt x="100" y="0"/>
                  </a:lnTo>
                  <a:lnTo>
                    <a:pt x="118" y="16"/>
                  </a:lnTo>
                  <a:lnTo>
                    <a:pt x="154" y="20"/>
                  </a:lnTo>
                  <a:lnTo>
                    <a:pt x="150" y="32"/>
                  </a:lnTo>
                  <a:lnTo>
                    <a:pt x="148" y="52"/>
                  </a:lnTo>
                  <a:lnTo>
                    <a:pt x="150" y="74"/>
                  </a:lnTo>
                  <a:lnTo>
                    <a:pt x="152" y="84"/>
                  </a:lnTo>
                  <a:lnTo>
                    <a:pt x="156" y="94"/>
                  </a:lnTo>
                  <a:lnTo>
                    <a:pt x="174" y="96"/>
                  </a:lnTo>
                  <a:lnTo>
                    <a:pt x="186" y="104"/>
                  </a:lnTo>
                  <a:lnTo>
                    <a:pt x="184" y="124"/>
                  </a:lnTo>
                  <a:lnTo>
                    <a:pt x="184" y="132"/>
                  </a:lnTo>
                  <a:lnTo>
                    <a:pt x="186" y="140"/>
                  </a:lnTo>
                  <a:lnTo>
                    <a:pt x="188" y="146"/>
                  </a:lnTo>
                  <a:lnTo>
                    <a:pt x="194" y="154"/>
                  </a:lnTo>
                  <a:lnTo>
                    <a:pt x="200" y="162"/>
                  </a:lnTo>
                  <a:lnTo>
                    <a:pt x="212" y="170"/>
                  </a:lnTo>
                  <a:lnTo>
                    <a:pt x="232" y="196"/>
                  </a:lnTo>
                  <a:lnTo>
                    <a:pt x="208" y="208"/>
                  </a:lnTo>
                  <a:lnTo>
                    <a:pt x="200" y="214"/>
                  </a:lnTo>
                  <a:lnTo>
                    <a:pt x="194" y="224"/>
                  </a:lnTo>
                  <a:lnTo>
                    <a:pt x="196" y="264"/>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33" name="Freeform 37">
              <a:extLst>
                <a:ext uri="{FF2B5EF4-FFF2-40B4-BE49-F238E27FC236}">
                  <a16:creationId xmlns:a16="http://schemas.microsoft.com/office/drawing/2014/main" id="{033085F2-A138-446A-AF1A-A86CF6E879EF}"/>
                </a:ext>
              </a:extLst>
            </p:cNvPr>
            <p:cNvSpPr>
              <a:spLocks/>
            </p:cNvSpPr>
            <p:nvPr/>
          </p:nvSpPr>
          <p:spPr bwMode="auto">
            <a:xfrm>
              <a:off x="7004050" y="1552575"/>
              <a:ext cx="1330325" cy="844550"/>
            </a:xfrm>
            <a:custGeom>
              <a:avLst/>
              <a:gdLst>
                <a:gd name="T0" fmla="*/ 410 w 838"/>
                <a:gd name="T1" fmla="*/ 492 h 532"/>
                <a:gd name="T2" fmla="*/ 402 w 838"/>
                <a:gd name="T3" fmla="*/ 438 h 532"/>
                <a:gd name="T4" fmla="*/ 376 w 838"/>
                <a:gd name="T5" fmla="*/ 398 h 532"/>
                <a:gd name="T6" fmla="*/ 346 w 838"/>
                <a:gd name="T7" fmla="*/ 366 h 532"/>
                <a:gd name="T8" fmla="*/ 324 w 838"/>
                <a:gd name="T9" fmla="*/ 314 h 532"/>
                <a:gd name="T10" fmla="*/ 300 w 838"/>
                <a:gd name="T11" fmla="*/ 346 h 532"/>
                <a:gd name="T12" fmla="*/ 258 w 838"/>
                <a:gd name="T13" fmla="*/ 308 h 532"/>
                <a:gd name="T14" fmla="*/ 206 w 838"/>
                <a:gd name="T15" fmla="*/ 288 h 532"/>
                <a:gd name="T16" fmla="*/ 186 w 838"/>
                <a:gd name="T17" fmla="*/ 240 h 532"/>
                <a:gd name="T18" fmla="*/ 152 w 838"/>
                <a:gd name="T19" fmla="*/ 174 h 532"/>
                <a:gd name="T20" fmla="*/ 112 w 838"/>
                <a:gd name="T21" fmla="*/ 200 h 532"/>
                <a:gd name="T22" fmla="*/ 80 w 838"/>
                <a:gd name="T23" fmla="*/ 200 h 532"/>
                <a:gd name="T24" fmla="*/ 60 w 838"/>
                <a:gd name="T25" fmla="*/ 152 h 532"/>
                <a:gd name="T26" fmla="*/ 36 w 838"/>
                <a:gd name="T27" fmla="*/ 88 h 532"/>
                <a:gd name="T28" fmla="*/ 0 w 838"/>
                <a:gd name="T29" fmla="*/ 58 h 532"/>
                <a:gd name="T30" fmla="*/ 14 w 838"/>
                <a:gd name="T31" fmla="*/ 30 h 532"/>
                <a:gd name="T32" fmla="*/ 68 w 838"/>
                <a:gd name="T33" fmla="*/ 60 h 532"/>
                <a:gd name="T34" fmla="*/ 108 w 838"/>
                <a:gd name="T35" fmla="*/ 32 h 532"/>
                <a:gd name="T36" fmla="*/ 138 w 838"/>
                <a:gd name="T37" fmla="*/ 0 h 532"/>
                <a:gd name="T38" fmla="*/ 166 w 838"/>
                <a:gd name="T39" fmla="*/ 22 h 532"/>
                <a:gd name="T40" fmla="*/ 198 w 838"/>
                <a:gd name="T41" fmla="*/ 68 h 532"/>
                <a:gd name="T42" fmla="*/ 294 w 838"/>
                <a:gd name="T43" fmla="*/ 66 h 532"/>
                <a:gd name="T44" fmla="*/ 350 w 838"/>
                <a:gd name="T45" fmla="*/ 30 h 532"/>
                <a:gd name="T46" fmla="*/ 358 w 838"/>
                <a:gd name="T47" fmla="*/ 80 h 532"/>
                <a:gd name="T48" fmla="*/ 398 w 838"/>
                <a:gd name="T49" fmla="*/ 78 h 532"/>
                <a:gd name="T50" fmla="*/ 422 w 838"/>
                <a:gd name="T51" fmla="*/ 76 h 532"/>
                <a:gd name="T52" fmla="*/ 470 w 838"/>
                <a:gd name="T53" fmla="*/ 110 h 532"/>
                <a:gd name="T54" fmla="*/ 518 w 838"/>
                <a:gd name="T55" fmla="*/ 166 h 532"/>
                <a:gd name="T56" fmla="*/ 546 w 838"/>
                <a:gd name="T57" fmla="*/ 134 h 532"/>
                <a:gd name="T58" fmla="*/ 572 w 838"/>
                <a:gd name="T59" fmla="*/ 140 h 532"/>
                <a:gd name="T60" fmla="*/ 606 w 838"/>
                <a:gd name="T61" fmla="*/ 184 h 532"/>
                <a:gd name="T62" fmla="*/ 664 w 838"/>
                <a:gd name="T63" fmla="*/ 204 h 532"/>
                <a:gd name="T64" fmla="*/ 684 w 838"/>
                <a:gd name="T65" fmla="*/ 186 h 532"/>
                <a:gd name="T66" fmla="*/ 684 w 838"/>
                <a:gd name="T67" fmla="*/ 168 h 532"/>
                <a:gd name="T68" fmla="*/ 724 w 838"/>
                <a:gd name="T69" fmla="*/ 146 h 532"/>
                <a:gd name="T70" fmla="*/ 742 w 838"/>
                <a:gd name="T71" fmla="*/ 132 h 532"/>
                <a:gd name="T72" fmla="*/ 756 w 838"/>
                <a:gd name="T73" fmla="*/ 154 h 532"/>
                <a:gd name="T74" fmla="*/ 806 w 838"/>
                <a:gd name="T75" fmla="*/ 188 h 532"/>
                <a:gd name="T76" fmla="*/ 838 w 838"/>
                <a:gd name="T77" fmla="*/ 228 h 532"/>
                <a:gd name="T78" fmla="*/ 818 w 838"/>
                <a:gd name="T79" fmla="*/ 272 h 532"/>
                <a:gd name="T80" fmla="*/ 802 w 838"/>
                <a:gd name="T81" fmla="*/ 308 h 532"/>
                <a:gd name="T82" fmla="*/ 778 w 838"/>
                <a:gd name="T83" fmla="*/ 300 h 532"/>
                <a:gd name="T84" fmla="*/ 770 w 838"/>
                <a:gd name="T85" fmla="*/ 258 h 532"/>
                <a:gd name="T86" fmla="*/ 744 w 838"/>
                <a:gd name="T87" fmla="*/ 242 h 532"/>
                <a:gd name="T88" fmla="*/ 716 w 838"/>
                <a:gd name="T89" fmla="*/ 282 h 532"/>
                <a:gd name="T90" fmla="*/ 686 w 838"/>
                <a:gd name="T91" fmla="*/ 346 h 532"/>
                <a:gd name="T92" fmla="*/ 632 w 838"/>
                <a:gd name="T93" fmla="*/ 368 h 532"/>
                <a:gd name="T94" fmla="*/ 618 w 838"/>
                <a:gd name="T95" fmla="*/ 410 h 532"/>
                <a:gd name="T96" fmla="*/ 638 w 838"/>
                <a:gd name="T97" fmla="*/ 444 h 532"/>
                <a:gd name="T98" fmla="*/ 588 w 838"/>
                <a:gd name="T99" fmla="*/ 456 h 532"/>
                <a:gd name="T100" fmla="*/ 540 w 838"/>
                <a:gd name="T101" fmla="*/ 438 h 532"/>
                <a:gd name="T102" fmla="*/ 502 w 838"/>
                <a:gd name="T103" fmla="*/ 456 h 532"/>
                <a:gd name="T104" fmla="*/ 476 w 838"/>
                <a:gd name="T105" fmla="*/ 530 h 53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838" h="532">
                  <a:moveTo>
                    <a:pt x="464" y="532"/>
                  </a:moveTo>
                  <a:lnTo>
                    <a:pt x="464" y="532"/>
                  </a:lnTo>
                  <a:lnTo>
                    <a:pt x="452" y="520"/>
                  </a:lnTo>
                  <a:lnTo>
                    <a:pt x="436" y="508"/>
                  </a:lnTo>
                  <a:lnTo>
                    <a:pt x="410" y="492"/>
                  </a:lnTo>
                  <a:lnTo>
                    <a:pt x="402" y="482"/>
                  </a:lnTo>
                  <a:lnTo>
                    <a:pt x="404" y="450"/>
                  </a:lnTo>
                  <a:lnTo>
                    <a:pt x="402" y="438"/>
                  </a:lnTo>
                  <a:lnTo>
                    <a:pt x="398" y="426"/>
                  </a:lnTo>
                  <a:lnTo>
                    <a:pt x="388" y="416"/>
                  </a:lnTo>
                  <a:lnTo>
                    <a:pt x="382" y="410"/>
                  </a:lnTo>
                  <a:lnTo>
                    <a:pt x="376" y="398"/>
                  </a:lnTo>
                  <a:lnTo>
                    <a:pt x="348" y="368"/>
                  </a:lnTo>
                  <a:lnTo>
                    <a:pt x="346" y="366"/>
                  </a:lnTo>
                  <a:lnTo>
                    <a:pt x="344" y="326"/>
                  </a:lnTo>
                  <a:lnTo>
                    <a:pt x="336" y="318"/>
                  </a:lnTo>
                  <a:lnTo>
                    <a:pt x="330" y="314"/>
                  </a:lnTo>
                  <a:lnTo>
                    <a:pt x="324" y="314"/>
                  </a:lnTo>
                  <a:lnTo>
                    <a:pt x="318" y="314"/>
                  </a:lnTo>
                  <a:lnTo>
                    <a:pt x="312" y="322"/>
                  </a:lnTo>
                  <a:lnTo>
                    <a:pt x="308" y="328"/>
                  </a:lnTo>
                  <a:lnTo>
                    <a:pt x="300" y="346"/>
                  </a:lnTo>
                  <a:lnTo>
                    <a:pt x="296" y="346"/>
                  </a:lnTo>
                  <a:lnTo>
                    <a:pt x="270" y="320"/>
                  </a:lnTo>
                  <a:lnTo>
                    <a:pt x="258" y="308"/>
                  </a:lnTo>
                  <a:lnTo>
                    <a:pt x="246" y="300"/>
                  </a:lnTo>
                  <a:lnTo>
                    <a:pt x="228" y="296"/>
                  </a:lnTo>
                  <a:lnTo>
                    <a:pt x="216" y="292"/>
                  </a:lnTo>
                  <a:lnTo>
                    <a:pt x="206" y="288"/>
                  </a:lnTo>
                  <a:lnTo>
                    <a:pt x="200" y="280"/>
                  </a:lnTo>
                  <a:lnTo>
                    <a:pt x="194" y="274"/>
                  </a:lnTo>
                  <a:lnTo>
                    <a:pt x="192" y="264"/>
                  </a:lnTo>
                  <a:lnTo>
                    <a:pt x="186" y="240"/>
                  </a:lnTo>
                  <a:lnTo>
                    <a:pt x="180" y="224"/>
                  </a:lnTo>
                  <a:lnTo>
                    <a:pt x="170" y="210"/>
                  </a:lnTo>
                  <a:lnTo>
                    <a:pt x="156" y="190"/>
                  </a:lnTo>
                  <a:lnTo>
                    <a:pt x="152" y="174"/>
                  </a:lnTo>
                  <a:lnTo>
                    <a:pt x="144" y="172"/>
                  </a:lnTo>
                  <a:lnTo>
                    <a:pt x="112" y="200"/>
                  </a:lnTo>
                  <a:lnTo>
                    <a:pt x="98" y="226"/>
                  </a:lnTo>
                  <a:lnTo>
                    <a:pt x="90" y="220"/>
                  </a:lnTo>
                  <a:lnTo>
                    <a:pt x="86" y="214"/>
                  </a:lnTo>
                  <a:lnTo>
                    <a:pt x="80" y="200"/>
                  </a:lnTo>
                  <a:lnTo>
                    <a:pt x="76" y="186"/>
                  </a:lnTo>
                  <a:lnTo>
                    <a:pt x="74" y="182"/>
                  </a:lnTo>
                  <a:lnTo>
                    <a:pt x="72" y="178"/>
                  </a:lnTo>
                  <a:lnTo>
                    <a:pt x="60" y="152"/>
                  </a:lnTo>
                  <a:lnTo>
                    <a:pt x="60" y="116"/>
                  </a:lnTo>
                  <a:lnTo>
                    <a:pt x="48" y="100"/>
                  </a:lnTo>
                  <a:lnTo>
                    <a:pt x="36" y="88"/>
                  </a:lnTo>
                  <a:lnTo>
                    <a:pt x="12" y="68"/>
                  </a:lnTo>
                  <a:lnTo>
                    <a:pt x="6" y="66"/>
                  </a:lnTo>
                  <a:lnTo>
                    <a:pt x="2" y="64"/>
                  </a:lnTo>
                  <a:lnTo>
                    <a:pt x="0" y="58"/>
                  </a:lnTo>
                  <a:lnTo>
                    <a:pt x="0" y="52"/>
                  </a:lnTo>
                  <a:lnTo>
                    <a:pt x="4" y="38"/>
                  </a:lnTo>
                  <a:lnTo>
                    <a:pt x="8" y="32"/>
                  </a:lnTo>
                  <a:lnTo>
                    <a:pt x="14" y="30"/>
                  </a:lnTo>
                  <a:lnTo>
                    <a:pt x="28" y="40"/>
                  </a:lnTo>
                  <a:lnTo>
                    <a:pt x="42" y="50"/>
                  </a:lnTo>
                  <a:lnTo>
                    <a:pt x="58" y="56"/>
                  </a:lnTo>
                  <a:lnTo>
                    <a:pt x="68" y="60"/>
                  </a:lnTo>
                  <a:lnTo>
                    <a:pt x="78" y="60"/>
                  </a:lnTo>
                  <a:lnTo>
                    <a:pt x="88" y="52"/>
                  </a:lnTo>
                  <a:lnTo>
                    <a:pt x="98" y="42"/>
                  </a:lnTo>
                  <a:lnTo>
                    <a:pt x="108" y="32"/>
                  </a:lnTo>
                  <a:lnTo>
                    <a:pt x="118" y="24"/>
                  </a:lnTo>
                  <a:lnTo>
                    <a:pt x="128" y="8"/>
                  </a:lnTo>
                  <a:lnTo>
                    <a:pt x="134" y="4"/>
                  </a:lnTo>
                  <a:lnTo>
                    <a:pt x="138" y="0"/>
                  </a:lnTo>
                  <a:lnTo>
                    <a:pt x="144" y="0"/>
                  </a:lnTo>
                  <a:lnTo>
                    <a:pt x="152" y="4"/>
                  </a:lnTo>
                  <a:lnTo>
                    <a:pt x="158" y="10"/>
                  </a:lnTo>
                  <a:lnTo>
                    <a:pt x="166" y="22"/>
                  </a:lnTo>
                  <a:lnTo>
                    <a:pt x="168" y="32"/>
                  </a:lnTo>
                  <a:lnTo>
                    <a:pt x="172" y="42"/>
                  </a:lnTo>
                  <a:lnTo>
                    <a:pt x="180" y="52"/>
                  </a:lnTo>
                  <a:lnTo>
                    <a:pt x="188" y="60"/>
                  </a:lnTo>
                  <a:lnTo>
                    <a:pt x="198" y="68"/>
                  </a:lnTo>
                  <a:lnTo>
                    <a:pt x="210" y="74"/>
                  </a:lnTo>
                  <a:lnTo>
                    <a:pt x="224" y="78"/>
                  </a:lnTo>
                  <a:lnTo>
                    <a:pt x="238" y="82"/>
                  </a:lnTo>
                  <a:lnTo>
                    <a:pt x="294" y="66"/>
                  </a:lnTo>
                  <a:lnTo>
                    <a:pt x="340" y="26"/>
                  </a:lnTo>
                  <a:lnTo>
                    <a:pt x="350" y="30"/>
                  </a:lnTo>
                  <a:lnTo>
                    <a:pt x="348" y="46"/>
                  </a:lnTo>
                  <a:lnTo>
                    <a:pt x="348" y="54"/>
                  </a:lnTo>
                  <a:lnTo>
                    <a:pt x="348" y="64"/>
                  </a:lnTo>
                  <a:lnTo>
                    <a:pt x="352" y="72"/>
                  </a:lnTo>
                  <a:lnTo>
                    <a:pt x="358" y="80"/>
                  </a:lnTo>
                  <a:lnTo>
                    <a:pt x="366" y="84"/>
                  </a:lnTo>
                  <a:lnTo>
                    <a:pt x="380" y="86"/>
                  </a:lnTo>
                  <a:lnTo>
                    <a:pt x="388" y="82"/>
                  </a:lnTo>
                  <a:lnTo>
                    <a:pt x="398" y="78"/>
                  </a:lnTo>
                  <a:lnTo>
                    <a:pt x="404" y="74"/>
                  </a:lnTo>
                  <a:lnTo>
                    <a:pt x="410" y="72"/>
                  </a:lnTo>
                  <a:lnTo>
                    <a:pt x="416" y="74"/>
                  </a:lnTo>
                  <a:lnTo>
                    <a:pt x="422" y="76"/>
                  </a:lnTo>
                  <a:lnTo>
                    <a:pt x="434" y="88"/>
                  </a:lnTo>
                  <a:lnTo>
                    <a:pt x="446" y="102"/>
                  </a:lnTo>
                  <a:lnTo>
                    <a:pt x="470" y="110"/>
                  </a:lnTo>
                  <a:lnTo>
                    <a:pt x="478" y="122"/>
                  </a:lnTo>
                  <a:lnTo>
                    <a:pt x="488" y="136"/>
                  </a:lnTo>
                  <a:lnTo>
                    <a:pt x="500" y="152"/>
                  </a:lnTo>
                  <a:lnTo>
                    <a:pt x="518" y="166"/>
                  </a:lnTo>
                  <a:lnTo>
                    <a:pt x="526" y="166"/>
                  </a:lnTo>
                  <a:lnTo>
                    <a:pt x="536" y="156"/>
                  </a:lnTo>
                  <a:lnTo>
                    <a:pt x="542" y="144"/>
                  </a:lnTo>
                  <a:lnTo>
                    <a:pt x="546" y="134"/>
                  </a:lnTo>
                  <a:lnTo>
                    <a:pt x="550" y="122"/>
                  </a:lnTo>
                  <a:lnTo>
                    <a:pt x="568" y="128"/>
                  </a:lnTo>
                  <a:lnTo>
                    <a:pt x="572" y="140"/>
                  </a:lnTo>
                  <a:lnTo>
                    <a:pt x="580" y="154"/>
                  </a:lnTo>
                  <a:lnTo>
                    <a:pt x="592" y="168"/>
                  </a:lnTo>
                  <a:lnTo>
                    <a:pt x="606" y="180"/>
                  </a:lnTo>
                  <a:lnTo>
                    <a:pt x="606" y="184"/>
                  </a:lnTo>
                  <a:lnTo>
                    <a:pt x="632" y="206"/>
                  </a:lnTo>
                  <a:lnTo>
                    <a:pt x="664" y="204"/>
                  </a:lnTo>
                  <a:lnTo>
                    <a:pt x="670" y="196"/>
                  </a:lnTo>
                  <a:lnTo>
                    <a:pt x="678" y="190"/>
                  </a:lnTo>
                  <a:lnTo>
                    <a:pt x="680" y="188"/>
                  </a:lnTo>
                  <a:lnTo>
                    <a:pt x="684" y="186"/>
                  </a:lnTo>
                  <a:lnTo>
                    <a:pt x="690" y="180"/>
                  </a:lnTo>
                  <a:lnTo>
                    <a:pt x="690" y="172"/>
                  </a:lnTo>
                  <a:lnTo>
                    <a:pt x="684" y="168"/>
                  </a:lnTo>
                  <a:lnTo>
                    <a:pt x="684" y="164"/>
                  </a:lnTo>
                  <a:lnTo>
                    <a:pt x="688" y="160"/>
                  </a:lnTo>
                  <a:lnTo>
                    <a:pt x="700" y="154"/>
                  </a:lnTo>
                  <a:lnTo>
                    <a:pt x="724" y="146"/>
                  </a:lnTo>
                  <a:lnTo>
                    <a:pt x="730" y="142"/>
                  </a:lnTo>
                  <a:lnTo>
                    <a:pt x="734" y="140"/>
                  </a:lnTo>
                  <a:lnTo>
                    <a:pt x="742" y="132"/>
                  </a:lnTo>
                  <a:lnTo>
                    <a:pt x="744" y="134"/>
                  </a:lnTo>
                  <a:lnTo>
                    <a:pt x="746" y="136"/>
                  </a:lnTo>
                  <a:lnTo>
                    <a:pt x="750" y="144"/>
                  </a:lnTo>
                  <a:lnTo>
                    <a:pt x="756" y="154"/>
                  </a:lnTo>
                  <a:lnTo>
                    <a:pt x="762" y="158"/>
                  </a:lnTo>
                  <a:lnTo>
                    <a:pt x="770" y="162"/>
                  </a:lnTo>
                  <a:lnTo>
                    <a:pt x="806" y="188"/>
                  </a:lnTo>
                  <a:lnTo>
                    <a:pt x="838" y="194"/>
                  </a:lnTo>
                  <a:lnTo>
                    <a:pt x="838" y="204"/>
                  </a:lnTo>
                  <a:lnTo>
                    <a:pt x="838" y="220"/>
                  </a:lnTo>
                  <a:lnTo>
                    <a:pt x="838" y="228"/>
                  </a:lnTo>
                  <a:lnTo>
                    <a:pt x="836" y="236"/>
                  </a:lnTo>
                  <a:lnTo>
                    <a:pt x="834" y="242"/>
                  </a:lnTo>
                  <a:lnTo>
                    <a:pt x="828" y="246"/>
                  </a:lnTo>
                  <a:lnTo>
                    <a:pt x="818" y="272"/>
                  </a:lnTo>
                  <a:lnTo>
                    <a:pt x="812" y="306"/>
                  </a:lnTo>
                  <a:lnTo>
                    <a:pt x="802" y="308"/>
                  </a:lnTo>
                  <a:lnTo>
                    <a:pt x="800" y="302"/>
                  </a:lnTo>
                  <a:lnTo>
                    <a:pt x="796" y="300"/>
                  </a:lnTo>
                  <a:lnTo>
                    <a:pt x="792" y="298"/>
                  </a:lnTo>
                  <a:lnTo>
                    <a:pt x="788" y="298"/>
                  </a:lnTo>
                  <a:lnTo>
                    <a:pt x="778" y="300"/>
                  </a:lnTo>
                  <a:lnTo>
                    <a:pt x="774" y="302"/>
                  </a:lnTo>
                  <a:lnTo>
                    <a:pt x="770" y="300"/>
                  </a:lnTo>
                  <a:lnTo>
                    <a:pt x="770" y="258"/>
                  </a:lnTo>
                  <a:lnTo>
                    <a:pt x="762" y="248"/>
                  </a:lnTo>
                  <a:lnTo>
                    <a:pt x="756" y="244"/>
                  </a:lnTo>
                  <a:lnTo>
                    <a:pt x="750" y="242"/>
                  </a:lnTo>
                  <a:lnTo>
                    <a:pt x="744" y="242"/>
                  </a:lnTo>
                  <a:lnTo>
                    <a:pt x="738" y="244"/>
                  </a:lnTo>
                  <a:lnTo>
                    <a:pt x="732" y="250"/>
                  </a:lnTo>
                  <a:lnTo>
                    <a:pt x="722" y="264"/>
                  </a:lnTo>
                  <a:lnTo>
                    <a:pt x="716" y="282"/>
                  </a:lnTo>
                  <a:lnTo>
                    <a:pt x="708" y="302"/>
                  </a:lnTo>
                  <a:lnTo>
                    <a:pt x="698" y="320"/>
                  </a:lnTo>
                  <a:lnTo>
                    <a:pt x="690" y="340"/>
                  </a:lnTo>
                  <a:lnTo>
                    <a:pt x="686" y="346"/>
                  </a:lnTo>
                  <a:lnTo>
                    <a:pt x="680" y="354"/>
                  </a:lnTo>
                  <a:lnTo>
                    <a:pt x="666" y="362"/>
                  </a:lnTo>
                  <a:lnTo>
                    <a:pt x="652" y="366"/>
                  </a:lnTo>
                  <a:lnTo>
                    <a:pt x="632" y="368"/>
                  </a:lnTo>
                  <a:lnTo>
                    <a:pt x="624" y="372"/>
                  </a:lnTo>
                  <a:lnTo>
                    <a:pt x="622" y="374"/>
                  </a:lnTo>
                  <a:lnTo>
                    <a:pt x="620" y="378"/>
                  </a:lnTo>
                  <a:lnTo>
                    <a:pt x="618" y="390"/>
                  </a:lnTo>
                  <a:lnTo>
                    <a:pt x="618" y="410"/>
                  </a:lnTo>
                  <a:lnTo>
                    <a:pt x="644" y="432"/>
                  </a:lnTo>
                  <a:lnTo>
                    <a:pt x="642" y="438"/>
                  </a:lnTo>
                  <a:lnTo>
                    <a:pt x="638" y="444"/>
                  </a:lnTo>
                  <a:lnTo>
                    <a:pt x="628" y="454"/>
                  </a:lnTo>
                  <a:lnTo>
                    <a:pt x="620" y="456"/>
                  </a:lnTo>
                  <a:lnTo>
                    <a:pt x="610" y="456"/>
                  </a:lnTo>
                  <a:lnTo>
                    <a:pt x="588" y="456"/>
                  </a:lnTo>
                  <a:lnTo>
                    <a:pt x="570" y="452"/>
                  </a:lnTo>
                  <a:lnTo>
                    <a:pt x="556" y="448"/>
                  </a:lnTo>
                  <a:lnTo>
                    <a:pt x="548" y="442"/>
                  </a:lnTo>
                  <a:lnTo>
                    <a:pt x="540" y="438"/>
                  </a:lnTo>
                  <a:lnTo>
                    <a:pt x="532" y="436"/>
                  </a:lnTo>
                  <a:lnTo>
                    <a:pt x="526" y="438"/>
                  </a:lnTo>
                  <a:lnTo>
                    <a:pt x="520" y="440"/>
                  </a:lnTo>
                  <a:lnTo>
                    <a:pt x="514" y="446"/>
                  </a:lnTo>
                  <a:lnTo>
                    <a:pt x="502" y="456"/>
                  </a:lnTo>
                  <a:lnTo>
                    <a:pt x="480" y="520"/>
                  </a:lnTo>
                  <a:lnTo>
                    <a:pt x="476" y="530"/>
                  </a:lnTo>
                  <a:lnTo>
                    <a:pt x="464" y="532"/>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34" name="Freeform 38">
              <a:extLst>
                <a:ext uri="{FF2B5EF4-FFF2-40B4-BE49-F238E27FC236}">
                  <a16:creationId xmlns:a16="http://schemas.microsoft.com/office/drawing/2014/main" id="{5A717050-A0F1-4BF7-80DF-11B041BB851C}"/>
                </a:ext>
              </a:extLst>
            </p:cNvPr>
            <p:cNvSpPr>
              <a:spLocks/>
            </p:cNvSpPr>
            <p:nvPr/>
          </p:nvSpPr>
          <p:spPr bwMode="auto">
            <a:xfrm>
              <a:off x="6723175" y="293801"/>
              <a:ext cx="1768475" cy="1581150"/>
            </a:xfrm>
            <a:custGeom>
              <a:avLst/>
              <a:gdLst>
                <a:gd name="T0" fmla="*/ 750 w 1114"/>
                <a:gd name="T1" fmla="*/ 920 h 996"/>
                <a:gd name="T2" fmla="*/ 698 w 1114"/>
                <a:gd name="T3" fmla="*/ 952 h 996"/>
                <a:gd name="T4" fmla="*/ 656 w 1114"/>
                <a:gd name="T5" fmla="*/ 908 h 996"/>
                <a:gd name="T6" fmla="*/ 614 w 1114"/>
                <a:gd name="T7" fmla="*/ 872 h 996"/>
                <a:gd name="T8" fmla="*/ 568 w 1114"/>
                <a:gd name="T9" fmla="*/ 866 h 996"/>
                <a:gd name="T10" fmla="*/ 534 w 1114"/>
                <a:gd name="T11" fmla="*/ 824 h 996"/>
                <a:gd name="T12" fmla="*/ 488 w 1114"/>
                <a:gd name="T13" fmla="*/ 834 h 996"/>
                <a:gd name="T14" fmla="*/ 442 w 1114"/>
                <a:gd name="T15" fmla="*/ 860 h 996"/>
                <a:gd name="T16" fmla="*/ 360 w 1114"/>
                <a:gd name="T17" fmla="*/ 840 h 996"/>
                <a:gd name="T18" fmla="*/ 320 w 1114"/>
                <a:gd name="T19" fmla="*/ 790 h 996"/>
                <a:gd name="T20" fmla="*/ 288 w 1114"/>
                <a:gd name="T21" fmla="*/ 776 h 996"/>
                <a:gd name="T22" fmla="*/ 324 w 1114"/>
                <a:gd name="T23" fmla="*/ 756 h 996"/>
                <a:gd name="T24" fmla="*/ 288 w 1114"/>
                <a:gd name="T25" fmla="*/ 712 h 996"/>
                <a:gd name="T26" fmla="*/ 244 w 1114"/>
                <a:gd name="T27" fmla="*/ 716 h 996"/>
                <a:gd name="T28" fmla="*/ 220 w 1114"/>
                <a:gd name="T29" fmla="*/ 662 h 996"/>
                <a:gd name="T30" fmla="*/ 268 w 1114"/>
                <a:gd name="T31" fmla="*/ 592 h 996"/>
                <a:gd name="T32" fmla="*/ 304 w 1114"/>
                <a:gd name="T33" fmla="*/ 516 h 996"/>
                <a:gd name="T34" fmla="*/ 314 w 1114"/>
                <a:gd name="T35" fmla="*/ 550 h 996"/>
                <a:gd name="T36" fmla="*/ 358 w 1114"/>
                <a:gd name="T37" fmla="*/ 568 h 996"/>
                <a:gd name="T38" fmla="*/ 358 w 1114"/>
                <a:gd name="T39" fmla="*/ 484 h 996"/>
                <a:gd name="T40" fmla="*/ 360 w 1114"/>
                <a:gd name="T41" fmla="*/ 428 h 996"/>
                <a:gd name="T42" fmla="*/ 338 w 1114"/>
                <a:gd name="T43" fmla="*/ 348 h 996"/>
                <a:gd name="T44" fmla="*/ 362 w 1114"/>
                <a:gd name="T45" fmla="*/ 252 h 996"/>
                <a:gd name="T46" fmla="*/ 314 w 1114"/>
                <a:gd name="T47" fmla="*/ 158 h 996"/>
                <a:gd name="T48" fmla="*/ 252 w 1114"/>
                <a:gd name="T49" fmla="*/ 188 h 996"/>
                <a:gd name="T50" fmla="*/ 166 w 1114"/>
                <a:gd name="T51" fmla="*/ 218 h 996"/>
                <a:gd name="T52" fmla="*/ 130 w 1114"/>
                <a:gd name="T53" fmla="*/ 192 h 996"/>
                <a:gd name="T54" fmla="*/ 102 w 1114"/>
                <a:gd name="T55" fmla="*/ 126 h 996"/>
                <a:gd name="T56" fmla="*/ 44 w 1114"/>
                <a:gd name="T57" fmla="*/ 140 h 996"/>
                <a:gd name="T58" fmla="*/ 20 w 1114"/>
                <a:gd name="T59" fmla="*/ 96 h 996"/>
                <a:gd name="T60" fmla="*/ 72 w 1114"/>
                <a:gd name="T61" fmla="*/ 10 h 996"/>
                <a:gd name="T62" fmla="*/ 168 w 1114"/>
                <a:gd name="T63" fmla="*/ 16 h 996"/>
                <a:gd name="T64" fmla="*/ 282 w 1114"/>
                <a:gd name="T65" fmla="*/ 26 h 996"/>
                <a:gd name="T66" fmla="*/ 392 w 1114"/>
                <a:gd name="T67" fmla="*/ 184 h 996"/>
                <a:gd name="T68" fmla="*/ 458 w 1114"/>
                <a:gd name="T69" fmla="*/ 278 h 996"/>
                <a:gd name="T70" fmla="*/ 498 w 1114"/>
                <a:gd name="T71" fmla="*/ 330 h 996"/>
                <a:gd name="T72" fmla="*/ 570 w 1114"/>
                <a:gd name="T73" fmla="*/ 354 h 996"/>
                <a:gd name="T74" fmla="*/ 638 w 1114"/>
                <a:gd name="T75" fmla="*/ 366 h 996"/>
                <a:gd name="T76" fmla="*/ 716 w 1114"/>
                <a:gd name="T77" fmla="*/ 396 h 996"/>
                <a:gd name="T78" fmla="*/ 770 w 1114"/>
                <a:gd name="T79" fmla="*/ 448 h 996"/>
                <a:gd name="T80" fmla="*/ 814 w 1114"/>
                <a:gd name="T81" fmla="*/ 512 h 996"/>
                <a:gd name="T82" fmla="*/ 912 w 1114"/>
                <a:gd name="T83" fmla="*/ 486 h 996"/>
                <a:gd name="T84" fmla="*/ 990 w 1114"/>
                <a:gd name="T85" fmla="*/ 404 h 996"/>
                <a:gd name="T86" fmla="*/ 1084 w 1114"/>
                <a:gd name="T87" fmla="*/ 340 h 996"/>
                <a:gd name="T88" fmla="*/ 1084 w 1114"/>
                <a:gd name="T89" fmla="*/ 412 h 996"/>
                <a:gd name="T90" fmla="*/ 1112 w 1114"/>
                <a:gd name="T91" fmla="*/ 498 h 996"/>
                <a:gd name="T92" fmla="*/ 1096 w 1114"/>
                <a:gd name="T93" fmla="*/ 584 h 996"/>
                <a:gd name="T94" fmla="*/ 1088 w 1114"/>
                <a:gd name="T95" fmla="*/ 732 h 996"/>
                <a:gd name="T96" fmla="*/ 1028 w 1114"/>
                <a:gd name="T97" fmla="*/ 748 h 996"/>
                <a:gd name="T98" fmla="*/ 974 w 1114"/>
                <a:gd name="T99" fmla="*/ 772 h 996"/>
                <a:gd name="T100" fmla="*/ 942 w 1114"/>
                <a:gd name="T101" fmla="*/ 800 h 996"/>
                <a:gd name="T102" fmla="*/ 984 w 1114"/>
                <a:gd name="T103" fmla="*/ 910 h 996"/>
                <a:gd name="T104" fmla="*/ 972 w 1114"/>
                <a:gd name="T105" fmla="*/ 968 h 996"/>
                <a:gd name="T106" fmla="*/ 928 w 1114"/>
                <a:gd name="T107" fmla="*/ 924 h 996"/>
                <a:gd name="T108" fmla="*/ 904 w 1114"/>
                <a:gd name="T109" fmla="*/ 930 h 996"/>
                <a:gd name="T110" fmla="*/ 848 w 1114"/>
                <a:gd name="T111" fmla="*/ 972 h 996"/>
                <a:gd name="T112" fmla="*/ 812 w 1114"/>
                <a:gd name="T113" fmla="*/ 996 h 99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114" h="996">
                  <a:moveTo>
                    <a:pt x="812" y="996"/>
                  </a:moveTo>
                  <a:lnTo>
                    <a:pt x="812" y="996"/>
                  </a:lnTo>
                  <a:lnTo>
                    <a:pt x="772" y="958"/>
                  </a:lnTo>
                  <a:lnTo>
                    <a:pt x="760" y="936"/>
                  </a:lnTo>
                  <a:lnTo>
                    <a:pt x="754" y="926"/>
                  </a:lnTo>
                  <a:lnTo>
                    <a:pt x="750" y="920"/>
                  </a:lnTo>
                  <a:lnTo>
                    <a:pt x="742" y="916"/>
                  </a:lnTo>
                  <a:lnTo>
                    <a:pt x="736" y="912"/>
                  </a:lnTo>
                  <a:lnTo>
                    <a:pt x="726" y="910"/>
                  </a:lnTo>
                  <a:lnTo>
                    <a:pt x="716" y="912"/>
                  </a:lnTo>
                  <a:lnTo>
                    <a:pt x="698" y="952"/>
                  </a:lnTo>
                  <a:lnTo>
                    <a:pt x="692" y="950"/>
                  </a:lnTo>
                  <a:lnTo>
                    <a:pt x="684" y="946"/>
                  </a:lnTo>
                  <a:lnTo>
                    <a:pt x="672" y="932"/>
                  </a:lnTo>
                  <a:lnTo>
                    <a:pt x="664" y="918"/>
                  </a:lnTo>
                  <a:lnTo>
                    <a:pt x="660" y="910"/>
                  </a:lnTo>
                  <a:lnTo>
                    <a:pt x="656" y="908"/>
                  </a:lnTo>
                  <a:lnTo>
                    <a:pt x="654" y="904"/>
                  </a:lnTo>
                  <a:lnTo>
                    <a:pt x="650" y="896"/>
                  </a:lnTo>
                  <a:lnTo>
                    <a:pt x="628" y="892"/>
                  </a:lnTo>
                  <a:lnTo>
                    <a:pt x="620" y="880"/>
                  </a:lnTo>
                  <a:lnTo>
                    <a:pt x="614" y="872"/>
                  </a:lnTo>
                  <a:lnTo>
                    <a:pt x="608" y="868"/>
                  </a:lnTo>
                  <a:lnTo>
                    <a:pt x="602" y="864"/>
                  </a:lnTo>
                  <a:lnTo>
                    <a:pt x="588" y="862"/>
                  </a:lnTo>
                  <a:lnTo>
                    <a:pt x="572" y="860"/>
                  </a:lnTo>
                  <a:lnTo>
                    <a:pt x="568" y="866"/>
                  </a:lnTo>
                  <a:lnTo>
                    <a:pt x="554" y="870"/>
                  </a:lnTo>
                  <a:lnTo>
                    <a:pt x="544" y="870"/>
                  </a:lnTo>
                  <a:lnTo>
                    <a:pt x="538" y="866"/>
                  </a:lnTo>
                  <a:lnTo>
                    <a:pt x="536" y="860"/>
                  </a:lnTo>
                  <a:lnTo>
                    <a:pt x="534" y="852"/>
                  </a:lnTo>
                  <a:lnTo>
                    <a:pt x="534" y="842"/>
                  </a:lnTo>
                  <a:lnTo>
                    <a:pt x="534" y="824"/>
                  </a:lnTo>
                  <a:lnTo>
                    <a:pt x="526" y="816"/>
                  </a:lnTo>
                  <a:lnTo>
                    <a:pt x="520" y="814"/>
                  </a:lnTo>
                  <a:lnTo>
                    <a:pt x="514" y="812"/>
                  </a:lnTo>
                  <a:lnTo>
                    <a:pt x="506" y="812"/>
                  </a:lnTo>
                  <a:lnTo>
                    <a:pt x="488" y="834"/>
                  </a:lnTo>
                  <a:lnTo>
                    <a:pt x="474" y="842"/>
                  </a:lnTo>
                  <a:lnTo>
                    <a:pt x="468" y="848"/>
                  </a:lnTo>
                  <a:lnTo>
                    <a:pt x="460" y="852"/>
                  </a:lnTo>
                  <a:lnTo>
                    <a:pt x="452" y="858"/>
                  </a:lnTo>
                  <a:lnTo>
                    <a:pt x="442" y="860"/>
                  </a:lnTo>
                  <a:lnTo>
                    <a:pt x="422" y="866"/>
                  </a:lnTo>
                  <a:lnTo>
                    <a:pt x="404" y="868"/>
                  </a:lnTo>
                  <a:lnTo>
                    <a:pt x="380" y="858"/>
                  </a:lnTo>
                  <a:lnTo>
                    <a:pt x="372" y="852"/>
                  </a:lnTo>
                  <a:lnTo>
                    <a:pt x="364" y="846"/>
                  </a:lnTo>
                  <a:lnTo>
                    <a:pt x="360" y="840"/>
                  </a:lnTo>
                  <a:lnTo>
                    <a:pt x="354" y="832"/>
                  </a:lnTo>
                  <a:lnTo>
                    <a:pt x="348" y="814"/>
                  </a:lnTo>
                  <a:lnTo>
                    <a:pt x="336" y="796"/>
                  </a:lnTo>
                  <a:lnTo>
                    <a:pt x="332" y="792"/>
                  </a:lnTo>
                  <a:lnTo>
                    <a:pt x="330" y="790"/>
                  </a:lnTo>
                  <a:lnTo>
                    <a:pt x="320" y="790"/>
                  </a:lnTo>
                  <a:lnTo>
                    <a:pt x="304" y="788"/>
                  </a:lnTo>
                  <a:lnTo>
                    <a:pt x="302" y="790"/>
                  </a:lnTo>
                  <a:lnTo>
                    <a:pt x="294" y="786"/>
                  </a:lnTo>
                  <a:lnTo>
                    <a:pt x="290" y="782"/>
                  </a:lnTo>
                  <a:lnTo>
                    <a:pt x="288" y="776"/>
                  </a:lnTo>
                  <a:lnTo>
                    <a:pt x="286" y="770"/>
                  </a:lnTo>
                  <a:lnTo>
                    <a:pt x="294" y="768"/>
                  </a:lnTo>
                  <a:lnTo>
                    <a:pt x="304" y="766"/>
                  </a:lnTo>
                  <a:lnTo>
                    <a:pt x="314" y="762"/>
                  </a:lnTo>
                  <a:lnTo>
                    <a:pt x="324" y="756"/>
                  </a:lnTo>
                  <a:lnTo>
                    <a:pt x="322" y="736"/>
                  </a:lnTo>
                  <a:lnTo>
                    <a:pt x="318" y="722"/>
                  </a:lnTo>
                  <a:lnTo>
                    <a:pt x="310" y="708"/>
                  </a:lnTo>
                  <a:lnTo>
                    <a:pt x="296" y="708"/>
                  </a:lnTo>
                  <a:lnTo>
                    <a:pt x="288" y="712"/>
                  </a:lnTo>
                  <a:lnTo>
                    <a:pt x="284" y="720"/>
                  </a:lnTo>
                  <a:lnTo>
                    <a:pt x="278" y="732"/>
                  </a:lnTo>
                  <a:lnTo>
                    <a:pt x="270" y="732"/>
                  </a:lnTo>
                  <a:lnTo>
                    <a:pt x="264" y="730"/>
                  </a:lnTo>
                  <a:lnTo>
                    <a:pt x="252" y="724"/>
                  </a:lnTo>
                  <a:lnTo>
                    <a:pt x="244" y="716"/>
                  </a:lnTo>
                  <a:lnTo>
                    <a:pt x="234" y="712"/>
                  </a:lnTo>
                  <a:lnTo>
                    <a:pt x="232" y="702"/>
                  </a:lnTo>
                  <a:lnTo>
                    <a:pt x="228" y="696"/>
                  </a:lnTo>
                  <a:lnTo>
                    <a:pt x="220" y="686"/>
                  </a:lnTo>
                  <a:lnTo>
                    <a:pt x="220" y="662"/>
                  </a:lnTo>
                  <a:lnTo>
                    <a:pt x="232" y="650"/>
                  </a:lnTo>
                  <a:lnTo>
                    <a:pt x="244" y="640"/>
                  </a:lnTo>
                  <a:lnTo>
                    <a:pt x="260" y="616"/>
                  </a:lnTo>
                  <a:lnTo>
                    <a:pt x="264" y="602"/>
                  </a:lnTo>
                  <a:lnTo>
                    <a:pt x="268" y="592"/>
                  </a:lnTo>
                  <a:lnTo>
                    <a:pt x="274" y="582"/>
                  </a:lnTo>
                  <a:lnTo>
                    <a:pt x="280" y="572"/>
                  </a:lnTo>
                  <a:lnTo>
                    <a:pt x="292" y="556"/>
                  </a:lnTo>
                  <a:lnTo>
                    <a:pt x="298" y="546"/>
                  </a:lnTo>
                  <a:lnTo>
                    <a:pt x="302" y="536"/>
                  </a:lnTo>
                  <a:lnTo>
                    <a:pt x="304" y="516"/>
                  </a:lnTo>
                  <a:lnTo>
                    <a:pt x="308" y="518"/>
                  </a:lnTo>
                  <a:lnTo>
                    <a:pt x="312" y="520"/>
                  </a:lnTo>
                  <a:lnTo>
                    <a:pt x="316" y="528"/>
                  </a:lnTo>
                  <a:lnTo>
                    <a:pt x="316" y="538"/>
                  </a:lnTo>
                  <a:lnTo>
                    <a:pt x="314" y="550"/>
                  </a:lnTo>
                  <a:lnTo>
                    <a:pt x="316" y="556"/>
                  </a:lnTo>
                  <a:lnTo>
                    <a:pt x="318" y="562"/>
                  </a:lnTo>
                  <a:lnTo>
                    <a:pt x="322" y="568"/>
                  </a:lnTo>
                  <a:lnTo>
                    <a:pt x="330" y="572"/>
                  </a:lnTo>
                  <a:lnTo>
                    <a:pt x="348" y="572"/>
                  </a:lnTo>
                  <a:lnTo>
                    <a:pt x="358" y="568"/>
                  </a:lnTo>
                  <a:lnTo>
                    <a:pt x="366" y="562"/>
                  </a:lnTo>
                  <a:lnTo>
                    <a:pt x="368" y="524"/>
                  </a:lnTo>
                  <a:lnTo>
                    <a:pt x="368" y="508"/>
                  </a:lnTo>
                  <a:lnTo>
                    <a:pt x="366" y="494"/>
                  </a:lnTo>
                  <a:lnTo>
                    <a:pt x="358" y="484"/>
                  </a:lnTo>
                  <a:lnTo>
                    <a:pt x="352" y="474"/>
                  </a:lnTo>
                  <a:lnTo>
                    <a:pt x="348" y="466"/>
                  </a:lnTo>
                  <a:lnTo>
                    <a:pt x="348" y="458"/>
                  </a:lnTo>
                  <a:lnTo>
                    <a:pt x="350" y="452"/>
                  </a:lnTo>
                  <a:lnTo>
                    <a:pt x="352" y="444"/>
                  </a:lnTo>
                  <a:lnTo>
                    <a:pt x="360" y="428"/>
                  </a:lnTo>
                  <a:lnTo>
                    <a:pt x="358" y="410"/>
                  </a:lnTo>
                  <a:lnTo>
                    <a:pt x="352" y="392"/>
                  </a:lnTo>
                  <a:lnTo>
                    <a:pt x="346" y="380"/>
                  </a:lnTo>
                  <a:lnTo>
                    <a:pt x="340" y="372"/>
                  </a:lnTo>
                  <a:lnTo>
                    <a:pt x="338" y="348"/>
                  </a:lnTo>
                  <a:lnTo>
                    <a:pt x="350" y="320"/>
                  </a:lnTo>
                  <a:lnTo>
                    <a:pt x="352" y="306"/>
                  </a:lnTo>
                  <a:lnTo>
                    <a:pt x="354" y="294"/>
                  </a:lnTo>
                  <a:lnTo>
                    <a:pt x="364" y="268"/>
                  </a:lnTo>
                  <a:lnTo>
                    <a:pt x="362" y="252"/>
                  </a:lnTo>
                  <a:lnTo>
                    <a:pt x="360" y="236"/>
                  </a:lnTo>
                  <a:lnTo>
                    <a:pt x="356" y="218"/>
                  </a:lnTo>
                  <a:lnTo>
                    <a:pt x="350" y="202"/>
                  </a:lnTo>
                  <a:lnTo>
                    <a:pt x="342" y="188"/>
                  </a:lnTo>
                  <a:lnTo>
                    <a:pt x="334" y="174"/>
                  </a:lnTo>
                  <a:lnTo>
                    <a:pt x="324" y="164"/>
                  </a:lnTo>
                  <a:lnTo>
                    <a:pt x="314" y="158"/>
                  </a:lnTo>
                  <a:lnTo>
                    <a:pt x="296" y="158"/>
                  </a:lnTo>
                  <a:lnTo>
                    <a:pt x="284" y="160"/>
                  </a:lnTo>
                  <a:lnTo>
                    <a:pt x="272" y="164"/>
                  </a:lnTo>
                  <a:lnTo>
                    <a:pt x="262" y="172"/>
                  </a:lnTo>
                  <a:lnTo>
                    <a:pt x="252" y="188"/>
                  </a:lnTo>
                  <a:lnTo>
                    <a:pt x="244" y="198"/>
                  </a:lnTo>
                  <a:lnTo>
                    <a:pt x="234" y="204"/>
                  </a:lnTo>
                  <a:lnTo>
                    <a:pt x="216" y="208"/>
                  </a:lnTo>
                  <a:lnTo>
                    <a:pt x="198" y="210"/>
                  </a:lnTo>
                  <a:lnTo>
                    <a:pt x="182" y="214"/>
                  </a:lnTo>
                  <a:lnTo>
                    <a:pt x="166" y="218"/>
                  </a:lnTo>
                  <a:lnTo>
                    <a:pt x="152" y="222"/>
                  </a:lnTo>
                  <a:lnTo>
                    <a:pt x="144" y="218"/>
                  </a:lnTo>
                  <a:lnTo>
                    <a:pt x="138" y="212"/>
                  </a:lnTo>
                  <a:lnTo>
                    <a:pt x="134" y="208"/>
                  </a:lnTo>
                  <a:lnTo>
                    <a:pt x="132" y="202"/>
                  </a:lnTo>
                  <a:lnTo>
                    <a:pt x="130" y="192"/>
                  </a:lnTo>
                  <a:lnTo>
                    <a:pt x="128" y="184"/>
                  </a:lnTo>
                  <a:lnTo>
                    <a:pt x="124" y="164"/>
                  </a:lnTo>
                  <a:lnTo>
                    <a:pt x="118" y="148"/>
                  </a:lnTo>
                  <a:lnTo>
                    <a:pt x="110" y="136"/>
                  </a:lnTo>
                  <a:lnTo>
                    <a:pt x="102" y="126"/>
                  </a:lnTo>
                  <a:lnTo>
                    <a:pt x="86" y="120"/>
                  </a:lnTo>
                  <a:lnTo>
                    <a:pt x="72" y="116"/>
                  </a:lnTo>
                  <a:lnTo>
                    <a:pt x="62" y="114"/>
                  </a:lnTo>
                  <a:lnTo>
                    <a:pt x="54" y="116"/>
                  </a:lnTo>
                  <a:lnTo>
                    <a:pt x="48" y="122"/>
                  </a:lnTo>
                  <a:lnTo>
                    <a:pt x="46" y="130"/>
                  </a:lnTo>
                  <a:lnTo>
                    <a:pt x="44" y="140"/>
                  </a:lnTo>
                  <a:lnTo>
                    <a:pt x="44" y="156"/>
                  </a:lnTo>
                  <a:lnTo>
                    <a:pt x="0" y="124"/>
                  </a:lnTo>
                  <a:lnTo>
                    <a:pt x="0" y="118"/>
                  </a:lnTo>
                  <a:lnTo>
                    <a:pt x="20" y="96"/>
                  </a:lnTo>
                  <a:lnTo>
                    <a:pt x="24" y="58"/>
                  </a:lnTo>
                  <a:lnTo>
                    <a:pt x="10" y="46"/>
                  </a:lnTo>
                  <a:lnTo>
                    <a:pt x="72" y="10"/>
                  </a:lnTo>
                  <a:lnTo>
                    <a:pt x="88" y="4"/>
                  </a:lnTo>
                  <a:lnTo>
                    <a:pt x="104" y="0"/>
                  </a:lnTo>
                  <a:lnTo>
                    <a:pt x="122" y="0"/>
                  </a:lnTo>
                  <a:lnTo>
                    <a:pt x="142" y="2"/>
                  </a:lnTo>
                  <a:lnTo>
                    <a:pt x="156" y="10"/>
                  </a:lnTo>
                  <a:lnTo>
                    <a:pt x="168" y="16"/>
                  </a:lnTo>
                  <a:lnTo>
                    <a:pt x="184" y="18"/>
                  </a:lnTo>
                  <a:lnTo>
                    <a:pt x="204" y="20"/>
                  </a:lnTo>
                  <a:lnTo>
                    <a:pt x="224" y="16"/>
                  </a:lnTo>
                  <a:lnTo>
                    <a:pt x="240" y="14"/>
                  </a:lnTo>
                  <a:lnTo>
                    <a:pt x="258" y="18"/>
                  </a:lnTo>
                  <a:lnTo>
                    <a:pt x="282" y="26"/>
                  </a:lnTo>
                  <a:lnTo>
                    <a:pt x="324" y="78"/>
                  </a:lnTo>
                  <a:lnTo>
                    <a:pt x="348" y="106"/>
                  </a:lnTo>
                  <a:lnTo>
                    <a:pt x="374" y="136"/>
                  </a:lnTo>
                  <a:lnTo>
                    <a:pt x="392" y="184"/>
                  </a:lnTo>
                  <a:lnTo>
                    <a:pt x="436" y="222"/>
                  </a:lnTo>
                  <a:lnTo>
                    <a:pt x="446" y="236"/>
                  </a:lnTo>
                  <a:lnTo>
                    <a:pt x="452" y="246"/>
                  </a:lnTo>
                  <a:lnTo>
                    <a:pt x="456" y="258"/>
                  </a:lnTo>
                  <a:lnTo>
                    <a:pt x="458" y="278"/>
                  </a:lnTo>
                  <a:lnTo>
                    <a:pt x="464" y="284"/>
                  </a:lnTo>
                  <a:lnTo>
                    <a:pt x="470" y="290"/>
                  </a:lnTo>
                  <a:lnTo>
                    <a:pt x="492" y="306"/>
                  </a:lnTo>
                  <a:lnTo>
                    <a:pt x="496" y="314"/>
                  </a:lnTo>
                  <a:lnTo>
                    <a:pt x="498" y="330"/>
                  </a:lnTo>
                  <a:lnTo>
                    <a:pt x="504" y="354"/>
                  </a:lnTo>
                  <a:lnTo>
                    <a:pt x="514" y="358"/>
                  </a:lnTo>
                  <a:lnTo>
                    <a:pt x="532" y="358"/>
                  </a:lnTo>
                  <a:lnTo>
                    <a:pt x="552" y="356"/>
                  </a:lnTo>
                  <a:lnTo>
                    <a:pt x="570" y="354"/>
                  </a:lnTo>
                  <a:lnTo>
                    <a:pt x="580" y="354"/>
                  </a:lnTo>
                  <a:lnTo>
                    <a:pt x="588" y="354"/>
                  </a:lnTo>
                  <a:lnTo>
                    <a:pt x="600" y="358"/>
                  </a:lnTo>
                  <a:lnTo>
                    <a:pt x="614" y="366"/>
                  </a:lnTo>
                  <a:lnTo>
                    <a:pt x="638" y="366"/>
                  </a:lnTo>
                  <a:lnTo>
                    <a:pt x="642" y="362"/>
                  </a:lnTo>
                  <a:lnTo>
                    <a:pt x="646" y="360"/>
                  </a:lnTo>
                  <a:lnTo>
                    <a:pt x="662" y="358"/>
                  </a:lnTo>
                  <a:lnTo>
                    <a:pt x="704" y="396"/>
                  </a:lnTo>
                  <a:lnTo>
                    <a:pt x="716" y="396"/>
                  </a:lnTo>
                  <a:lnTo>
                    <a:pt x="728" y="396"/>
                  </a:lnTo>
                  <a:lnTo>
                    <a:pt x="740" y="400"/>
                  </a:lnTo>
                  <a:lnTo>
                    <a:pt x="748" y="404"/>
                  </a:lnTo>
                  <a:lnTo>
                    <a:pt x="754" y="410"/>
                  </a:lnTo>
                  <a:lnTo>
                    <a:pt x="770" y="448"/>
                  </a:lnTo>
                  <a:lnTo>
                    <a:pt x="772" y="458"/>
                  </a:lnTo>
                  <a:lnTo>
                    <a:pt x="778" y="470"/>
                  </a:lnTo>
                  <a:lnTo>
                    <a:pt x="784" y="484"/>
                  </a:lnTo>
                  <a:lnTo>
                    <a:pt x="792" y="496"/>
                  </a:lnTo>
                  <a:lnTo>
                    <a:pt x="802" y="506"/>
                  </a:lnTo>
                  <a:lnTo>
                    <a:pt x="808" y="510"/>
                  </a:lnTo>
                  <a:lnTo>
                    <a:pt x="814" y="512"/>
                  </a:lnTo>
                  <a:lnTo>
                    <a:pt x="822" y="514"/>
                  </a:lnTo>
                  <a:lnTo>
                    <a:pt x="830" y="512"/>
                  </a:lnTo>
                  <a:lnTo>
                    <a:pt x="838" y="510"/>
                  </a:lnTo>
                  <a:lnTo>
                    <a:pt x="846" y="506"/>
                  </a:lnTo>
                  <a:lnTo>
                    <a:pt x="878" y="498"/>
                  </a:lnTo>
                  <a:lnTo>
                    <a:pt x="912" y="486"/>
                  </a:lnTo>
                  <a:lnTo>
                    <a:pt x="928" y="476"/>
                  </a:lnTo>
                  <a:lnTo>
                    <a:pt x="942" y="454"/>
                  </a:lnTo>
                  <a:lnTo>
                    <a:pt x="956" y="436"/>
                  </a:lnTo>
                  <a:lnTo>
                    <a:pt x="972" y="420"/>
                  </a:lnTo>
                  <a:lnTo>
                    <a:pt x="990" y="404"/>
                  </a:lnTo>
                  <a:lnTo>
                    <a:pt x="1016" y="376"/>
                  </a:lnTo>
                  <a:lnTo>
                    <a:pt x="1064" y="336"/>
                  </a:lnTo>
                  <a:lnTo>
                    <a:pt x="1078" y="338"/>
                  </a:lnTo>
                  <a:lnTo>
                    <a:pt x="1084" y="340"/>
                  </a:lnTo>
                  <a:lnTo>
                    <a:pt x="1086" y="342"/>
                  </a:lnTo>
                  <a:lnTo>
                    <a:pt x="1088" y="346"/>
                  </a:lnTo>
                  <a:lnTo>
                    <a:pt x="1086" y="350"/>
                  </a:lnTo>
                  <a:lnTo>
                    <a:pt x="1084" y="370"/>
                  </a:lnTo>
                  <a:lnTo>
                    <a:pt x="1084" y="412"/>
                  </a:lnTo>
                  <a:lnTo>
                    <a:pt x="1100" y="428"/>
                  </a:lnTo>
                  <a:lnTo>
                    <a:pt x="1108" y="442"/>
                  </a:lnTo>
                  <a:lnTo>
                    <a:pt x="1112" y="448"/>
                  </a:lnTo>
                  <a:lnTo>
                    <a:pt x="1114" y="456"/>
                  </a:lnTo>
                  <a:lnTo>
                    <a:pt x="1112" y="498"/>
                  </a:lnTo>
                  <a:lnTo>
                    <a:pt x="1102" y="524"/>
                  </a:lnTo>
                  <a:lnTo>
                    <a:pt x="1098" y="530"/>
                  </a:lnTo>
                  <a:lnTo>
                    <a:pt x="1094" y="536"/>
                  </a:lnTo>
                  <a:lnTo>
                    <a:pt x="1092" y="550"/>
                  </a:lnTo>
                  <a:lnTo>
                    <a:pt x="1094" y="566"/>
                  </a:lnTo>
                  <a:lnTo>
                    <a:pt x="1096" y="584"/>
                  </a:lnTo>
                  <a:lnTo>
                    <a:pt x="1096" y="650"/>
                  </a:lnTo>
                  <a:lnTo>
                    <a:pt x="1086" y="690"/>
                  </a:lnTo>
                  <a:lnTo>
                    <a:pt x="1088" y="732"/>
                  </a:lnTo>
                  <a:lnTo>
                    <a:pt x="1080" y="742"/>
                  </a:lnTo>
                  <a:lnTo>
                    <a:pt x="1074" y="746"/>
                  </a:lnTo>
                  <a:lnTo>
                    <a:pt x="1068" y="750"/>
                  </a:lnTo>
                  <a:lnTo>
                    <a:pt x="1046" y="752"/>
                  </a:lnTo>
                  <a:lnTo>
                    <a:pt x="1028" y="748"/>
                  </a:lnTo>
                  <a:lnTo>
                    <a:pt x="1014" y="746"/>
                  </a:lnTo>
                  <a:lnTo>
                    <a:pt x="990" y="744"/>
                  </a:lnTo>
                  <a:lnTo>
                    <a:pt x="986" y="752"/>
                  </a:lnTo>
                  <a:lnTo>
                    <a:pt x="982" y="758"/>
                  </a:lnTo>
                  <a:lnTo>
                    <a:pt x="978" y="764"/>
                  </a:lnTo>
                  <a:lnTo>
                    <a:pt x="974" y="772"/>
                  </a:lnTo>
                  <a:lnTo>
                    <a:pt x="964" y="774"/>
                  </a:lnTo>
                  <a:lnTo>
                    <a:pt x="956" y="778"/>
                  </a:lnTo>
                  <a:lnTo>
                    <a:pt x="950" y="782"/>
                  </a:lnTo>
                  <a:lnTo>
                    <a:pt x="946" y="788"/>
                  </a:lnTo>
                  <a:lnTo>
                    <a:pt x="944" y="794"/>
                  </a:lnTo>
                  <a:lnTo>
                    <a:pt x="942" y="800"/>
                  </a:lnTo>
                  <a:lnTo>
                    <a:pt x="944" y="820"/>
                  </a:lnTo>
                  <a:lnTo>
                    <a:pt x="960" y="846"/>
                  </a:lnTo>
                  <a:lnTo>
                    <a:pt x="964" y="866"/>
                  </a:lnTo>
                  <a:lnTo>
                    <a:pt x="972" y="888"/>
                  </a:lnTo>
                  <a:lnTo>
                    <a:pt x="984" y="910"/>
                  </a:lnTo>
                  <a:lnTo>
                    <a:pt x="996" y="936"/>
                  </a:lnTo>
                  <a:lnTo>
                    <a:pt x="1006" y="976"/>
                  </a:lnTo>
                  <a:lnTo>
                    <a:pt x="992" y="976"/>
                  </a:lnTo>
                  <a:lnTo>
                    <a:pt x="982" y="972"/>
                  </a:lnTo>
                  <a:lnTo>
                    <a:pt x="972" y="968"/>
                  </a:lnTo>
                  <a:lnTo>
                    <a:pt x="962" y="962"/>
                  </a:lnTo>
                  <a:lnTo>
                    <a:pt x="948" y="950"/>
                  </a:lnTo>
                  <a:lnTo>
                    <a:pt x="936" y="942"/>
                  </a:lnTo>
                  <a:lnTo>
                    <a:pt x="934" y="934"/>
                  </a:lnTo>
                  <a:lnTo>
                    <a:pt x="932" y="928"/>
                  </a:lnTo>
                  <a:lnTo>
                    <a:pt x="928" y="924"/>
                  </a:lnTo>
                  <a:lnTo>
                    <a:pt x="924" y="920"/>
                  </a:lnTo>
                  <a:lnTo>
                    <a:pt x="918" y="920"/>
                  </a:lnTo>
                  <a:lnTo>
                    <a:pt x="914" y="918"/>
                  </a:lnTo>
                  <a:lnTo>
                    <a:pt x="910" y="920"/>
                  </a:lnTo>
                  <a:lnTo>
                    <a:pt x="906" y="922"/>
                  </a:lnTo>
                  <a:lnTo>
                    <a:pt x="904" y="930"/>
                  </a:lnTo>
                  <a:lnTo>
                    <a:pt x="888" y="934"/>
                  </a:lnTo>
                  <a:lnTo>
                    <a:pt x="874" y="940"/>
                  </a:lnTo>
                  <a:lnTo>
                    <a:pt x="848" y="954"/>
                  </a:lnTo>
                  <a:lnTo>
                    <a:pt x="848" y="972"/>
                  </a:lnTo>
                  <a:lnTo>
                    <a:pt x="852" y="976"/>
                  </a:lnTo>
                  <a:lnTo>
                    <a:pt x="840" y="982"/>
                  </a:lnTo>
                  <a:lnTo>
                    <a:pt x="832" y="992"/>
                  </a:lnTo>
                  <a:lnTo>
                    <a:pt x="812" y="996"/>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35" name="Freeform 39">
              <a:extLst>
                <a:ext uri="{FF2B5EF4-FFF2-40B4-BE49-F238E27FC236}">
                  <a16:creationId xmlns:a16="http://schemas.microsoft.com/office/drawing/2014/main" id="{24986939-9087-4D6A-A87D-98186524AAA5}"/>
                </a:ext>
              </a:extLst>
            </p:cNvPr>
            <p:cNvSpPr>
              <a:spLocks/>
            </p:cNvSpPr>
            <p:nvPr/>
          </p:nvSpPr>
          <p:spPr bwMode="auto">
            <a:xfrm>
              <a:off x="3181350" y="2301875"/>
              <a:ext cx="2238375" cy="1905000"/>
            </a:xfrm>
            <a:custGeom>
              <a:avLst/>
              <a:gdLst>
                <a:gd name="T0" fmla="*/ 1230 w 1410"/>
                <a:gd name="T1" fmla="*/ 918 h 1200"/>
                <a:gd name="T2" fmla="*/ 1196 w 1410"/>
                <a:gd name="T3" fmla="*/ 976 h 1200"/>
                <a:gd name="T4" fmla="*/ 1214 w 1410"/>
                <a:gd name="T5" fmla="*/ 1092 h 1200"/>
                <a:gd name="T6" fmla="*/ 1172 w 1410"/>
                <a:gd name="T7" fmla="*/ 1136 h 1200"/>
                <a:gd name="T8" fmla="*/ 1124 w 1410"/>
                <a:gd name="T9" fmla="*/ 1194 h 1200"/>
                <a:gd name="T10" fmla="*/ 1036 w 1410"/>
                <a:gd name="T11" fmla="*/ 1182 h 1200"/>
                <a:gd name="T12" fmla="*/ 972 w 1410"/>
                <a:gd name="T13" fmla="*/ 1096 h 1200"/>
                <a:gd name="T14" fmla="*/ 908 w 1410"/>
                <a:gd name="T15" fmla="*/ 1054 h 1200"/>
                <a:gd name="T16" fmla="*/ 834 w 1410"/>
                <a:gd name="T17" fmla="*/ 1030 h 1200"/>
                <a:gd name="T18" fmla="*/ 826 w 1410"/>
                <a:gd name="T19" fmla="*/ 1080 h 1200"/>
                <a:gd name="T20" fmla="*/ 788 w 1410"/>
                <a:gd name="T21" fmla="*/ 1120 h 1200"/>
                <a:gd name="T22" fmla="*/ 696 w 1410"/>
                <a:gd name="T23" fmla="*/ 1046 h 1200"/>
                <a:gd name="T24" fmla="*/ 764 w 1410"/>
                <a:gd name="T25" fmla="*/ 1022 h 1200"/>
                <a:gd name="T26" fmla="*/ 812 w 1410"/>
                <a:gd name="T27" fmla="*/ 1010 h 1200"/>
                <a:gd name="T28" fmla="*/ 818 w 1410"/>
                <a:gd name="T29" fmla="*/ 922 h 1200"/>
                <a:gd name="T30" fmla="*/ 878 w 1410"/>
                <a:gd name="T31" fmla="*/ 860 h 1200"/>
                <a:gd name="T32" fmla="*/ 876 w 1410"/>
                <a:gd name="T33" fmla="*/ 776 h 1200"/>
                <a:gd name="T34" fmla="*/ 846 w 1410"/>
                <a:gd name="T35" fmla="*/ 662 h 1200"/>
                <a:gd name="T36" fmla="*/ 760 w 1410"/>
                <a:gd name="T37" fmla="*/ 608 h 1200"/>
                <a:gd name="T38" fmla="*/ 638 w 1410"/>
                <a:gd name="T39" fmla="*/ 510 h 1200"/>
                <a:gd name="T40" fmla="*/ 506 w 1410"/>
                <a:gd name="T41" fmla="*/ 456 h 1200"/>
                <a:gd name="T42" fmla="*/ 412 w 1410"/>
                <a:gd name="T43" fmla="*/ 428 h 1200"/>
                <a:gd name="T44" fmla="*/ 356 w 1410"/>
                <a:gd name="T45" fmla="*/ 460 h 1200"/>
                <a:gd name="T46" fmla="*/ 318 w 1410"/>
                <a:gd name="T47" fmla="*/ 494 h 1200"/>
                <a:gd name="T48" fmla="*/ 182 w 1410"/>
                <a:gd name="T49" fmla="*/ 398 h 1200"/>
                <a:gd name="T50" fmla="*/ 42 w 1410"/>
                <a:gd name="T51" fmla="*/ 378 h 1200"/>
                <a:gd name="T52" fmla="*/ 8 w 1410"/>
                <a:gd name="T53" fmla="*/ 326 h 1200"/>
                <a:gd name="T54" fmla="*/ 12 w 1410"/>
                <a:gd name="T55" fmla="*/ 278 h 1200"/>
                <a:gd name="T56" fmla="*/ 100 w 1410"/>
                <a:gd name="T57" fmla="*/ 232 h 1200"/>
                <a:gd name="T58" fmla="*/ 156 w 1410"/>
                <a:gd name="T59" fmla="*/ 146 h 1200"/>
                <a:gd name="T60" fmla="*/ 274 w 1410"/>
                <a:gd name="T61" fmla="*/ 120 h 1200"/>
                <a:gd name="T62" fmla="*/ 308 w 1410"/>
                <a:gd name="T63" fmla="*/ 38 h 1200"/>
                <a:gd name="T64" fmla="*/ 346 w 1410"/>
                <a:gd name="T65" fmla="*/ 4 h 1200"/>
                <a:gd name="T66" fmla="*/ 450 w 1410"/>
                <a:gd name="T67" fmla="*/ 90 h 1200"/>
                <a:gd name="T68" fmla="*/ 446 w 1410"/>
                <a:gd name="T69" fmla="*/ 180 h 1200"/>
                <a:gd name="T70" fmla="*/ 506 w 1410"/>
                <a:gd name="T71" fmla="*/ 280 h 1200"/>
                <a:gd name="T72" fmla="*/ 652 w 1410"/>
                <a:gd name="T73" fmla="*/ 252 h 1200"/>
                <a:gd name="T74" fmla="*/ 626 w 1410"/>
                <a:gd name="T75" fmla="*/ 314 h 1200"/>
                <a:gd name="T76" fmla="*/ 632 w 1410"/>
                <a:gd name="T77" fmla="*/ 372 h 1200"/>
                <a:gd name="T78" fmla="*/ 702 w 1410"/>
                <a:gd name="T79" fmla="*/ 456 h 1200"/>
                <a:gd name="T80" fmla="*/ 780 w 1410"/>
                <a:gd name="T81" fmla="*/ 514 h 1200"/>
                <a:gd name="T82" fmla="*/ 808 w 1410"/>
                <a:gd name="T83" fmla="*/ 456 h 1200"/>
                <a:gd name="T84" fmla="*/ 868 w 1410"/>
                <a:gd name="T85" fmla="*/ 450 h 1200"/>
                <a:gd name="T86" fmla="*/ 938 w 1410"/>
                <a:gd name="T87" fmla="*/ 438 h 1200"/>
                <a:gd name="T88" fmla="*/ 1002 w 1410"/>
                <a:gd name="T89" fmla="*/ 440 h 1200"/>
                <a:gd name="T90" fmla="*/ 940 w 1410"/>
                <a:gd name="T91" fmla="*/ 512 h 1200"/>
                <a:gd name="T92" fmla="*/ 974 w 1410"/>
                <a:gd name="T93" fmla="*/ 642 h 1200"/>
                <a:gd name="T94" fmla="*/ 1024 w 1410"/>
                <a:gd name="T95" fmla="*/ 652 h 1200"/>
                <a:gd name="T96" fmla="*/ 1106 w 1410"/>
                <a:gd name="T97" fmla="*/ 762 h 1200"/>
                <a:gd name="T98" fmla="*/ 1152 w 1410"/>
                <a:gd name="T99" fmla="*/ 868 h 1200"/>
                <a:gd name="T100" fmla="*/ 1230 w 1410"/>
                <a:gd name="T101" fmla="*/ 850 h 1200"/>
                <a:gd name="T102" fmla="*/ 1250 w 1410"/>
                <a:gd name="T103" fmla="*/ 792 h 1200"/>
                <a:gd name="T104" fmla="*/ 1214 w 1410"/>
                <a:gd name="T105" fmla="*/ 742 h 1200"/>
                <a:gd name="T106" fmla="*/ 1258 w 1410"/>
                <a:gd name="T107" fmla="*/ 678 h 1200"/>
                <a:gd name="T108" fmla="*/ 1278 w 1410"/>
                <a:gd name="T109" fmla="*/ 688 h 1200"/>
                <a:gd name="T110" fmla="*/ 1344 w 1410"/>
                <a:gd name="T111" fmla="*/ 736 h 1200"/>
                <a:gd name="T112" fmla="*/ 1404 w 1410"/>
                <a:gd name="T113" fmla="*/ 860 h 1200"/>
                <a:gd name="T114" fmla="*/ 1360 w 1410"/>
                <a:gd name="T115" fmla="*/ 880 h 1200"/>
                <a:gd name="T116" fmla="*/ 1324 w 1410"/>
                <a:gd name="T117" fmla="*/ 938 h 12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10" h="1200">
                  <a:moveTo>
                    <a:pt x="1314" y="940"/>
                  </a:moveTo>
                  <a:lnTo>
                    <a:pt x="1314" y="940"/>
                  </a:lnTo>
                  <a:lnTo>
                    <a:pt x="1302" y="932"/>
                  </a:lnTo>
                  <a:lnTo>
                    <a:pt x="1290" y="926"/>
                  </a:lnTo>
                  <a:lnTo>
                    <a:pt x="1280" y="922"/>
                  </a:lnTo>
                  <a:lnTo>
                    <a:pt x="1270" y="918"/>
                  </a:lnTo>
                  <a:lnTo>
                    <a:pt x="1250" y="916"/>
                  </a:lnTo>
                  <a:lnTo>
                    <a:pt x="1230" y="918"/>
                  </a:lnTo>
                  <a:lnTo>
                    <a:pt x="1220" y="920"/>
                  </a:lnTo>
                  <a:lnTo>
                    <a:pt x="1208" y="924"/>
                  </a:lnTo>
                  <a:lnTo>
                    <a:pt x="1202" y="936"/>
                  </a:lnTo>
                  <a:lnTo>
                    <a:pt x="1198" y="950"/>
                  </a:lnTo>
                  <a:lnTo>
                    <a:pt x="1196" y="962"/>
                  </a:lnTo>
                  <a:lnTo>
                    <a:pt x="1196" y="976"/>
                  </a:lnTo>
                  <a:lnTo>
                    <a:pt x="1200" y="990"/>
                  </a:lnTo>
                  <a:lnTo>
                    <a:pt x="1204" y="1006"/>
                  </a:lnTo>
                  <a:lnTo>
                    <a:pt x="1216" y="1036"/>
                  </a:lnTo>
                  <a:lnTo>
                    <a:pt x="1218" y="1062"/>
                  </a:lnTo>
                  <a:lnTo>
                    <a:pt x="1218" y="1076"/>
                  </a:lnTo>
                  <a:lnTo>
                    <a:pt x="1214" y="1092"/>
                  </a:lnTo>
                  <a:lnTo>
                    <a:pt x="1164" y="1092"/>
                  </a:lnTo>
                  <a:lnTo>
                    <a:pt x="1154" y="1098"/>
                  </a:lnTo>
                  <a:lnTo>
                    <a:pt x="1152" y="1102"/>
                  </a:lnTo>
                  <a:lnTo>
                    <a:pt x="1150" y="1120"/>
                  </a:lnTo>
                  <a:lnTo>
                    <a:pt x="1172" y="1136"/>
                  </a:lnTo>
                  <a:lnTo>
                    <a:pt x="1172" y="1150"/>
                  </a:lnTo>
                  <a:lnTo>
                    <a:pt x="1166" y="1166"/>
                  </a:lnTo>
                  <a:lnTo>
                    <a:pt x="1160" y="1182"/>
                  </a:lnTo>
                  <a:lnTo>
                    <a:pt x="1144" y="1184"/>
                  </a:lnTo>
                  <a:lnTo>
                    <a:pt x="1134" y="1188"/>
                  </a:lnTo>
                  <a:lnTo>
                    <a:pt x="1124" y="1194"/>
                  </a:lnTo>
                  <a:lnTo>
                    <a:pt x="1112" y="1198"/>
                  </a:lnTo>
                  <a:lnTo>
                    <a:pt x="1056" y="1200"/>
                  </a:lnTo>
                  <a:lnTo>
                    <a:pt x="1050" y="1198"/>
                  </a:lnTo>
                  <a:lnTo>
                    <a:pt x="1044" y="1188"/>
                  </a:lnTo>
                  <a:lnTo>
                    <a:pt x="1036" y="1182"/>
                  </a:lnTo>
                  <a:lnTo>
                    <a:pt x="1030" y="1178"/>
                  </a:lnTo>
                  <a:lnTo>
                    <a:pt x="1024" y="1176"/>
                  </a:lnTo>
                  <a:lnTo>
                    <a:pt x="1018" y="1160"/>
                  </a:lnTo>
                  <a:lnTo>
                    <a:pt x="996" y="1116"/>
                  </a:lnTo>
                  <a:lnTo>
                    <a:pt x="972" y="1096"/>
                  </a:lnTo>
                  <a:lnTo>
                    <a:pt x="968" y="1090"/>
                  </a:lnTo>
                  <a:lnTo>
                    <a:pt x="962" y="1084"/>
                  </a:lnTo>
                  <a:lnTo>
                    <a:pt x="950" y="1074"/>
                  </a:lnTo>
                  <a:lnTo>
                    <a:pt x="938" y="1070"/>
                  </a:lnTo>
                  <a:lnTo>
                    <a:pt x="928" y="1066"/>
                  </a:lnTo>
                  <a:lnTo>
                    <a:pt x="908" y="1054"/>
                  </a:lnTo>
                  <a:lnTo>
                    <a:pt x="900" y="1036"/>
                  </a:lnTo>
                  <a:lnTo>
                    <a:pt x="892" y="1024"/>
                  </a:lnTo>
                  <a:lnTo>
                    <a:pt x="884" y="1016"/>
                  </a:lnTo>
                  <a:lnTo>
                    <a:pt x="876" y="1014"/>
                  </a:lnTo>
                  <a:lnTo>
                    <a:pt x="868" y="1014"/>
                  </a:lnTo>
                  <a:lnTo>
                    <a:pt x="858" y="1016"/>
                  </a:lnTo>
                  <a:lnTo>
                    <a:pt x="834" y="1030"/>
                  </a:lnTo>
                  <a:lnTo>
                    <a:pt x="826" y="1038"/>
                  </a:lnTo>
                  <a:lnTo>
                    <a:pt x="820" y="1044"/>
                  </a:lnTo>
                  <a:lnTo>
                    <a:pt x="818" y="1052"/>
                  </a:lnTo>
                  <a:lnTo>
                    <a:pt x="818" y="1066"/>
                  </a:lnTo>
                  <a:lnTo>
                    <a:pt x="822" y="1074"/>
                  </a:lnTo>
                  <a:lnTo>
                    <a:pt x="826" y="1080"/>
                  </a:lnTo>
                  <a:lnTo>
                    <a:pt x="828" y="1090"/>
                  </a:lnTo>
                  <a:lnTo>
                    <a:pt x="830" y="1104"/>
                  </a:lnTo>
                  <a:lnTo>
                    <a:pt x="818" y="1112"/>
                  </a:lnTo>
                  <a:lnTo>
                    <a:pt x="812" y="1116"/>
                  </a:lnTo>
                  <a:lnTo>
                    <a:pt x="804" y="1118"/>
                  </a:lnTo>
                  <a:lnTo>
                    <a:pt x="788" y="1120"/>
                  </a:lnTo>
                  <a:lnTo>
                    <a:pt x="764" y="1104"/>
                  </a:lnTo>
                  <a:lnTo>
                    <a:pt x="742" y="1090"/>
                  </a:lnTo>
                  <a:lnTo>
                    <a:pt x="724" y="1074"/>
                  </a:lnTo>
                  <a:lnTo>
                    <a:pt x="708" y="1058"/>
                  </a:lnTo>
                  <a:lnTo>
                    <a:pt x="702" y="1052"/>
                  </a:lnTo>
                  <a:lnTo>
                    <a:pt x="696" y="1046"/>
                  </a:lnTo>
                  <a:lnTo>
                    <a:pt x="692" y="1036"/>
                  </a:lnTo>
                  <a:lnTo>
                    <a:pt x="690" y="1028"/>
                  </a:lnTo>
                  <a:lnTo>
                    <a:pt x="688" y="1010"/>
                  </a:lnTo>
                  <a:lnTo>
                    <a:pt x="688" y="998"/>
                  </a:lnTo>
                  <a:lnTo>
                    <a:pt x="730" y="1000"/>
                  </a:lnTo>
                  <a:lnTo>
                    <a:pt x="764" y="1022"/>
                  </a:lnTo>
                  <a:lnTo>
                    <a:pt x="776" y="1022"/>
                  </a:lnTo>
                  <a:lnTo>
                    <a:pt x="788" y="1022"/>
                  </a:lnTo>
                  <a:lnTo>
                    <a:pt x="794" y="1022"/>
                  </a:lnTo>
                  <a:lnTo>
                    <a:pt x="800" y="1020"/>
                  </a:lnTo>
                  <a:lnTo>
                    <a:pt x="806" y="1016"/>
                  </a:lnTo>
                  <a:lnTo>
                    <a:pt x="812" y="1010"/>
                  </a:lnTo>
                  <a:lnTo>
                    <a:pt x="812" y="994"/>
                  </a:lnTo>
                  <a:lnTo>
                    <a:pt x="790" y="974"/>
                  </a:lnTo>
                  <a:lnTo>
                    <a:pt x="782" y="966"/>
                  </a:lnTo>
                  <a:lnTo>
                    <a:pt x="778" y="958"/>
                  </a:lnTo>
                  <a:lnTo>
                    <a:pt x="798" y="944"/>
                  </a:lnTo>
                  <a:lnTo>
                    <a:pt x="818" y="922"/>
                  </a:lnTo>
                  <a:lnTo>
                    <a:pt x="836" y="900"/>
                  </a:lnTo>
                  <a:lnTo>
                    <a:pt x="842" y="888"/>
                  </a:lnTo>
                  <a:lnTo>
                    <a:pt x="846" y="878"/>
                  </a:lnTo>
                  <a:lnTo>
                    <a:pt x="862" y="870"/>
                  </a:lnTo>
                  <a:lnTo>
                    <a:pt x="874" y="862"/>
                  </a:lnTo>
                  <a:lnTo>
                    <a:pt x="878" y="860"/>
                  </a:lnTo>
                  <a:lnTo>
                    <a:pt x="884" y="856"/>
                  </a:lnTo>
                  <a:lnTo>
                    <a:pt x="892" y="846"/>
                  </a:lnTo>
                  <a:lnTo>
                    <a:pt x="890" y="804"/>
                  </a:lnTo>
                  <a:lnTo>
                    <a:pt x="884" y="796"/>
                  </a:lnTo>
                  <a:lnTo>
                    <a:pt x="878" y="786"/>
                  </a:lnTo>
                  <a:lnTo>
                    <a:pt x="876" y="776"/>
                  </a:lnTo>
                  <a:lnTo>
                    <a:pt x="874" y="768"/>
                  </a:lnTo>
                  <a:lnTo>
                    <a:pt x="874" y="754"/>
                  </a:lnTo>
                  <a:lnTo>
                    <a:pt x="874" y="748"/>
                  </a:lnTo>
                  <a:lnTo>
                    <a:pt x="872" y="746"/>
                  </a:lnTo>
                  <a:lnTo>
                    <a:pt x="852" y="696"/>
                  </a:lnTo>
                  <a:lnTo>
                    <a:pt x="846" y="662"/>
                  </a:lnTo>
                  <a:lnTo>
                    <a:pt x="830" y="630"/>
                  </a:lnTo>
                  <a:lnTo>
                    <a:pt x="824" y="618"/>
                  </a:lnTo>
                  <a:lnTo>
                    <a:pt x="818" y="612"/>
                  </a:lnTo>
                  <a:lnTo>
                    <a:pt x="770" y="612"/>
                  </a:lnTo>
                  <a:lnTo>
                    <a:pt x="760" y="608"/>
                  </a:lnTo>
                  <a:lnTo>
                    <a:pt x="748" y="602"/>
                  </a:lnTo>
                  <a:lnTo>
                    <a:pt x="728" y="588"/>
                  </a:lnTo>
                  <a:lnTo>
                    <a:pt x="710" y="576"/>
                  </a:lnTo>
                  <a:lnTo>
                    <a:pt x="696" y="566"/>
                  </a:lnTo>
                  <a:lnTo>
                    <a:pt x="648" y="510"/>
                  </a:lnTo>
                  <a:lnTo>
                    <a:pt x="638" y="510"/>
                  </a:lnTo>
                  <a:lnTo>
                    <a:pt x="630" y="512"/>
                  </a:lnTo>
                  <a:lnTo>
                    <a:pt x="618" y="516"/>
                  </a:lnTo>
                  <a:lnTo>
                    <a:pt x="594" y="514"/>
                  </a:lnTo>
                  <a:lnTo>
                    <a:pt x="548" y="476"/>
                  </a:lnTo>
                  <a:lnTo>
                    <a:pt x="506" y="456"/>
                  </a:lnTo>
                  <a:lnTo>
                    <a:pt x="486" y="454"/>
                  </a:lnTo>
                  <a:lnTo>
                    <a:pt x="470" y="452"/>
                  </a:lnTo>
                  <a:lnTo>
                    <a:pt x="442" y="446"/>
                  </a:lnTo>
                  <a:lnTo>
                    <a:pt x="430" y="436"/>
                  </a:lnTo>
                  <a:lnTo>
                    <a:pt x="422" y="432"/>
                  </a:lnTo>
                  <a:lnTo>
                    <a:pt x="412" y="428"/>
                  </a:lnTo>
                  <a:lnTo>
                    <a:pt x="406" y="426"/>
                  </a:lnTo>
                  <a:lnTo>
                    <a:pt x="390" y="426"/>
                  </a:lnTo>
                  <a:lnTo>
                    <a:pt x="370" y="426"/>
                  </a:lnTo>
                  <a:lnTo>
                    <a:pt x="352" y="436"/>
                  </a:lnTo>
                  <a:lnTo>
                    <a:pt x="354" y="448"/>
                  </a:lnTo>
                  <a:lnTo>
                    <a:pt x="356" y="460"/>
                  </a:lnTo>
                  <a:lnTo>
                    <a:pt x="358" y="472"/>
                  </a:lnTo>
                  <a:lnTo>
                    <a:pt x="356" y="490"/>
                  </a:lnTo>
                  <a:lnTo>
                    <a:pt x="352" y="494"/>
                  </a:lnTo>
                  <a:lnTo>
                    <a:pt x="346" y="496"/>
                  </a:lnTo>
                  <a:lnTo>
                    <a:pt x="338" y="498"/>
                  </a:lnTo>
                  <a:lnTo>
                    <a:pt x="332" y="498"/>
                  </a:lnTo>
                  <a:lnTo>
                    <a:pt x="318" y="494"/>
                  </a:lnTo>
                  <a:lnTo>
                    <a:pt x="304" y="486"/>
                  </a:lnTo>
                  <a:lnTo>
                    <a:pt x="290" y="478"/>
                  </a:lnTo>
                  <a:lnTo>
                    <a:pt x="278" y="468"/>
                  </a:lnTo>
                  <a:lnTo>
                    <a:pt x="262" y="452"/>
                  </a:lnTo>
                  <a:lnTo>
                    <a:pt x="222" y="420"/>
                  </a:lnTo>
                  <a:lnTo>
                    <a:pt x="182" y="398"/>
                  </a:lnTo>
                  <a:lnTo>
                    <a:pt x="164" y="390"/>
                  </a:lnTo>
                  <a:lnTo>
                    <a:pt x="148" y="384"/>
                  </a:lnTo>
                  <a:lnTo>
                    <a:pt x="116" y="384"/>
                  </a:lnTo>
                  <a:lnTo>
                    <a:pt x="86" y="384"/>
                  </a:lnTo>
                  <a:lnTo>
                    <a:pt x="70" y="384"/>
                  </a:lnTo>
                  <a:lnTo>
                    <a:pt x="56" y="382"/>
                  </a:lnTo>
                  <a:lnTo>
                    <a:pt x="42" y="378"/>
                  </a:lnTo>
                  <a:lnTo>
                    <a:pt x="30" y="374"/>
                  </a:lnTo>
                  <a:lnTo>
                    <a:pt x="20" y="372"/>
                  </a:lnTo>
                  <a:lnTo>
                    <a:pt x="18" y="358"/>
                  </a:lnTo>
                  <a:lnTo>
                    <a:pt x="14" y="344"/>
                  </a:lnTo>
                  <a:lnTo>
                    <a:pt x="12" y="332"/>
                  </a:lnTo>
                  <a:lnTo>
                    <a:pt x="8" y="326"/>
                  </a:lnTo>
                  <a:lnTo>
                    <a:pt x="4" y="310"/>
                  </a:lnTo>
                  <a:lnTo>
                    <a:pt x="0" y="296"/>
                  </a:lnTo>
                  <a:lnTo>
                    <a:pt x="0" y="290"/>
                  </a:lnTo>
                  <a:lnTo>
                    <a:pt x="2" y="284"/>
                  </a:lnTo>
                  <a:lnTo>
                    <a:pt x="4" y="280"/>
                  </a:lnTo>
                  <a:lnTo>
                    <a:pt x="12" y="278"/>
                  </a:lnTo>
                  <a:lnTo>
                    <a:pt x="20" y="262"/>
                  </a:lnTo>
                  <a:lnTo>
                    <a:pt x="28" y="246"/>
                  </a:lnTo>
                  <a:lnTo>
                    <a:pt x="46" y="246"/>
                  </a:lnTo>
                  <a:lnTo>
                    <a:pt x="68" y="244"/>
                  </a:lnTo>
                  <a:lnTo>
                    <a:pt x="80" y="242"/>
                  </a:lnTo>
                  <a:lnTo>
                    <a:pt x="90" y="238"/>
                  </a:lnTo>
                  <a:lnTo>
                    <a:pt x="100" y="232"/>
                  </a:lnTo>
                  <a:lnTo>
                    <a:pt x="108" y="226"/>
                  </a:lnTo>
                  <a:lnTo>
                    <a:pt x="120" y="200"/>
                  </a:lnTo>
                  <a:lnTo>
                    <a:pt x="142" y="176"/>
                  </a:lnTo>
                  <a:lnTo>
                    <a:pt x="150" y="158"/>
                  </a:lnTo>
                  <a:lnTo>
                    <a:pt x="156" y="146"/>
                  </a:lnTo>
                  <a:lnTo>
                    <a:pt x="166" y="136"/>
                  </a:lnTo>
                  <a:lnTo>
                    <a:pt x="176" y="130"/>
                  </a:lnTo>
                  <a:lnTo>
                    <a:pt x="188" y="126"/>
                  </a:lnTo>
                  <a:lnTo>
                    <a:pt x="202" y="124"/>
                  </a:lnTo>
                  <a:lnTo>
                    <a:pt x="238" y="120"/>
                  </a:lnTo>
                  <a:lnTo>
                    <a:pt x="252" y="120"/>
                  </a:lnTo>
                  <a:lnTo>
                    <a:pt x="274" y="120"/>
                  </a:lnTo>
                  <a:lnTo>
                    <a:pt x="286" y="120"/>
                  </a:lnTo>
                  <a:lnTo>
                    <a:pt x="298" y="118"/>
                  </a:lnTo>
                  <a:lnTo>
                    <a:pt x="308" y="114"/>
                  </a:lnTo>
                  <a:lnTo>
                    <a:pt x="316" y="108"/>
                  </a:lnTo>
                  <a:lnTo>
                    <a:pt x="308" y="62"/>
                  </a:lnTo>
                  <a:lnTo>
                    <a:pt x="308" y="38"/>
                  </a:lnTo>
                  <a:lnTo>
                    <a:pt x="310" y="26"/>
                  </a:lnTo>
                  <a:lnTo>
                    <a:pt x="312" y="16"/>
                  </a:lnTo>
                  <a:lnTo>
                    <a:pt x="318" y="8"/>
                  </a:lnTo>
                  <a:lnTo>
                    <a:pt x="324" y="2"/>
                  </a:lnTo>
                  <a:lnTo>
                    <a:pt x="328" y="0"/>
                  </a:lnTo>
                  <a:lnTo>
                    <a:pt x="334" y="0"/>
                  </a:lnTo>
                  <a:lnTo>
                    <a:pt x="346" y="4"/>
                  </a:lnTo>
                  <a:lnTo>
                    <a:pt x="434" y="16"/>
                  </a:lnTo>
                  <a:lnTo>
                    <a:pt x="432" y="24"/>
                  </a:lnTo>
                  <a:lnTo>
                    <a:pt x="430" y="36"/>
                  </a:lnTo>
                  <a:lnTo>
                    <a:pt x="432" y="60"/>
                  </a:lnTo>
                  <a:lnTo>
                    <a:pt x="444" y="80"/>
                  </a:lnTo>
                  <a:lnTo>
                    <a:pt x="450" y="90"/>
                  </a:lnTo>
                  <a:lnTo>
                    <a:pt x="456" y="106"/>
                  </a:lnTo>
                  <a:lnTo>
                    <a:pt x="456" y="130"/>
                  </a:lnTo>
                  <a:lnTo>
                    <a:pt x="448" y="152"/>
                  </a:lnTo>
                  <a:lnTo>
                    <a:pt x="444" y="166"/>
                  </a:lnTo>
                  <a:lnTo>
                    <a:pt x="446" y="180"/>
                  </a:lnTo>
                  <a:lnTo>
                    <a:pt x="490" y="222"/>
                  </a:lnTo>
                  <a:lnTo>
                    <a:pt x="496" y="234"/>
                  </a:lnTo>
                  <a:lnTo>
                    <a:pt x="496" y="276"/>
                  </a:lnTo>
                  <a:lnTo>
                    <a:pt x="500" y="278"/>
                  </a:lnTo>
                  <a:lnTo>
                    <a:pt x="506" y="280"/>
                  </a:lnTo>
                  <a:lnTo>
                    <a:pt x="526" y="282"/>
                  </a:lnTo>
                  <a:lnTo>
                    <a:pt x="538" y="274"/>
                  </a:lnTo>
                  <a:lnTo>
                    <a:pt x="552" y="266"/>
                  </a:lnTo>
                  <a:lnTo>
                    <a:pt x="566" y="262"/>
                  </a:lnTo>
                  <a:lnTo>
                    <a:pt x="582" y="258"/>
                  </a:lnTo>
                  <a:lnTo>
                    <a:pt x="618" y="254"/>
                  </a:lnTo>
                  <a:lnTo>
                    <a:pt x="652" y="252"/>
                  </a:lnTo>
                  <a:lnTo>
                    <a:pt x="658" y="268"/>
                  </a:lnTo>
                  <a:lnTo>
                    <a:pt x="650" y="284"/>
                  </a:lnTo>
                  <a:lnTo>
                    <a:pt x="644" y="298"/>
                  </a:lnTo>
                  <a:lnTo>
                    <a:pt x="636" y="308"/>
                  </a:lnTo>
                  <a:lnTo>
                    <a:pt x="626" y="314"/>
                  </a:lnTo>
                  <a:lnTo>
                    <a:pt x="612" y="324"/>
                  </a:lnTo>
                  <a:lnTo>
                    <a:pt x="606" y="330"/>
                  </a:lnTo>
                  <a:lnTo>
                    <a:pt x="602" y="338"/>
                  </a:lnTo>
                  <a:lnTo>
                    <a:pt x="600" y="348"/>
                  </a:lnTo>
                  <a:lnTo>
                    <a:pt x="600" y="360"/>
                  </a:lnTo>
                  <a:lnTo>
                    <a:pt x="632" y="372"/>
                  </a:lnTo>
                  <a:lnTo>
                    <a:pt x="640" y="384"/>
                  </a:lnTo>
                  <a:lnTo>
                    <a:pt x="652" y="396"/>
                  </a:lnTo>
                  <a:lnTo>
                    <a:pt x="664" y="406"/>
                  </a:lnTo>
                  <a:lnTo>
                    <a:pt x="680" y="416"/>
                  </a:lnTo>
                  <a:lnTo>
                    <a:pt x="686" y="428"/>
                  </a:lnTo>
                  <a:lnTo>
                    <a:pt x="692" y="442"/>
                  </a:lnTo>
                  <a:lnTo>
                    <a:pt x="702" y="456"/>
                  </a:lnTo>
                  <a:lnTo>
                    <a:pt x="706" y="460"/>
                  </a:lnTo>
                  <a:lnTo>
                    <a:pt x="714" y="464"/>
                  </a:lnTo>
                  <a:lnTo>
                    <a:pt x="744" y="504"/>
                  </a:lnTo>
                  <a:lnTo>
                    <a:pt x="754" y="508"/>
                  </a:lnTo>
                  <a:lnTo>
                    <a:pt x="772" y="514"/>
                  </a:lnTo>
                  <a:lnTo>
                    <a:pt x="780" y="514"/>
                  </a:lnTo>
                  <a:lnTo>
                    <a:pt x="788" y="514"/>
                  </a:lnTo>
                  <a:lnTo>
                    <a:pt x="796" y="510"/>
                  </a:lnTo>
                  <a:lnTo>
                    <a:pt x="802" y="504"/>
                  </a:lnTo>
                  <a:lnTo>
                    <a:pt x="802" y="476"/>
                  </a:lnTo>
                  <a:lnTo>
                    <a:pt x="802" y="468"/>
                  </a:lnTo>
                  <a:lnTo>
                    <a:pt x="804" y="460"/>
                  </a:lnTo>
                  <a:lnTo>
                    <a:pt x="808" y="456"/>
                  </a:lnTo>
                  <a:lnTo>
                    <a:pt x="812" y="452"/>
                  </a:lnTo>
                  <a:lnTo>
                    <a:pt x="822" y="448"/>
                  </a:lnTo>
                  <a:lnTo>
                    <a:pt x="834" y="446"/>
                  </a:lnTo>
                  <a:lnTo>
                    <a:pt x="846" y="446"/>
                  </a:lnTo>
                  <a:lnTo>
                    <a:pt x="856" y="446"/>
                  </a:lnTo>
                  <a:lnTo>
                    <a:pt x="862" y="448"/>
                  </a:lnTo>
                  <a:lnTo>
                    <a:pt x="868" y="450"/>
                  </a:lnTo>
                  <a:lnTo>
                    <a:pt x="876" y="454"/>
                  </a:lnTo>
                  <a:lnTo>
                    <a:pt x="882" y="460"/>
                  </a:lnTo>
                  <a:lnTo>
                    <a:pt x="898" y="462"/>
                  </a:lnTo>
                  <a:lnTo>
                    <a:pt x="912" y="454"/>
                  </a:lnTo>
                  <a:lnTo>
                    <a:pt x="926" y="446"/>
                  </a:lnTo>
                  <a:lnTo>
                    <a:pt x="938" y="438"/>
                  </a:lnTo>
                  <a:lnTo>
                    <a:pt x="950" y="430"/>
                  </a:lnTo>
                  <a:lnTo>
                    <a:pt x="956" y="424"/>
                  </a:lnTo>
                  <a:lnTo>
                    <a:pt x="964" y="422"/>
                  </a:lnTo>
                  <a:lnTo>
                    <a:pt x="988" y="420"/>
                  </a:lnTo>
                  <a:lnTo>
                    <a:pt x="1002" y="440"/>
                  </a:lnTo>
                  <a:lnTo>
                    <a:pt x="1000" y="448"/>
                  </a:lnTo>
                  <a:lnTo>
                    <a:pt x="996" y="456"/>
                  </a:lnTo>
                  <a:lnTo>
                    <a:pt x="990" y="464"/>
                  </a:lnTo>
                  <a:lnTo>
                    <a:pt x="984" y="472"/>
                  </a:lnTo>
                  <a:lnTo>
                    <a:pt x="968" y="484"/>
                  </a:lnTo>
                  <a:lnTo>
                    <a:pt x="952" y="496"/>
                  </a:lnTo>
                  <a:lnTo>
                    <a:pt x="940" y="512"/>
                  </a:lnTo>
                  <a:lnTo>
                    <a:pt x="934" y="530"/>
                  </a:lnTo>
                  <a:lnTo>
                    <a:pt x="932" y="550"/>
                  </a:lnTo>
                  <a:lnTo>
                    <a:pt x="930" y="574"/>
                  </a:lnTo>
                  <a:lnTo>
                    <a:pt x="954" y="618"/>
                  </a:lnTo>
                  <a:lnTo>
                    <a:pt x="962" y="630"/>
                  </a:lnTo>
                  <a:lnTo>
                    <a:pt x="974" y="642"/>
                  </a:lnTo>
                  <a:lnTo>
                    <a:pt x="982" y="648"/>
                  </a:lnTo>
                  <a:lnTo>
                    <a:pt x="990" y="652"/>
                  </a:lnTo>
                  <a:lnTo>
                    <a:pt x="1000" y="656"/>
                  </a:lnTo>
                  <a:lnTo>
                    <a:pt x="1010" y="656"/>
                  </a:lnTo>
                  <a:lnTo>
                    <a:pt x="1012" y="652"/>
                  </a:lnTo>
                  <a:lnTo>
                    <a:pt x="1024" y="652"/>
                  </a:lnTo>
                  <a:lnTo>
                    <a:pt x="1032" y="656"/>
                  </a:lnTo>
                  <a:lnTo>
                    <a:pt x="1040" y="662"/>
                  </a:lnTo>
                  <a:lnTo>
                    <a:pt x="1060" y="680"/>
                  </a:lnTo>
                  <a:lnTo>
                    <a:pt x="1082" y="704"/>
                  </a:lnTo>
                  <a:lnTo>
                    <a:pt x="1098" y="726"/>
                  </a:lnTo>
                  <a:lnTo>
                    <a:pt x="1106" y="762"/>
                  </a:lnTo>
                  <a:lnTo>
                    <a:pt x="1108" y="784"/>
                  </a:lnTo>
                  <a:lnTo>
                    <a:pt x="1112" y="810"/>
                  </a:lnTo>
                  <a:lnTo>
                    <a:pt x="1118" y="840"/>
                  </a:lnTo>
                  <a:lnTo>
                    <a:pt x="1130" y="852"/>
                  </a:lnTo>
                  <a:lnTo>
                    <a:pt x="1140" y="860"/>
                  </a:lnTo>
                  <a:lnTo>
                    <a:pt x="1152" y="868"/>
                  </a:lnTo>
                  <a:lnTo>
                    <a:pt x="1172" y="882"/>
                  </a:lnTo>
                  <a:lnTo>
                    <a:pt x="1188" y="876"/>
                  </a:lnTo>
                  <a:lnTo>
                    <a:pt x="1214" y="866"/>
                  </a:lnTo>
                  <a:lnTo>
                    <a:pt x="1216" y="858"/>
                  </a:lnTo>
                  <a:lnTo>
                    <a:pt x="1220" y="854"/>
                  </a:lnTo>
                  <a:lnTo>
                    <a:pt x="1230" y="850"/>
                  </a:lnTo>
                  <a:lnTo>
                    <a:pt x="1246" y="846"/>
                  </a:lnTo>
                  <a:lnTo>
                    <a:pt x="1252" y="836"/>
                  </a:lnTo>
                  <a:lnTo>
                    <a:pt x="1258" y="826"/>
                  </a:lnTo>
                  <a:lnTo>
                    <a:pt x="1258" y="818"/>
                  </a:lnTo>
                  <a:lnTo>
                    <a:pt x="1258" y="808"/>
                  </a:lnTo>
                  <a:lnTo>
                    <a:pt x="1254" y="800"/>
                  </a:lnTo>
                  <a:lnTo>
                    <a:pt x="1250" y="792"/>
                  </a:lnTo>
                  <a:lnTo>
                    <a:pt x="1240" y="780"/>
                  </a:lnTo>
                  <a:lnTo>
                    <a:pt x="1222" y="774"/>
                  </a:lnTo>
                  <a:lnTo>
                    <a:pt x="1216" y="770"/>
                  </a:lnTo>
                  <a:lnTo>
                    <a:pt x="1214" y="766"/>
                  </a:lnTo>
                  <a:lnTo>
                    <a:pt x="1212" y="762"/>
                  </a:lnTo>
                  <a:lnTo>
                    <a:pt x="1212" y="756"/>
                  </a:lnTo>
                  <a:lnTo>
                    <a:pt x="1214" y="742"/>
                  </a:lnTo>
                  <a:lnTo>
                    <a:pt x="1234" y="712"/>
                  </a:lnTo>
                  <a:lnTo>
                    <a:pt x="1234" y="682"/>
                  </a:lnTo>
                  <a:lnTo>
                    <a:pt x="1240" y="678"/>
                  </a:lnTo>
                  <a:lnTo>
                    <a:pt x="1244" y="678"/>
                  </a:lnTo>
                  <a:lnTo>
                    <a:pt x="1258" y="678"/>
                  </a:lnTo>
                  <a:lnTo>
                    <a:pt x="1270" y="664"/>
                  </a:lnTo>
                  <a:lnTo>
                    <a:pt x="1284" y="656"/>
                  </a:lnTo>
                  <a:lnTo>
                    <a:pt x="1286" y="670"/>
                  </a:lnTo>
                  <a:lnTo>
                    <a:pt x="1284" y="678"/>
                  </a:lnTo>
                  <a:lnTo>
                    <a:pt x="1280" y="684"/>
                  </a:lnTo>
                  <a:lnTo>
                    <a:pt x="1278" y="688"/>
                  </a:lnTo>
                  <a:lnTo>
                    <a:pt x="1276" y="708"/>
                  </a:lnTo>
                  <a:lnTo>
                    <a:pt x="1280" y="714"/>
                  </a:lnTo>
                  <a:lnTo>
                    <a:pt x="1288" y="718"/>
                  </a:lnTo>
                  <a:lnTo>
                    <a:pt x="1304" y="726"/>
                  </a:lnTo>
                  <a:lnTo>
                    <a:pt x="1344" y="736"/>
                  </a:lnTo>
                  <a:lnTo>
                    <a:pt x="1394" y="770"/>
                  </a:lnTo>
                  <a:lnTo>
                    <a:pt x="1410" y="770"/>
                  </a:lnTo>
                  <a:lnTo>
                    <a:pt x="1404" y="784"/>
                  </a:lnTo>
                  <a:lnTo>
                    <a:pt x="1396" y="800"/>
                  </a:lnTo>
                  <a:lnTo>
                    <a:pt x="1404" y="860"/>
                  </a:lnTo>
                  <a:lnTo>
                    <a:pt x="1394" y="888"/>
                  </a:lnTo>
                  <a:lnTo>
                    <a:pt x="1386" y="888"/>
                  </a:lnTo>
                  <a:lnTo>
                    <a:pt x="1382" y="886"/>
                  </a:lnTo>
                  <a:lnTo>
                    <a:pt x="1376" y="884"/>
                  </a:lnTo>
                  <a:lnTo>
                    <a:pt x="1360" y="880"/>
                  </a:lnTo>
                  <a:lnTo>
                    <a:pt x="1346" y="882"/>
                  </a:lnTo>
                  <a:lnTo>
                    <a:pt x="1340" y="884"/>
                  </a:lnTo>
                  <a:lnTo>
                    <a:pt x="1334" y="886"/>
                  </a:lnTo>
                  <a:lnTo>
                    <a:pt x="1328" y="892"/>
                  </a:lnTo>
                  <a:lnTo>
                    <a:pt x="1324" y="898"/>
                  </a:lnTo>
                  <a:lnTo>
                    <a:pt x="1324" y="938"/>
                  </a:lnTo>
                  <a:lnTo>
                    <a:pt x="1314" y="940"/>
                  </a:lnTo>
                  <a:close/>
                </a:path>
              </a:pathLst>
            </a:custGeom>
            <a:grpFill/>
            <a:ln w="9525">
              <a:solidFill>
                <a:schemeClr val="tx1">
                  <a:lumMod val="75000"/>
                  <a:lumOff val="2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dirty="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grpSp>
      <p:sp>
        <p:nvSpPr>
          <p:cNvPr id="37" name="文本框 36">
            <a:extLst>
              <a:ext uri="{FF2B5EF4-FFF2-40B4-BE49-F238E27FC236}">
                <a16:creationId xmlns:a16="http://schemas.microsoft.com/office/drawing/2014/main" id="{CF56B1DE-E438-4DE2-9EB0-D3987B4898B9}"/>
              </a:ext>
            </a:extLst>
          </p:cNvPr>
          <p:cNvSpPr txBox="1"/>
          <p:nvPr/>
        </p:nvSpPr>
        <p:spPr>
          <a:xfrm>
            <a:off x="7602596" y="3766274"/>
            <a:ext cx="954107"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00000"/>
                </a:solidFill>
                <a:effectLst/>
                <a:uLnTx/>
                <a:uFillTx/>
                <a:latin typeface="+mj-ea"/>
                <a:ea typeface="+mj-ea"/>
                <a:sym typeface="Arial" panose="020B0604020202020204" pitchFamily="34" charset="0"/>
              </a:rPr>
              <a:t>地区名</a:t>
            </a:r>
            <a:endParaRPr kumimoji="0" lang="zh-CN" altLang="en-US" sz="1400" b="0" i="0" u="none" strike="noStrike" kern="1200" cap="none" spc="0" normalizeH="0" baseline="0" noProof="0" dirty="0">
              <a:ln>
                <a:noFill/>
              </a:ln>
              <a:solidFill>
                <a:srgbClr val="000000"/>
              </a:solidFill>
              <a:effectLst/>
              <a:uLnTx/>
              <a:uFillTx/>
              <a:latin typeface="+mj-ea"/>
              <a:ea typeface="+mj-ea"/>
              <a:sym typeface="Arial" panose="020B0604020202020204" pitchFamily="34" charset="0"/>
            </a:endParaRPr>
          </a:p>
        </p:txBody>
      </p:sp>
      <p:sp>
        <p:nvSpPr>
          <p:cNvPr id="42" name="Freeform 19">
            <a:extLst>
              <a:ext uri="{FF2B5EF4-FFF2-40B4-BE49-F238E27FC236}">
                <a16:creationId xmlns:a16="http://schemas.microsoft.com/office/drawing/2014/main" id="{54189552-A59F-4D01-9B36-4C03C44E22C7}"/>
              </a:ext>
            </a:extLst>
          </p:cNvPr>
          <p:cNvSpPr>
            <a:spLocks/>
          </p:cNvSpPr>
          <p:nvPr/>
        </p:nvSpPr>
        <p:spPr bwMode="auto">
          <a:xfrm>
            <a:off x="6710415" y="3608005"/>
            <a:ext cx="832153" cy="818455"/>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72" h="956">
                <a:moveTo>
                  <a:pt x="432" y="956"/>
                </a:moveTo>
                <a:lnTo>
                  <a:pt x="432" y="956"/>
                </a:lnTo>
                <a:lnTo>
                  <a:pt x="422" y="952"/>
                </a:lnTo>
                <a:lnTo>
                  <a:pt x="406" y="942"/>
                </a:lnTo>
                <a:lnTo>
                  <a:pt x="392" y="934"/>
                </a:lnTo>
                <a:lnTo>
                  <a:pt x="380" y="928"/>
                </a:lnTo>
                <a:lnTo>
                  <a:pt x="368" y="920"/>
                </a:lnTo>
                <a:lnTo>
                  <a:pt x="354" y="904"/>
                </a:lnTo>
                <a:lnTo>
                  <a:pt x="354" y="888"/>
                </a:lnTo>
                <a:lnTo>
                  <a:pt x="362" y="878"/>
                </a:lnTo>
                <a:lnTo>
                  <a:pt x="368" y="866"/>
                </a:lnTo>
                <a:lnTo>
                  <a:pt x="370" y="858"/>
                </a:lnTo>
                <a:lnTo>
                  <a:pt x="368" y="848"/>
                </a:lnTo>
                <a:lnTo>
                  <a:pt x="366" y="840"/>
                </a:lnTo>
                <a:lnTo>
                  <a:pt x="362" y="832"/>
                </a:lnTo>
                <a:lnTo>
                  <a:pt x="350" y="816"/>
                </a:lnTo>
                <a:lnTo>
                  <a:pt x="342" y="808"/>
                </a:lnTo>
                <a:lnTo>
                  <a:pt x="336" y="798"/>
                </a:lnTo>
                <a:lnTo>
                  <a:pt x="324" y="780"/>
                </a:lnTo>
                <a:lnTo>
                  <a:pt x="316" y="764"/>
                </a:lnTo>
                <a:lnTo>
                  <a:pt x="306" y="750"/>
                </a:lnTo>
                <a:lnTo>
                  <a:pt x="298" y="730"/>
                </a:lnTo>
                <a:lnTo>
                  <a:pt x="294" y="726"/>
                </a:lnTo>
                <a:lnTo>
                  <a:pt x="290" y="722"/>
                </a:lnTo>
                <a:lnTo>
                  <a:pt x="286" y="720"/>
                </a:lnTo>
                <a:lnTo>
                  <a:pt x="282" y="720"/>
                </a:lnTo>
                <a:lnTo>
                  <a:pt x="266" y="720"/>
                </a:lnTo>
                <a:lnTo>
                  <a:pt x="248" y="712"/>
                </a:lnTo>
                <a:lnTo>
                  <a:pt x="224" y="678"/>
                </a:lnTo>
                <a:lnTo>
                  <a:pt x="206" y="626"/>
                </a:lnTo>
                <a:lnTo>
                  <a:pt x="192" y="608"/>
                </a:lnTo>
                <a:lnTo>
                  <a:pt x="178" y="608"/>
                </a:lnTo>
                <a:lnTo>
                  <a:pt x="170" y="614"/>
                </a:lnTo>
                <a:lnTo>
                  <a:pt x="164" y="620"/>
                </a:lnTo>
                <a:lnTo>
                  <a:pt x="162" y="630"/>
                </a:lnTo>
                <a:lnTo>
                  <a:pt x="162" y="652"/>
                </a:lnTo>
                <a:lnTo>
                  <a:pt x="160" y="662"/>
                </a:lnTo>
                <a:lnTo>
                  <a:pt x="156" y="674"/>
                </a:lnTo>
                <a:lnTo>
                  <a:pt x="148" y="670"/>
                </a:lnTo>
                <a:lnTo>
                  <a:pt x="146" y="652"/>
                </a:lnTo>
                <a:lnTo>
                  <a:pt x="140" y="634"/>
                </a:lnTo>
                <a:lnTo>
                  <a:pt x="134" y="620"/>
                </a:lnTo>
                <a:lnTo>
                  <a:pt x="130" y="606"/>
                </a:lnTo>
                <a:lnTo>
                  <a:pt x="134" y="602"/>
                </a:lnTo>
                <a:lnTo>
                  <a:pt x="136" y="598"/>
                </a:lnTo>
                <a:lnTo>
                  <a:pt x="138" y="590"/>
                </a:lnTo>
                <a:lnTo>
                  <a:pt x="138" y="576"/>
                </a:lnTo>
                <a:lnTo>
                  <a:pt x="142" y="538"/>
                </a:lnTo>
                <a:lnTo>
                  <a:pt x="134" y="518"/>
                </a:lnTo>
                <a:lnTo>
                  <a:pt x="130" y="500"/>
                </a:lnTo>
                <a:lnTo>
                  <a:pt x="128" y="482"/>
                </a:lnTo>
                <a:lnTo>
                  <a:pt x="130" y="466"/>
                </a:lnTo>
                <a:lnTo>
                  <a:pt x="140" y="454"/>
                </a:lnTo>
                <a:lnTo>
                  <a:pt x="150" y="442"/>
                </a:lnTo>
                <a:lnTo>
                  <a:pt x="146" y="396"/>
                </a:lnTo>
                <a:lnTo>
                  <a:pt x="124" y="364"/>
                </a:lnTo>
                <a:lnTo>
                  <a:pt x="114" y="326"/>
                </a:lnTo>
                <a:lnTo>
                  <a:pt x="110" y="312"/>
                </a:lnTo>
                <a:lnTo>
                  <a:pt x="104" y="300"/>
                </a:lnTo>
                <a:lnTo>
                  <a:pt x="84" y="276"/>
                </a:lnTo>
                <a:lnTo>
                  <a:pt x="68" y="254"/>
                </a:lnTo>
                <a:lnTo>
                  <a:pt x="54" y="232"/>
                </a:lnTo>
                <a:lnTo>
                  <a:pt x="50" y="222"/>
                </a:lnTo>
                <a:lnTo>
                  <a:pt x="48" y="212"/>
                </a:lnTo>
                <a:lnTo>
                  <a:pt x="12" y="188"/>
                </a:lnTo>
                <a:lnTo>
                  <a:pt x="6" y="178"/>
                </a:lnTo>
                <a:lnTo>
                  <a:pt x="0" y="178"/>
                </a:lnTo>
                <a:lnTo>
                  <a:pt x="0" y="154"/>
                </a:lnTo>
                <a:lnTo>
                  <a:pt x="0" y="142"/>
                </a:lnTo>
                <a:lnTo>
                  <a:pt x="2" y="134"/>
                </a:lnTo>
                <a:lnTo>
                  <a:pt x="10" y="130"/>
                </a:lnTo>
                <a:lnTo>
                  <a:pt x="16" y="124"/>
                </a:lnTo>
                <a:lnTo>
                  <a:pt x="20" y="118"/>
                </a:lnTo>
                <a:lnTo>
                  <a:pt x="22" y="110"/>
                </a:lnTo>
                <a:lnTo>
                  <a:pt x="24" y="96"/>
                </a:lnTo>
                <a:lnTo>
                  <a:pt x="26" y="80"/>
                </a:lnTo>
                <a:lnTo>
                  <a:pt x="0" y="50"/>
                </a:lnTo>
                <a:lnTo>
                  <a:pt x="0" y="28"/>
                </a:lnTo>
                <a:lnTo>
                  <a:pt x="74" y="24"/>
                </a:lnTo>
                <a:lnTo>
                  <a:pt x="82" y="28"/>
                </a:lnTo>
                <a:lnTo>
                  <a:pt x="92" y="38"/>
                </a:lnTo>
                <a:lnTo>
                  <a:pt x="102" y="50"/>
                </a:lnTo>
                <a:lnTo>
                  <a:pt x="112" y="64"/>
                </a:lnTo>
                <a:lnTo>
                  <a:pt x="112" y="76"/>
                </a:lnTo>
                <a:lnTo>
                  <a:pt x="116" y="88"/>
                </a:lnTo>
                <a:lnTo>
                  <a:pt x="122" y="98"/>
                </a:lnTo>
                <a:lnTo>
                  <a:pt x="128" y="110"/>
                </a:lnTo>
                <a:lnTo>
                  <a:pt x="146" y="132"/>
                </a:lnTo>
                <a:lnTo>
                  <a:pt x="166" y="152"/>
                </a:lnTo>
                <a:lnTo>
                  <a:pt x="174" y="152"/>
                </a:lnTo>
                <a:lnTo>
                  <a:pt x="182" y="154"/>
                </a:lnTo>
                <a:lnTo>
                  <a:pt x="186" y="156"/>
                </a:lnTo>
                <a:lnTo>
                  <a:pt x="190" y="158"/>
                </a:lnTo>
                <a:lnTo>
                  <a:pt x="200" y="172"/>
                </a:lnTo>
                <a:lnTo>
                  <a:pt x="208" y="170"/>
                </a:lnTo>
                <a:lnTo>
                  <a:pt x="216" y="170"/>
                </a:lnTo>
                <a:lnTo>
                  <a:pt x="224" y="166"/>
                </a:lnTo>
                <a:lnTo>
                  <a:pt x="236" y="158"/>
                </a:lnTo>
                <a:lnTo>
                  <a:pt x="242" y="158"/>
                </a:lnTo>
                <a:lnTo>
                  <a:pt x="248" y="162"/>
                </a:lnTo>
                <a:lnTo>
                  <a:pt x="248" y="166"/>
                </a:lnTo>
                <a:lnTo>
                  <a:pt x="250" y="170"/>
                </a:lnTo>
                <a:lnTo>
                  <a:pt x="254" y="172"/>
                </a:lnTo>
                <a:lnTo>
                  <a:pt x="258" y="174"/>
                </a:lnTo>
                <a:lnTo>
                  <a:pt x="270" y="176"/>
                </a:lnTo>
                <a:lnTo>
                  <a:pt x="282" y="178"/>
                </a:lnTo>
                <a:lnTo>
                  <a:pt x="290" y="188"/>
                </a:lnTo>
                <a:lnTo>
                  <a:pt x="310" y="188"/>
                </a:lnTo>
                <a:lnTo>
                  <a:pt x="328" y="174"/>
                </a:lnTo>
                <a:lnTo>
                  <a:pt x="374" y="166"/>
                </a:lnTo>
                <a:lnTo>
                  <a:pt x="378" y="160"/>
                </a:lnTo>
                <a:lnTo>
                  <a:pt x="382" y="154"/>
                </a:lnTo>
                <a:lnTo>
                  <a:pt x="382" y="142"/>
                </a:lnTo>
                <a:lnTo>
                  <a:pt x="378" y="128"/>
                </a:lnTo>
                <a:lnTo>
                  <a:pt x="372" y="104"/>
                </a:lnTo>
                <a:lnTo>
                  <a:pt x="368" y="92"/>
                </a:lnTo>
                <a:lnTo>
                  <a:pt x="366" y="80"/>
                </a:lnTo>
                <a:lnTo>
                  <a:pt x="368" y="72"/>
                </a:lnTo>
                <a:lnTo>
                  <a:pt x="370" y="66"/>
                </a:lnTo>
                <a:lnTo>
                  <a:pt x="376" y="70"/>
                </a:lnTo>
                <a:lnTo>
                  <a:pt x="384" y="78"/>
                </a:lnTo>
                <a:lnTo>
                  <a:pt x="392" y="84"/>
                </a:lnTo>
                <a:lnTo>
                  <a:pt x="406" y="92"/>
                </a:lnTo>
                <a:lnTo>
                  <a:pt x="412" y="100"/>
                </a:lnTo>
                <a:lnTo>
                  <a:pt x="424" y="104"/>
                </a:lnTo>
                <a:lnTo>
                  <a:pt x="438" y="104"/>
                </a:lnTo>
                <a:lnTo>
                  <a:pt x="452" y="104"/>
                </a:lnTo>
                <a:lnTo>
                  <a:pt x="468" y="100"/>
                </a:lnTo>
                <a:lnTo>
                  <a:pt x="484" y="84"/>
                </a:lnTo>
                <a:lnTo>
                  <a:pt x="482" y="64"/>
                </a:lnTo>
                <a:lnTo>
                  <a:pt x="478" y="50"/>
                </a:lnTo>
                <a:lnTo>
                  <a:pt x="474" y="40"/>
                </a:lnTo>
                <a:lnTo>
                  <a:pt x="472" y="30"/>
                </a:lnTo>
                <a:lnTo>
                  <a:pt x="482" y="18"/>
                </a:lnTo>
                <a:lnTo>
                  <a:pt x="494" y="8"/>
                </a:lnTo>
                <a:lnTo>
                  <a:pt x="502" y="2"/>
                </a:lnTo>
                <a:lnTo>
                  <a:pt x="508" y="0"/>
                </a:lnTo>
                <a:lnTo>
                  <a:pt x="516" y="0"/>
                </a:lnTo>
                <a:lnTo>
                  <a:pt x="526" y="4"/>
                </a:lnTo>
                <a:lnTo>
                  <a:pt x="530" y="16"/>
                </a:lnTo>
                <a:lnTo>
                  <a:pt x="536" y="26"/>
                </a:lnTo>
                <a:lnTo>
                  <a:pt x="546" y="36"/>
                </a:lnTo>
                <a:lnTo>
                  <a:pt x="562" y="50"/>
                </a:lnTo>
                <a:lnTo>
                  <a:pt x="588" y="60"/>
                </a:lnTo>
                <a:lnTo>
                  <a:pt x="598" y="72"/>
                </a:lnTo>
                <a:lnTo>
                  <a:pt x="612" y="84"/>
                </a:lnTo>
                <a:lnTo>
                  <a:pt x="628" y="98"/>
                </a:lnTo>
                <a:lnTo>
                  <a:pt x="636" y="106"/>
                </a:lnTo>
                <a:lnTo>
                  <a:pt x="642" y="118"/>
                </a:lnTo>
                <a:lnTo>
                  <a:pt x="650" y="138"/>
                </a:lnTo>
                <a:lnTo>
                  <a:pt x="656" y="150"/>
                </a:lnTo>
                <a:lnTo>
                  <a:pt x="666" y="164"/>
                </a:lnTo>
                <a:lnTo>
                  <a:pt x="678" y="176"/>
                </a:lnTo>
                <a:lnTo>
                  <a:pt x="686" y="182"/>
                </a:lnTo>
                <a:lnTo>
                  <a:pt x="694" y="184"/>
                </a:lnTo>
                <a:lnTo>
                  <a:pt x="764" y="184"/>
                </a:lnTo>
                <a:lnTo>
                  <a:pt x="774" y="178"/>
                </a:lnTo>
                <a:lnTo>
                  <a:pt x="786" y="172"/>
                </a:lnTo>
                <a:lnTo>
                  <a:pt x="798" y="168"/>
                </a:lnTo>
                <a:lnTo>
                  <a:pt x="812" y="168"/>
                </a:lnTo>
                <a:lnTo>
                  <a:pt x="858" y="184"/>
                </a:lnTo>
                <a:lnTo>
                  <a:pt x="900" y="184"/>
                </a:lnTo>
                <a:lnTo>
                  <a:pt x="920" y="202"/>
                </a:lnTo>
                <a:lnTo>
                  <a:pt x="932" y="208"/>
                </a:lnTo>
                <a:lnTo>
                  <a:pt x="952" y="210"/>
                </a:lnTo>
                <a:lnTo>
                  <a:pt x="972" y="228"/>
                </a:lnTo>
                <a:lnTo>
                  <a:pt x="972" y="278"/>
                </a:lnTo>
                <a:lnTo>
                  <a:pt x="958" y="296"/>
                </a:lnTo>
                <a:lnTo>
                  <a:pt x="946" y="316"/>
                </a:lnTo>
                <a:lnTo>
                  <a:pt x="938" y="336"/>
                </a:lnTo>
                <a:lnTo>
                  <a:pt x="930" y="358"/>
                </a:lnTo>
                <a:lnTo>
                  <a:pt x="908" y="388"/>
                </a:lnTo>
                <a:lnTo>
                  <a:pt x="880" y="418"/>
                </a:lnTo>
                <a:lnTo>
                  <a:pt x="866" y="422"/>
                </a:lnTo>
                <a:lnTo>
                  <a:pt x="856" y="422"/>
                </a:lnTo>
                <a:lnTo>
                  <a:pt x="846" y="420"/>
                </a:lnTo>
                <a:lnTo>
                  <a:pt x="840" y="418"/>
                </a:lnTo>
                <a:lnTo>
                  <a:pt x="828" y="406"/>
                </a:lnTo>
                <a:lnTo>
                  <a:pt x="812" y="394"/>
                </a:lnTo>
                <a:lnTo>
                  <a:pt x="806" y="388"/>
                </a:lnTo>
                <a:lnTo>
                  <a:pt x="800" y="382"/>
                </a:lnTo>
                <a:lnTo>
                  <a:pt x="788" y="376"/>
                </a:lnTo>
                <a:lnTo>
                  <a:pt x="778" y="374"/>
                </a:lnTo>
                <a:lnTo>
                  <a:pt x="768" y="374"/>
                </a:lnTo>
                <a:lnTo>
                  <a:pt x="764" y="382"/>
                </a:lnTo>
                <a:lnTo>
                  <a:pt x="764" y="422"/>
                </a:lnTo>
                <a:lnTo>
                  <a:pt x="768" y="434"/>
                </a:lnTo>
                <a:lnTo>
                  <a:pt x="772" y="446"/>
                </a:lnTo>
                <a:lnTo>
                  <a:pt x="772" y="460"/>
                </a:lnTo>
                <a:lnTo>
                  <a:pt x="772" y="478"/>
                </a:lnTo>
                <a:lnTo>
                  <a:pt x="770" y="492"/>
                </a:lnTo>
                <a:lnTo>
                  <a:pt x="766" y="510"/>
                </a:lnTo>
                <a:lnTo>
                  <a:pt x="766" y="528"/>
                </a:lnTo>
                <a:lnTo>
                  <a:pt x="768" y="548"/>
                </a:lnTo>
                <a:lnTo>
                  <a:pt x="784" y="564"/>
                </a:lnTo>
                <a:lnTo>
                  <a:pt x="790" y="568"/>
                </a:lnTo>
                <a:lnTo>
                  <a:pt x="796" y="574"/>
                </a:lnTo>
                <a:lnTo>
                  <a:pt x="802" y="582"/>
                </a:lnTo>
                <a:lnTo>
                  <a:pt x="808" y="592"/>
                </a:lnTo>
                <a:lnTo>
                  <a:pt x="810" y="602"/>
                </a:lnTo>
                <a:lnTo>
                  <a:pt x="810" y="612"/>
                </a:lnTo>
                <a:lnTo>
                  <a:pt x="808" y="622"/>
                </a:lnTo>
                <a:lnTo>
                  <a:pt x="800" y="632"/>
                </a:lnTo>
                <a:lnTo>
                  <a:pt x="786" y="640"/>
                </a:lnTo>
                <a:lnTo>
                  <a:pt x="780" y="646"/>
                </a:lnTo>
                <a:lnTo>
                  <a:pt x="778" y="650"/>
                </a:lnTo>
                <a:lnTo>
                  <a:pt x="776" y="656"/>
                </a:lnTo>
                <a:lnTo>
                  <a:pt x="776" y="674"/>
                </a:lnTo>
                <a:lnTo>
                  <a:pt x="782" y="680"/>
                </a:lnTo>
                <a:lnTo>
                  <a:pt x="788" y="686"/>
                </a:lnTo>
                <a:lnTo>
                  <a:pt x="806" y="694"/>
                </a:lnTo>
                <a:lnTo>
                  <a:pt x="828" y="702"/>
                </a:lnTo>
                <a:lnTo>
                  <a:pt x="840" y="710"/>
                </a:lnTo>
                <a:lnTo>
                  <a:pt x="850" y="718"/>
                </a:lnTo>
                <a:lnTo>
                  <a:pt x="848" y="740"/>
                </a:lnTo>
                <a:lnTo>
                  <a:pt x="846" y="752"/>
                </a:lnTo>
                <a:lnTo>
                  <a:pt x="842" y="756"/>
                </a:lnTo>
                <a:lnTo>
                  <a:pt x="840" y="762"/>
                </a:lnTo>
                <a:lnTo>
                  <a:pt x="818" y="760"/>
                </a:lnTo>
                <a:lnTo>
                  <a:pt x="796" y="758"/>
                </a:lnTo>
                <a:lnTo>
                  <a:pt x="778" y="754"/>
                </a:lnTo>
                <a:lnTo>
                  <a:pt x="764" y="748"/>
                </a:lnTo>
                <a:lnTo>
                  <a:pt x="762" y="734"/>
                </a:lnTo>
                <a:lnTo>
                  <a:pt x="760" y="722"/>
                </a:lnTo>
                <a:lnTo>
                  <a:pt x="756" y="712"/>
                </a:lnTo>
                <a:lnTo>
                  <a:pt x="752" y="702"/>
                </a:lnTo>
                <a:lnTo>
                  <a:pt x="744" y="704"/>
                </a:lnTo>
                <a:lnTo>
                  <a:pt x="736" y="704"/>
                </a:lnTo>
                <a:lnTo>
                  <a:pt x="726" y="710"/>
                </a:lnTo>
                <a:lnTo>
                  <a:pt x="716" y="718"/>
                </a:lnTo>
                <a:lnTo>
                  <a:pt x="706" y="724"/>
                </a:lnTo>
                <a:lnTo>
                  <a:pt x="680" y="724"/>
                </a:lnTo>
                <a:lnTo>
                  <a:pt x="670" y="716"/>
                </a:lnTo>
                <a:lnTo>
                  <a:pt x="662" y="706"/>
                </a:lnTo>
                <a:lnTo>
                  <a:pt x="656" y="698"/>
                </a:lnTo>
                <a:lnTo>
                  <a:pt x="652" y="688"/>
                </a:lnTo>
                <a:lnTo>
                  <a:pt x="646" y="668"/>
                </a:lnTo>
                <a:lnTo>
                  <a:pt x="642" y="652"/>
                </a:lnTo>
                <a:lnTo>
                  <a:pt x="630" y="636"/>
                </a:lnTo>
                <a:lnTo>
                  <a:pt x="604" y="636"/>
                </a:lnTo>
                <a:lnTo>
                  <a:pt x="594" y="636"/>
                </a:lnTo>
                <a:lnTo>
                  <a:pt x="588" y="638"/>
                </a:lnTo>
                <a:lnTo>
                  <a:pt x="582" y="642"/>
                </a:lnTo>
                <a:lnTo>
                  <a:pt x="578" y="648"/>
                </a:lnTo>
                <a:lnTo>
                  <a:pt x="574" y="658"/>
                </a:lnTo>
                <a:lnTo>
                  <a:pt x="572" y="670"/>
                </a:lnTo>
                <a:lnTo>
                  <a:pt x="564" y="676"/>
                </a:lnTo>
                <a:lnTo>
                  <a:pt x="556" y="680"/>
                </a:lnTo>
                <a:lnTo>
                  <a:pt x="550" y="682"/>
                </a:lnTo>
                <a:lnTo>
                  <a:pt x="542" y="686"/>
                </a:lnTo>
                <a:lnTo>
                  <a:pt x="542" y="704"/>
                </a:lnTo>
                <a:lnTo>
                  <a:pt x="550" y="712"/>
                </a:lnTo>
                <a:lnTo>
                  <a:pt x="558" y="726"/>
                </a:lnTo>
                <a:lnTo>
                  <a:pt x="562" y="732"/>
                </a:lnTo>
                <a:lnTo>
                  <a:pt x="564" y="740"/>
                </a:lnTo>
                <a:lnTo>
                  <a:pt x="564" y="748"/>
                </a:lnTo>
                <a:lnTo>
                  <a:pt x="562" y="758"/>
                </a:lnTo>
                <a:lnTo>
                  <a:pt x="558" y="766"/>
                </a:lnTo>
                <a:lnTo>
                  <a:pt x="552" y="772"/>
                </a:lnTo>
                <a:lnTo>
                  <a:pt x="536" y="782"/>
                </a:lnTo>
                <a:lnTo>
                  <a:pt x="508" y="800"/>
                </a:lnTo>
                <a:lnTo>
                  <a:pt x="500" y="810"/>
                </a:lnTo>
                <a:lnTo>
                  <a:pt x="500" y="850"/>
                </a:lnTo>
                <a:lnTo>
                  <a:pt x="504" y="856"/>
                </a:lnTo>
                <a:lnTo>
                  <a:pt x="508" y="860"/>
                </a:lnTo>
                <a:lnTo>
                  <a:pt x="518" y="866"/>
                </a:lnTo>
                <a:lnTo>
                  <a:pt x="522" y="870"/>
                </a:lnTo>
                <a:lnTo>
                  <a:pt x="526" y="878"/>
                </a:lnTo>
                <a:lnTo>
                  <a:pt x="528" y="888"/>
                </a:lnTo>
                <a:lnTo>
                  <a:pt x="530" y="902"/>
                </a:lnTo>
                <a:lnTo>
                  <a:pt x="522" y="918"/>
                </a:lnTo>
                <a:lnTo>
                  <a:pt x="510" y="924"/>
                </a:lnTo>
                <a:lnTo>
                  <a:pt x="498" y="930"/>
                </a:lnTo>
                <a:lnTo>
                  <a:pt x="432" y="956"/>
                </a:lnTo>
                <a:close/>
              </a:path>
            </a:pathLst>
          </a:custGeom>
          <a:solidFill>
            <a:schemeClr val="accent1"/>
          </a:solidFill>
          <a:ln w="9525">
            <a:solidFill>
              <a:schemeClr val="accent6">
                <a:lumMod val="75000"/>
              </a:schemeClr>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43" name="Freeform 10">
            <a:extLst>
              <a:ext uri="{FF2B5EF4-FFF2-40B4-BE49-F238E27FC236}">
                <a16:creationId xmlns:a16="http://schemas.microsoft.com/office/drawing/2014/main" id="{FB37180C-80AD-4B43-82FF-40A60A37F371}"/>
              </a:ext>
            </a:extLst>
          </p:cNvPr>
          <p:cNvSpPr>
            <a:spLocks/>
          </p:cNvSpPr>
          <p:nvPr/>
        </p:nvSpPr>
        <p:spPr bwMode="auto">
          <a:xfrm>
            <a:off x="6816766" y="4734167"/>
            <a:ext cx="843938" cy="648025"/>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784" h="602">
                <a:moveTo>
                  <a:pt x="54" y="602"/>
                </a:moveTo>
                <a:lnTo>
                  <a:pt x="54" y="602"/>
                </a:lnTo>
                <a:lnTo>
                  <a:pt x="46" y="596"/>
                </a:lnTo>
                <a:lnTo>
                  <a:pt x="40" y="590"/>
                </a:lnTo>
                <a:lnTo>
                  <a:pt x="34" y="580"/>
                </a:lnTo>
                <a:lnTo>
                  <a:pt x="28" y="558"/>
                </a:lnTo>
                <a:lnTo>
                  <a:pt x="0" y="520"/>
                </a:lnTo>
                <a:lnTo>
                  <a:pt x="0" y="502"/>
                </a:lnTo>
                <a:lnTo>
                  <a:pt x="2" y="492"/>
                </a:lnTo>
                <a:lnTo>
                  <a:pt x="8" y="486"/>
                </a:lnTo>
                <a:lnTo>
                  <a:pt x="18" y="478"/>
                </a:lnTo>
                <a:lnTo>
                  <a:pt x="22" y="450"/>
                </a:lnTo>
                <a:lnTo>
                  <a:pt x="26" y="440"/>
                </a:lnTo>
                <a:lnTo>
                  <a:pt x="30" y="430"/>
                </a:lnTo>
                <a:lnTo>
                  <a:pt x="36" y="422"/>
                </a:lnTo>
                <a:lnTo>
                  <a:pt x="44" y="414"/>
                </a:lnTo>
                <a:lnTo>
                  <a:pt x="66" y="396"/>
                </a:lnTo>
                <a:lnTo>
                  <a:pt x="94" y="366"/>
                </a:lnTo>
                <a:lnTo>
                  <a:pt x="108" y="354"/>
                </a:lnTo>
                <a:lnTo>
                  <a:pt x="124" y="342"/>
                </a:lnTo>
                <a:lnTo>
                  <a:pt x="154" y="306"/>
                </a:lnTo>
                <a:lnTo>
                  <a:pt x="184" y="276"/>
                </a:lnTo>
                <a:lnTo>
                  <a:pt x="196" y="266"/>
                </a:lnTo>
                <a:lnTo>
                  <a:pt x="204" y="256"/>
                </a:lnTo>
                <a:lnTo>
                  <a:pt x="210" y="244"/>
                </a:lnTo>
                <a:lnTo>
                  <a:pt x="214" y="230"/>
                </a:lnTo>
                <a:lnTo>
                  <a:pt x="214" y="214"/>
                </a:lnTo>
                <a:lnTo>
                  <a:pt x="216" y="204"/>
                </a:lnTo>
                <a:lnTo>
                  <a:pt x="218" y="196"/>
                </a:lnTo>
                <a:lnTo>
                  <a:pt x="222" y="190"/>
                </a:lnTo>
                <a:lnTo>
                  <a:pt x="232" y="180"/>
                </a:lnTo>
                <a:lnTo>
                  <a:pt x="240" y="174"/>
                </a:lnTo>
                <a:lnTo>
                  <a:pt x="248" y="164"/>
                </a:lnTo>
                <a:lnTo>
                  <a:pt x="244" y="106"/>
                </a:lnTo>
                <a:lnTo>
                  <a:pt x="254" y="96"/>
                </a:lnTo>
                <a:lnTo>
                  <a:pt x="260" y="84"/>
                </a:lnTo>
                <a:lnTo>
                  <a:pt x="262" y="72"/>
                </a:lnTo>
                <a:lnTo>
                  <a:pt x="264" y="60"/>
                </a:lnTo>
                <a:lnTo>
                  <a:pt x="278" y="36"/>
                </a:lnTo>
                <a:lnTo>
                  <a:pt x="298" y="36"/>
                </a:lnTo>
                <a:lnTo>
                  <a:pt x="332" y="68"/>
                </a:lnTo>
                <a:lnTo>
                  <a:pt x="352" y="68"/>
                </a:lnTo>
                <a:lnTo>
                  <a:pt x="354" y="64"/>
                </a:lnTo>
                <a:lnTo>
                  <a:pt x="356" y="60"/>
                </a:lnTo>
                <a:lnTo>
                  <a:pt x="358" y="48"/>
                </a:lnTo>
                <a:lnTo>
                  <a:pt x="360" y="32"/>
                </a:lnTo>
                <a:lnTo>
                  <a:pt x="340" y="10"/>
                </a:lnTo>
                <a:lnTo>
                  <a:pt x="346" y="8"/>
                </a:lnTo>
                <a:lnTo>
                  <a:pt x="442" y="8"/>
                </a:lnTo>
                <a:lnTo>
                  <a:pt x="454" y="10"/>
                </a:lnTo>
                <a:lnTo>
                  <a:pt x="472" y="10"/>
                </a:lnTo>
                <a:lnTo>
                  <a:pt x="490" y="8"/>
                </a:lnTo>
                <a:lnTo>
                  <a:pt x="500" y="4"/>
                </a:lnTo>
                <a:lnTo>
                  <a:pt x="506" y="0"/>
                </a:lnTo>
                <a:lnTo>
                  <a:pt x="518" y="0"/>
                </a:lnTo>
                <a:lnTo>
                  <a:pt x="518" y="20"/>
                </a:lnTo>
                <a:lnTo>
                  <a:pt x="476" y="68"/>
                </a:lnTo>
                <a:lnTo>
                  <a:pt x="478" y="82"/>
                </a:lnTo>
                <a:lnTo>
                  <a:pt x="482" y="88"/>
                </a:lnTo>
                <a:lnTo>
                  <a:pt x="486" y="92"/>
                </a:lnTo>
                <a:lnTo>
                  <a:pt x="492" y="94"/>
                </a:lnTo>
                <a:lnTo>
                  <a:pt x="500" y="96"/>
                </a:lnTo>
                <a:lnTo>
                  <a:pt x="524" y="98"/>
                </a:lnTo>
                <a:lnTo>
                  <a:pt x="580" y="72"/>
                </a:lnTo>
                <a:lnTo>
                  <a:pt x="600" y="72"/>
                </a:lnTo>
                <a:lnTo>
                  <a:pt x="612" y="84"/>
                </a:lnTo>
                <a:lnTo>
                  <a:pt x="624" y="82"/>
                </a:lnTo>
                <a:lnTo>
                  <a:pt x="634" y="78"/>
                </a:lnTo>
                <a:lnTo>
                  <a:pt x="656" y="64"/>
                </a:lnTo>
                <a:lnTo>
                  <a:pt x="668" y="58"/>
                </a:lnTo>
                <a:lnTo>
                  <a:pt x="680" y="54"/>
                </a:lnTo>
                <a:lnTo>
                  <a:pt x="694" y="52"/>
                </a:lnTo>
                <a:lnTo>
                  <a:pt x="710" y="56"/>
                </a:lnTo>
                <a:lnTo>
                  <a:pt x="740" y="92"/>
                </a:lnTo>
                <a:lnTo>
                  <a:pt x="784" y="152"/>
                </a:lnTo>
                <a:lnTo>
                  <a:pt x="784" y="168"/>
                </a:lnTo>
                <a:lnTo>
                  <a:pt x="764" y="170"/>
                </a:lnTo>
                <a:lnTo>
                  <a:pt x="752" y="174"/>
                </a:lnTo>
                <a:lnTo>
                  <a:pt x="746" y="180"/>
                </a:lnTo>
                <a:lnTo>
                  <a:pt x="740" y="186"/>
                </a:lnTo>
                <a:lnTo>
                  <a:pt x="728" y="196"/>
                </a:lnTo>
                <a:lnTo>
                  <a:pt x="724" y="200"/>
                </a:lnTo>
                <a:lnTo>
                  <a:pt x="722" y="208"/>
                </a:lnTo>
                <a:lnTo>
                  <a:pt x="722" y="214"/>
                </a:lnTo>
                <a:lnTo>
                  <a:pt x="728" y="224"/>
                </a:lnTo>
                <a:lnTo>
                  <a:pt x="728" y="230"/>
                </a:lnTo>
                <a:lnTo>
                  <a:pt x="704" y="242"/>
                </a:lnTo>
                <a:lnTo>
                  <a:pt x="680" y="256"/>
                </a:lnTo>
                <a:lnTo>
                  <a:pt x="656" y="270"/>
                </a:lnTo>
                <a:lnTo>
                  <a:pt x="634" y="282"/>
                </a:lnTo>
                <a:lnTo>
                  <a:pt x="618" y="298"/>
                </a:lnTo>
                <a:lnTo>
                  <a:pt x="612" y="298"/>
                </a:lnTo>
                <a:lnTo>
                  <a:pt x="606" y="296"/>
                </a:lnTo>
                <a:lnTo>
                  <a:pt x="602" y="292"/>
                </a:lnTo>
                <a:lnTo>
                  <a:pt x="600" y="288"/>
                </a:lnTo>
                <a:lnTo>
                  <a:pt x="582" y="288"/>
                </a:lnTo>
                <a:lnTo>
                  <a:pt x="570" y="304"/>
                </a:lnTo>
                <a:lnTo>
                  <a:pt x="556" y="304"/>
                </a:lnTo>
                <a:lnTo>
                  <a:pt x="552" y="298"/>
                </a:lnTo>
                <a:lnTo>
                  <a:pt x="548" y="294"/>
                </a:lnTo>
                <a:lnTo>
                  <a:pt x="544" y="292"/>
                </a:lnTo>
                <a:lnTo>
                  <a:pt x="540" y="292"/>
                </a:lnTo>
                <a:lnTo>
                  <a:pt x="534" y="292"/>
                </a:lnTo>
                <a:lnTo>
                  <a:pt x="526" y="294"/>
                </a:lnTo>
                <a:lnTo>
                  <a:pt x="526" y="318"/>
                </a:lnTo>
                <a:lnTo>
                  <a:pt x="520" y="322"/>
                </a:lnTo>
                <a:lnTo>
                  <a:pt x="516" y="326"/>
                </a:lnTo>
                <a:lnTo>
                  <a:pt x="508" y="328"/>
                </a:lnTo>
                <a:lnTo>
                  <a:pt x="504" y="328"/>
                </a:lnTo>
                <a:lnTo>
                  <a:pt x="500" y="332"/>
                </a:lnTo>
                <a:lnTo>
                  <a:pt x="498" y="338"/>
                </a:lnTo>
                <a:lnTo>
                  <a:pt x="494" y="346"/>
                </a:lnTo>
                <a:lnTo>
                  <a:pt x="482" y="344"/>
                </a:lnTo>
                <a:lnTo>
                  <a:pt x="478" y="342"/>
                </a:lnTo>
                <a:lnTo>
                  <a:pt x="476" y="340"/>
                </a:lnTo>
                <a:lnTo>
                  <a:pt x="472" y="334"/>
                </a:lnTo>
                <a:lnTo>
                  <a:pt x="468" y="326"/>
                </a:lnTo>
                <a:lnTo>
                  <a:pt x="462" y="326"/>
                </a:lnTo>
                <a:lnTo>
                  <a:pt x="436" y="302"/>
                </a:lnTo>
                <a:lnTo>
                  <a:pt x="420" y="302"/>
                </a:lnTo>
                <a:lnTo>
                  <a:pt x="414" y="314"/>
                </a:lnTo>
                <a:lnTo>
                  <a:pt x="408" y="330"/>
                </a:lnTo>
                <a:lnTo>
                  <a:pt x="388" y="362"/>
                </a:lnTo>
                <a:lnTo>
                  <a:pt x="374" y="368"/>
                </a:lnTo>
                <a:lnTo>
                  <a:pt x="366" y="374"/>
                </a:lnTo>
                <a:lnTo>
                  <a:pt x="358" y="382"/>
                </a:lnTo>
                <a:lnTo>
                  <a:pt x="350" y="394"/>
                </a:lnTo>
                <a:lnTo>
                  <a:pt x="338" y="396"/>
                </a:lnTo>
                <a:lnTo>
                  <a:pt x="328" y="398"/>
                </a:lnTo>
                <a:lnTo>
                  <a:pt x="306" y="418"/>
                </a:lnTo>
                <a:lnTo>
                  <a:pt x="290" y="418"/>
                </a:lnTo>
                <a:lnTo>
                  <a:pt x="278" y="420"/>
                </a:lnTo>
                <a:lnTo>
                  <a:pt x="270" y="422"/>
                </a:lnTo>
                <a:lnTo>
                  <a:pt x="262" y="426"/>
                </a:lnTo>
                <a:lnTo>
                  <a:pt x="256" y="438"/>
                </a:lnTo>
                <a:lnTo>
                  <a:pt x="244" y="438"/>
                </a:lnTo>
                <a:lnTo>
                  <a:pt x="228" y="432"/>
                </a:lnTo>
                <a:lnTo>
                  <a:pt x="218" y="432"/>
                </a:lnTo>
                <a:lnTo>
                  <a:pt x="210" y="436"/>
                </a:lnTo>
                <a:lnTo>
                  <a:pt x="198" y="440"/>
                </a:lnTo>
                <a:lnTo>
                  <a:pt x="140" y="462"/>
                </a:lnTo>
                <a:lnTo>
                  <a:pt x="120" y="464"/>
                </a:lnTo>
                <a:lnTo>
                  <a:pt x="104" y="466"/>
                </a:lnTo>
                <a:lnTo>
                  <a:pt x="92" y="474"/>
                </a:lnTo>
                <a:lnTo>
                  <a:pt x="78" y="486"/>
                </a:lnTo>
                <a:lnTo>
                  <a:pt x="76" y="510"/>
                </a:lnTo>
                <a:lnTo>
                  <a:pt x="64" y="514"/>
                </a:lnTo>
                <a:lnTo>
                  <a:pt x="56" y="520"/>
                </a:lnTo>
                <a:lnTo>
                  <a:pt x="52" y="528"/>
                </a:lnTo>
                <a:lnTo>
                  <a:pt x="52" y="542"/>
                </a:lnTo>
                <a:lnTo>
                  <a:pt x="60" y="548"/>
                </a:lnTo>
                <a:lnTo>
                  <a:pt x="72" y="558"/>
                </a:lnTo>
                <a:lnTo>
                  <a:pt x="78" y="566"/>
                </a:lnTo>
                <a:lnTo>
                  <a:pt x="82" y="572"/>
                </a:lnTo>
                <a:lnTo>
                  <a:pt x="86" y="580"/>
                </a:lnTo>
                <a:lnTo>
                  <a:pt x="86" y="590"/>
                </a:lnTo>
                <a:lnTo>
                  <a:pt x="78" y="594"/>
                </a:lnTo>
                <a:lnTo>
                  <a:pt x="68" y="598"/>
                </a:lnTo>
                <a:lnTo>
                  <a:pt x="54" y="602"/>
                </a:lnTo>
                <a:close/>
              </a:path>
            </a:pathLst>
          </a:custGeom>
          <a:solidFill>
            <a:schemeClr val="accent5"/>
          </a:solidFill>
          <a:ln w="9525">
            <a:no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45" name="文本框 44">
            <a:extLst>
              <a:ext uri="{FF2B5EF4-FFF2-40B4-BE49-F238E27FC236}">
                <a16:creationId xmlns:a16="http://schemas.microsoft.com/office/drawing/2014/main" id="{E631F621-B1DD-4113-8282-F051A43ECE1D}"/>
              </a:ext>
            </a:extLst>
          </p:cNvPr>
          <p:cNvSpPr txBox="1"/>
          <p:nvPr/>
        </p:nvSpPr>
        <p:spPr>
          <a:xfrm>
            <a:off x="6749715" y="1487167"/>
            <a:ext cx="2683845" cy="4616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3000" noProof="0" dirty="0">
                <a:ln>
                  <a:noFill/>
                </a:ln>
                <a:solidFill>
                  <a:srgbClr val="000000"/>
                </a:solidFill>
                <a:effectLst/>
                <a:uLnTx/>
                <a:uFillTx/>
                <a:latin typeface="+mj-ea"/>
                <a:ea typeface="+mj-ea"/>
                <a:sym typeface="Arial" panose="020B0604020202020204" pitchFamily="34" charset="0"/>
              </a:rPr>
              <a:t>国内研究综述</a:t>
            </a:r>
          </a:p>
        </p:txBody>
      </p:sp>
      <p:sp>
        <p:nvSpPr>
          <p:cNvPr id="46" name="文本框 45">
            <a:extLst>
              <a:ext uri="{FF2B5EF4-FFF2-40B4-BE49-F238E27FC236}">
                <a16:creationId xmlns:a16="http://schemas.microsoft.com/office/drawing/2014/main" id="{A69C76B6-6889-4C12-805F-DE0FF8099A71}"/>
              </a:ext>
            </a:extLst>
          </p:cNvPr>
          <p:cNvSpPr txBox="1"/>
          <p:nvPr/>
        </p:nvSpPr>
        <p:spPr>
          <a:xfrm>
            <a:off x="6740895" y="1990831"/>
            <a:ext cx="3964326" cy="743986"/>
          </a:xfrm>
          <a:prstGeom prst="rect">
            <a:avLst/>
          </a:prstGeom>
          <a:noFill/>
        </p:spPr>
        <p:txBody>
          <a:bodyPr wrap="square" rtlCol="0">
            <a:spAutoFit/>
          </a:bodyPr>
          <a:lstStyle/>
          <a:p>
            <a:pPr lvl="0" defTabSz="684213">
              <a:lnSpc>
                <a:spcPct val="140000"/>
              </a:lnSpc>
              <a:defRPr/>
            </a:pPr>
            <a:r>
              <a:rPr lang="zh-CN" altLang="en-US" sz="1600" dirty="0">
                <a:solidFill>
                  <a:srgbClr val="000000"/>
                </a:solidFill>
                <a:latin typeface="+mn-ea"/>
                <a:sym typeface="Arial" panose="020B0604020202020204" pitchFamily="34" charset="0"/>
              </a:rPr>
              <a:t>请在这里添加相应的文字内容请在这里添加相应的文字内容</a:t>
            </a:r>
          </a:p>
        </p:txBody>
      </p:sp>
      <p:sp>
        <p:nvSpPr>
          <p:cNvPr id="47" name="文本框 46">
            <a:extLst>
              <a:ext uri="{FF2B5EF4-FFF2-40B4-BE49-F238E27FC236}">
                <a16:creationId xmlns:a16="http://schemas.microsoft.com/office/drawing/2014/main" id="{7FC0540F-706A-4D67-9B05-BE51984A50D2}"/>
              </a:ext>
            </a:extLst>
          </p:cNvPr>
          <p:cNvSpPr txBox="1"/>
          <p:nvPr/>
        </p:nvSpPr>
        <p:spPr>
          <a:xfrm>
            <a:off x="8616732" y="3617454"/>
            <a:ext cx="2980907" cy="743986"/>
          </a:xfrm>
          <a:prstGeom prst="rect">
            <a:avLst/>
          </a:prstGeom>
          <a:noFill/>
        </p:spPr>
        <p:txBody>
          <a:bodyPr wrap="square" rtlCol="0">
            <a:spAutoFit/>
          </a:bodyPr>
          <a:lstStyle/>
          <a:p>
            <a:pPr lvl="0" defTabSz="684213">
              <a:lnSpc>
                <a:spcPct val="140000"/>
              </a:lnSpc>
              <a:defRPr/>
            </a:pPr>
            <a:r>
              <a:rPr lang="zh-CN" altLang="en-US" sz="1600" dirty="0">
                <a:solidFill>
                  <a:srgbClr val="000000"/>
                </a:solidFill>
                <a:latin typeface="+mn-ea"/>
                <a:sym typeface="Arial" panose="020B0604020202020204" pitchFamily="34" charset="0"/>
              </a:rPr>
              <a:t>请在这里添加相应的文字内容请在这里添加相应的文字内容</a:t>
            </a:r>
          </a:p>
        </p:txBody>
      </p:sp>
      <p:sp>
        <p:nvSpPr>
          <p:cNvPr id="48" name="文本框 47">
            <a:extLst>
              <a:ext uri="{FF2B5EF4-FFF2-40B4-BE49-F238E27FC236}">
                <a16:creationId xmlns:a16="http://schemas.microsoft.com/office/drawing/2014/main" id="{FD59FEE4-0FDA-46C1-BCE5-FA6AF5B54621}"/>
              </a:ext>
            </a:extLst>
          </p:cNvPr>
          <p:cNvSpPr txBox="1"/>
          <p:nvPr/>
        </p:nvSpPr>
        <p:spPr>
          <a:xfrm>
            <a:off x="8616732" y="4642960"/>
            <a:ext cx="2980907" cy="743986"/>
          </a:xfrm>
          <a:prstGeom prst="rect">
            <a:avLst/>
          </a:prstGeom>
          <a:noFill/>
        </p:spPr>
        <p:txBody>
          <a:bodyPr wrap="square" rtlCol="0">
            <a:spAutoFit/>
          </a:bodyPr>
          <a:lstStyle/>
          <a:p>
            <a:pPr lvl="0" defTabSz="684213">
              <a:lnSpc>
                <a:spcPct val="140000"/>
              </a:lnSpc>
              <a:defRPr/>
            </a:pPr>
            <a:r>
              <a:rPr lang="zh-CN" altLang="en-US" sz="1600" dirty="0">
                <a:solidFill>
                  <a:srgbClr val="000000"/>
                </a:solidFill>
                <a:latin typeface="+mn-ea"/>
                <a:sym typeface="Arial" panose="020B0604020202020204" pitchFamily="34" charset="0"/>
              </a:rPr>
              <a:t>请在这里添加相应的文字内容请在这里添加相应的文字内容</a:t>
            </a:r>
          </a:p>
        </p:txBody>
      </p:sp>
      <p:sp>
        <p:nvSpPr>
          <p:cNvPr id="51" name="Freeform 19">
            <a:extLst>
              <a:ext uri="{FF2B5EF4-FFF2-40B4-BE49-F238E27FC236}">
                <a16:creationId xmlns:a16="http://schemas.microsoft.com/office/drawing/2014/main" id="{ECEE921D-6B47-4556-B1E2-CBE186B725DF}"/>
              </a:ext>
            </a:extLst>
          </p:cNvPr>
          <p:cNvSpPr>
            <a:spLocks/>
          </p:cNvSpPr>
          <p:nvPr/>
        </p:nvSpPr>
        <p:spPr bwMode="auto">
          <a:xfrm>
            <a:off x="3112318" y="3966329"/>
            <a:ext cx="1046312" cy="1029088"/>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72" h="956">
                <a:moveTo>
                  <a:pt x="432" y="956"/>
                </a:moveTo>
                <a:lnTo>
                  <a:pt x="432" y="956"/>
                </a:lnTo>
                <a:lnTo>
                  <a:pt x="422" y="952"/>
                </a:lnTo>
                <a:lnTo>
                  <a:pt x="406" y="942"/>
                </a:lnTo>
                <a:lnTo>
                  <a:pt x="392" y="934"/>
                </a:lnTo>
                <a:lnTo>
                  <a:pt x="380" y="928"/>
                </a:lnTo>
                <a:lnTo>
                  <a:pt x="368" y="920"/>
                </a:lnTo>
                <a:lnTo>
                  <a:pt x="354" y="904"/>
                </a:lnTo>
                <a:lnTo>
                  <a:pt x="354" y="888"/>
                </a:lnTo>
                <a:lnTo>
                  <a:pt x="362" y="878"/>
                </a:lnTo>
                <a:lnTo>
                  <a:pt x="368" y="866"/>
                </a:lnTo>
                <a:lnTo>
                  <a:pt x="370" y="858"/>
                </a:lnTo>
                <a:lnTo>
                  <a:pt x="368" y="848"/>
                </a:lnTo>
                <a:lnTo>
                  <a:pt x="366" y="840"/>
                </a:lnTo>
                <a:lnTo>
                  <a:pt x="362" y="832"/>
                </a:lnTo>
                <a:lnTo>
                  <a:pt x="350" y="816"/>
                </a:lnTo>
                <a:lnTo>
                  <a:pt x="342" y="808"/>
                </a:lnTo>
                <a:lnTo>
                  <a:pt x="336" y="798"/>
                </a:lnTo>
                <a:lnTo>
                  <a:pt x="324" y="780"/>
                </a:lnTo>
                <a:lnTo>
                  <a:pt x="316" y="764"/>
                </a:lnTo>
                <a:lnTo>
                  <a:pt x="306" y="750"/>
                </a:lnTo>
                <a:lnTo>
                  <a:pt x="298" y="730"/>
                </a:lnTo>
                <a:lnTo>
                  <a:pt x="294" y="726"/>
                </a:lnTo>
                <a:lnTo>
                  <a:pt x="290" y="722"/>
                </a:lnTo>
                <a:lnTo>
                  <a:pt x="286" y="720"/>
                </a:lnTo>
                <a:lnTo>
                  <a:pt x="282" y="720"/>
                </a:lnTo>
                <a:lnTo>
                  <a:pt x="266" y="720"/>
                </a:lnTo>
                <a:lnTo>
                  <a:pt x="248" y="712"/>
                </a:lnTo>
                <a:lnTo>
                  <a:pt x="224" y="678"/>
                </a:lnTo>
                <a:lnTo>
                  <a:pt x="206" y="626"/>
                </a:lnTo>
                <a:lnTo>
                  <a:pt x="192" y="608"/>
                </a:lnTo>
                <a:lnTo>
                  <a:pt x="178" y="608"/>
                </a:lnTo>
                <a:lnTo>
                  <a:pt x="170" y="614"/>
                </a:lnTo>
                <a:lnTo>
                  <a:pt x="164" y="620"/>
                </a:lnTo>
                <a:lnTo>
                  <a:pt x="162" y="630"/>
                </a:lnTo>
                <a:lnTo>
                  <a:pt x="162" y="652"/>
                </a:lnTo>
                <a:lnTo>
                  <a:pt x="160" y="662"/>
                </a:lnTo>
                <a:lnTo>
                  <a:pt x="156" y="674"/>
                </a:lnTo>
                <a:lnTo>
                  <a:pt x="148" y="670"/>
                </a:lnTo>
                <a:lnTo>
                  <a:pt x="146" y="652"/>
                </a:lnTo>
                <a:lnTo>
                  <a:pt x="140" y="634"/>
                </a:lnTo>
                <a:lnTo>
                  <a:pt x="134" y="620"/>
                </a:lnTo>
                <a:lnTo>
                  <a:pt x="130" y="606"/>
                </a:lnTo>
                <a:lnTo>
                  <a:pt x="134" y="602"/>
                </a:lnTo>
                <a:lnTo>
                  <a:pt x="136" y="598"/>
                </a:lnTo>
                <a:lnTo>
                  <a:pt x="138" y="590"/>
                </a:lnTo>
                <a:lnTo>
                  <a:pt x="138" y="576"/>
                </a:lnTo>
                <a:lnTo>
                  <a:pt x="142" y="538"/>
                </a:lnTo>
                <a:lnTo>
                  <a:pt x="134" y="518"/>
                </a:lnTo>
                <a:lnTo>
                  <a:pt x="130" y="500"/>
                </a:lnTo>
                <a:lnTo>
                  <a:pt x="128" y="482"/>
                </a:lnTo>
                <a:lnTo>
                  <a:pt x="130" y="466"/>
                </a:lnTo>
                <a:lnTo>
                  <a:pt x="140" y="454"/>
                </a:lnTo>
                <a:lnTo>
                  <a:pt x="150" y="442"/>
                </a:lnTo>
                <a:lnTo>
                  <a:pt x="146" y="396"/>
                </a:lnTo>
                <a:lnTo>
                  <a:pt x="124" y="364"/>
                </a:lnTo>
                <a:lnTo>
                  <a:pt x="114" y="326"/>
                </a:lnTo>
                <a:lnTo>
                  <a:pt x="110" y="312"/>
                </a:lnTo>
                <a:lnTo>
                  <a:pt x="104" y="300"/>
                </a:lnTo>
                <a:lnTo>
                  <a:pt x="84" y="276"/>
                </a:lnTo>
                <a:lnTo>
                  <a:pt x="68" y="254"/>
                </a:lnTo>
                <a:lnTo>
                  <a:pt x="54" y="232"/>
                </a:lnTo>
                <a:lnTo>
                  <a:pt x="50" y="222"/>
                </a:lnTo>
                <a:lnTo>
                  <a:pt x="48" y="212"/>
                </a:lnTo>
                <a:lnTo>
                  <a:pt x="12" y="188"/>
                </a:lnTo>
                <a:lnTo>
                  <a:pt x="6" y="178"/>
                </a:lnTo>
                <a:lnTo>
                  <a:pt x="0" y="178"/>
                </a:lnTo>
                <a:lnTo>
                  <a:pt x="0" y="154"/>
                </a:lnTo>
                <a:lnTo>
                  <a:pt x="0" y="142"/>
                </a:lnTo>
                <a:lnTo>
                  <a:pt x="2" y="134"/>
                </a:lnTo>
                <a:lnTo>
                  <a:pt x="10" y="130"/>
                </a:lnTo>
                <a:lnTo>
                  <a:pt x="16" y="124"/>
                </a:lnTo>
                <a:lnTo>
                  <a:pt x="20" y="118"/>
                </a:lnTo>
                <a:lnTo>
                  <a:pt x="22" y="110"/>
                </a:lnTo>
                <a:lnTo>
                  <a:pt x="24" y="96"/>
                </a:lnTo>
                <a:lnTo>
                  <a:pt x="26" y="80"/>
                </a:lnTo>
                <a:lnTo>
                  <a:pt x="0" y="50"/>
                </a:lnTo>
                <a:lnTo>
                  <a:pt x="0" y="28"/>
                </a:lnTo>
                <a:lnTo>
                  <a:pt x="74" y="24"/>
                </a:lnTo>
                <a:lnTo>
                  <a:pt x="82" y="28"/>
                </a:lnTo>
                <a:lnTo>
                  <a:pt x="92" y="38"/>
                </a:lnTo>
                <a:lnTo>
                  <a:pt x="102" y="50"/>
                </a:lnTo>
                <a:lnTo>
                  <a:pt x="112" y="64"/>
                </a:lnTo>
                <a:lnTo>
                  <a:pt x="112" y="76"/>
                </a:lnTo>
                <a:lnTo>
                  <a:pt x="116" y="88"/>
                </a:lnTo>
                <a:lnTo>
                  <a:pt x="122" y="98"/>
                </a:lnTo>
                <a:lnTo>
                  <a:pt x="128" y="110"/>
                </a:lnTo>
                <a:lnTo>
                  <a:pt x="146" y="132"/>
                </a:lnTo>
                <a:lnTo>
                  <a:pt x="166" y="152"/>
                </a:lnTo>
                <a:lnTo>
                  <a:pt x="174" y="152"/>
                </a:lnTo>
                <a:lnTo>
                  <a:pt x="182" y="154"/>
                </a:lnTo>
                <a:lnTo>
                  <a:pt x="186" y="156"/>
                </a:lnTo>
                <a:lnTo>
                  <a:pt x="190" y="158"/>
                </a:lnTo>
                <a:lnTo>
                  <a:pt x="200" y="172"/>
                </a:lnTo>
                <a:lnTo>
                  <a:pt x="208" y="170"/>
                </a:lnTo>
                <a:lnTo>
                  <a:pt x="216" y="170"/>
                </a:lnTo>
                <a:lnTo>
                  <a:pt x="224" y="166"/>
                </a:lnTo>
                <a:lnTo>
                  <a:pt x="236" y="158"/>
                </a:lnTo>
                <a:lnTo>
                  <a:pt x="242" y="158"/>
                </a:lnTo>
                <a:lnTo>
                  <a:pt x="248" y="162"/>
                </a:lnTo>
                <a:lnTo>
                  <a:pt x="248" y="166"/>
                </a:lnTo>
                <a:lnTo>
                  <a:pt x="250" y="170"/>
                </a:lnTo>
                <a:lnTo>
                  <a:pt x="254" y="172"/>
                </a:lnTo>
                <a:lnTo>
                  <a:pt x="258" y="174"/>
                </a:lnTo>
                <a:lnTo>
                  <a:pt x="270" y="176"/>
                </a:lnTo>
                <a:lnTo>
                  <a:pt x="282" y="178"/>
                </a:lnTo>
                <a:lnTo>
                  <a:pt x="290" y="188"/>
                </a:lnTo>
                <a:lnTo>
                  <a:pt x="310" y="188"/>
                </a:lnTo>
                <a:lnTo>
                  <a:pt x="328" y="174"/>
                </a:lnTo>
                <a:lnTo>
                  <a:pt x="374" y="166"/>
                </a:lnTo>
                <a:lnTo>
                  <a:pt x="378" y="160"/>
                </a:lnTo>
                <a:lnTo>
                  <a:pt x="382" y="154"/>
                </a:lnTo>
                <a:lnTo>
                  <a:pt x="382" y="142"/>
                </a:lnTo>
                <a:lnTo>
                  <a:pt x="378" y="128"/>
                </a:lnTo>
                <a:lnTo>
                  <a:pt x="372" y="104"/>
                </a:lnTo>
                <a:lnTo>
                  <a:pt x="368" y="92"/>
                </a:lnTo>
                <a:lnTo>
                  <a:pt x="366" y="80"/>
                </a:lnTo>
                <a:lnTo>
                  <a:pt x="368" y="72"/>
                </a:lnTo>
                <a:lnTo>
                  <a:pt x="370" y="66"/>
                </a:lnTo>
                <a:lnTo>
                  <a:pt x="376" y="70"/>
                </a:lnTo>
                <a:lnTo>
                  <a:pt x="384" y="78"/>
                </a:lnTo>
                <a:lnTo>
                  <a:pt x="392" y="84"/>
                </a:lnTo>
                <a:lnTo>
                  <a:pt x="406" y="92"/>
                </a:lnTo>
                <a:lnTo>
                  <a:pt x="412" y="100"/>
                </a:lnTo>
                <a:lnTo>
                  <a:pt x="424" y="104"/>
                </a:lnTo>
                <a:lnTo>
                  <a:pt x="438" y="104"/>
                </a:lnTo>
                <a:lnTo>
                  <a:pt x="452" y="104"/>
                </a:lnTo>
                <a:lnTo>
                  <a:pt x="468" y="100"/>
                </a:lnTo>
                <a:lnTo>
                  <a:pt x="484" y="84"/>
                </a:lnTo>
                <a:lnTo>
                  <a:pt x="482" y="64"/>
                </a:lnTo>
                <a:lnTo>
                  <a:pt x="478" y="50"/>
                </a:lnTo>
                <a:lnTo>
                  <a:pt x="474" y="40"/>
                </a:lnTo>
                <a:lnTo>
                  <a:pt x="472" y="30"/>
                </a:lnTo>
                <a:lnTo>
                  <a:pt x="482" y="18"/>
                </a:lnTo>
                <a:lnTo>
                  <a:pt x="494" y="8"/>
                </a:lnTo>
                <a:lnTo>
                  <a:pt x="502" y="2"/>
                </a:lnTo>
                <a:lnTo>
                  <a:pt x="508" y="0"/>
                </a:lnTo>
                <a:lnTo>
                  <a:pt x="516" y="0"/>
                </a:lnTo>
                <a:lnTo>
                  <a:pt x="526" y="4"/>
                </a:lnTo>
                <a:lnTo>
                  <a:pt x="530" y="16"/>
                </a:lnTo>
                <a:lnTo>
                  <a:pt x="536" y="26"/>
                </a:lnTo>
                <a:lnTo>
                  <a:pt x="546" y="36"/>
                </a:lnTo>
                <a:lnTo>
                  <a:pt x="562" y="50"/>
                </a:lnTo>
                <a:lnTo>
                  <a:pt x="588" y="60"/>
                </a:lnTo>
                <a:lnTo>
                  <a:pt x="598" y="72"/>
                </a:lnTo>
                <a:lnTo>
                  <a:pt x="612" y="84"/>
                </a:lnTo>
                <a:lnTo>
                  <a:pt x="628" y="98"/>
                </a:lnTo>
                <a:lnTo>
                  <a:pt x="636" y="106"/>
                </a:lnTo>
                <a:lnTo>
                  <a:pt x="642" y="118"/>
                </a:lnTo>
                <a:lnTo>
                  <a:pt x="650" y="138"/>
                </a:lnTo>
                <a:lnTo>
                  <a:pt x="656" y="150"/>
                </a:lnTo>
                <a:lnTo>
                  <a:pt x="666" y="164"/>
                </a:lnTo>
                <a:lnTo>
                  <a:pt x="678" y="176"/>
                </a:lnTo>
                <a:lnTo>
                  <a:pt x="686" y="182"/>
                </a:lnTo>
                <a:lnTo>
                  <a:pt x="694" y="184"/>
                </a:lnTo>
                <a:lnTo>
                  <a:pt x="764" y="184"/>
                </a:lnTo>
                <a:lnTo>
                  <a:pt x="774" y="178"/>
                </a:lnTo>
                <a:lnTo>
                  <a:pt x="786" y="172"/>
                </a:lnTo>
                <a:lnTo>
                  <a:pt x="798" y="168"/>
                </a:lnTo>
                <a:lnTo>
                  <a:pt x="812" y="168"/>
                </a:lnTo>
                <a:lnTo>
                  <a:pt x="858" y="184"/>
                </a:lnTo>
                <a:lnTo>
                  <a:pt x="900" y="184"/>
                </a:lnTo>
                <a:lnTo>
                  <a:pt x="920" y="202"/>
                </a:lnTo>
                <a:lnTo>
                  <a:pt x="932" y="208"/>
                </a:lnTo>
                <a:lnTo>
                  <a:pt x="952" y="210"/>
                </a:lnTo>
                <a:lnTo>
                  <a:pt x="972" y="228"/>
                </a:lnTo>
                <a:lnTo>
                  <a:pt x="972" y="278"/>
                </a:lnTo>
                <a:lnTo>
                  <a:pt x="958" y="296"/>
                </a:lnTo>
                <a:lnTo>
                  <a:pt x="946" y="316"/>
                </a:lnTo>
                <a:lnTo>
                  <a:pt x="938" y="336"/>
                </a:lnTo>
                <a:lnTo>
                  <a:pt x="930" y="358"/>
                </a:lnTo>
                <a:lnTo>
                  <a:pt x="908" y="388"/>
                </a:lnTo>
                <a:lnTo>
                  <a:pt x="880" y="418"/>
                </a:lnTo>
                <a:lnTo>
                  <a:pt x="866" y="422"/>
                </a:lnTo>
                <a:lnTo>
                  <a:pt x="856" y="422"/>
                </a:lnTo>
                <a:lnTo>
                  <a:pt x="846" y="420"/>
                </a:lnTo>
                <a:lnTo>
                  <a:pt x="840" y="418"/>
                </a:lnTo>
                <a:lnTo>
                  <a:pt x="828" y="406"/>
                </a:lnTo>
                <a:lnTo>
                  <a:pt x="812" y="394"/>
                </a:lnTo>
                <a:lnTo>
                  <a:pt x="806" y="388"/>
                </a:lnTo>
                <a:lnTo>
                  <a:pt x="800" y="382"/>
                </a:lnTo>
                <a:lnTo>
                  <a:pt x="788" y="376"/>
                </a:lnTo>
                <a:lnTo>
                  <a:pt x="778" y="374"/>
                </a:lnTo>
                <a:lnTo>
                  <a:pt x="768" y="374"/>
                </a:lnTo>
                <a:lnTo>
                  <a:pt x="764" y="382"/>
                </a:lnTo>
                <a:lnTo>
                  <a:pt x="764" y="422"/>
                </a:lnTo>
                <a:lnTo>
                  <a:pt x="768" y="434"/>
                </a:lnTo>
                <a:lnTo>
                  <a:pt x="772" y="446"/>
                </a:lnTo>
                <a:lnTo>
                  <a:pt x="772" y="460"/>
                </a:lnTo>
                <a:lnTo>
                  <a:pt x="772" y="478"/>
                </a:lnTo>
                <a:lnTo>
                  <a:pt x="770" y="492"/>
                </a:lnTo>
                <a:lnTo>
                  <a:pt x="766" y="510"/>
                </a:lnTo>
                <a:lnTo>
                  <a:pt x="766" y="528"/>
                </a:lnTo>
                <a:lnTo>
                  <a:pt x="768" y="548"/>
                </a:lnTo>
                <a:lnTo>
                  <a:pt x="784" y="564"/>
                </a:lnTo>
                <a:lnTo>
                  <a:pt x="790" y="568"/>
                </a:lnTo>
                <a:lnTo>
                  <a:pt x="796" y="574"/>
                </a:lnTo>
                <a:lnTo>
                  <a:pt x="802" y="582"/>
                </a:lnTo>
                <a:lnTo>
                  <a:pt x="808" y="592"/>
                </a:lnTo>
                <a:lnTo>
                  <a:pt x="810" y="602"/>
                </a:lnTo>
                <a:lnTo>
                  <a:pt x="810" y="612"/>
                </a:lnTo>
                <a:lnTo>
                  <a:pt x="808" y="622"/>
                </a:lnTo>
                <a:lnTo>
                  <a:pt x="800" y="632"/>
                </a:lnTo>
                <a:lnTo>
                  <a:pt x="786" y="640"/>
                </a:lnTo>
                <a:lnTo>
                  <a:pt x="780" y="646"/>
                </a:lnTo>
                <a:lnTo>
                  <a:pt x="778" y="650"/>
                </a:lnTo>
                <a:lnTo>
                  <a:pt x="776" y="656"/>
                </a:lnTo>
                <a:lnTo>
                  <a:pt x="776" y="674"/>
                </a:lnTo>
                <a:lnTo>
                  <a:pt x="782" y="680"/>
                </a:lnTo>
                <a:lnTo>
                  <a:pt x="788" y="686"/>
                </a:lnTo>
                <a:lnTo>
                  <a:pt x="806" y="694"/>
                </a:lnTo>
                <a:lnTo>
                  <a:pt x="828" y="702"/>
                </a:lnTo>
                <a:lnTo>
                  <a:pt x="840" y="710"/>
                </a:lnTo>
                <a:lnTo>
                  <a:pt x="850" y="718"/>
                </a:lnTo>
                <a:lnTo>
                  <a:pt x="848" y="740"/>
                </a:lnTo>
                <a:lnTo>
                  <a:pt x="846" y="752"/>
                </a:lnTo>
                <a:lnTo>
                  <a:pt x="842" y="756"/>
                </a:lnTo>
                <a:lnTo>
                  <a:pt x="840" y="762"/>
                </a:lnTo>
                <a:lnTo>
                  <a:pt x="818" y="760"/>
                </a:lnTo>
                <a:lnTo>
                  <a:pt x="796" y="758"/>
                </a:lnTo>
                <a:lnTo>
                  <a:pt x="778" y="754"/>
                </a:lnTo>
                <a:lnTo>
                  <a:pt x="764" y="748"/>
                </a:lnTo>
                <a:lnTo>
                  <a:pt x="762" y="734"/>
                </a:lnTo>
                <a:lnTo>
                  <a:pt x="760" y="722"/>
                </a:lnTo>
                <a:lnTo>
                  <a:pt x="756" y="712"/>
                </a:lnTo>
                <a:lnTo>
                  <a:pt x="752" y="702"/>
                </a:lnTo>
                <a:lnTo>
                  <a:pt x="744" y="704"/>
                </a:lnTo>
                <a:lnTo>
                  <a:pt x="736" y="704"/>
                </a:lnTo>
                <a:lnTo>
                  <a:pt x="726" y="710"/>
                </a:lnTo>
                <a:lnTo>
                  <a:pt x="716" y="718"/>
                </a:lnTo>
                <a:lnTo>
                  <a:pt x="706" y="724"/>
                </a:lnTo>
                <a:lnTo>
                  <a:pt x="680" y="724"/>
                </a:lnTo>
                <a:lnTo>
                  <a:pt x="670" y="716"/>
                </a:lnTo>
                <a:lnTo>
                  <a:pt x="662" y="706"/>
                </a:lnTo>
                <a:lnTo>
                  <a:pt x="656" y="698"/>
                </a:lnTo>
                <a:lnTo>
                  <a:pt x="652" y="688"/>
                </a:lnTo>
                <a:lnTo>
                  <a:pt x="646" y="668"/>
                </a:lnTo>
                <a:lnTo>
                  <a:pt x="642" y="652"/>
                </a:lnTo>
                <a:lnTo>
                  <a:pt x="630" y="636"/>
                </a:lnTo>
                <a:lnTo>
                  <a:pt x="604" y="636"/>
                </a:lnTo>
                <a:lnTo>
                  <a:pt x="594" y="636"/>
                </a:lnTo>
                <a:lnTo>
                  <a:pt x="588" y="638"/>
                </a:lnTo>
                <a:lnTo>
                  <a:pt x="582" y="642"/>
                </a:lnTo>
                <a:lnTo>
                  <a:pt x="578" y="648"/>
                </a:lnTo>
                <a:lnTo>
                  <a:pt x="574" y="658"/>
                </a:lnTo>
                <a:lnTo>
                  <a:pt x="572" y="670"/>
                </a:lnTo>
                <a:lnTo>
                  <a:pt x="564" y="676"/>
                </a:lnTo>
                <a:lnTo>
                  <a:pt x="556" y="680"/>
                </a:lnTo>
                <a:lnTo>
                  <a:pt x="550" y="682"/>
                </a:lnTo>
                <a:lnTo>
                  <a:pt x="542" y="686"/>
                </a:lnTo>
                <a:lnTo>
                  <a:pt x="542" y="704"/>
                </a:lnTo>
                <a:lnTo>
                  <a:pt x="550" y="712"/>
                </a:lnTo>
                <a:lnTo>
                  <a:pt x="558" y="726"/>
                </a:lnTo>
                <a:lnTo>
                  <a:pt x="562" y="732"/>
                </a:lnTo>
                <a:lnTo>
                  <a:pt x="564" y="740"/>
                </a:lnTo>
                <a:lnTo>
                  <a:pt x="564" y="748"/>
                </a:lnTo>
                <a:lnTo>
                  <a:pt x="562" y="758"/>
                </a:lnTo>
                <a:lnTo>
                  <a:pt x="558" y="766"/>
                </a:lnTo>
                <a:lnTo>
                  <a:pt x="552" y="772"/>
                </a:lnTo>
                <a:lnTo>
                  <a:pt x="536" y="782"/>
                </a:lnTo>
                <a:lnTo>
                  <a:pt x="508" y="800"/>
                </a:lnTo>
                <a:lnTo>
                  <a:pt x="500" y="810"/>
                </a:lnTo>
                <a:lnTo>
                  <a:pt x="500" y="850"/>
                </a:lnTo>
                <a:lnTo>
                  <a:pt x="504" y="856"/>
                </a:lnTo>
                <a:lnTo>
                  <a:pt x="508" y="860"/>
                </a:lnTo>
                <a:lnTo>
                  <a:pt x="518" y="866"/>
                </a:lnTo>
                <a:lnTo>
                  <a:pt x="522" y="870"/>
                </a:lnTo>
                <a:lnTo>
                  <a:pt x="526" y="878"/>
                </a:lnTo>
                <a:lnTo>
                  <a:pt x="528" y="888"/>
                </a:lnTo>
                <a:lnTo>
                  <a:pt x="530" y="902"/>
                </a:lnTo>
                <a:lnTo>
                  <a:pt x="522" y="918"/>
                </a:lnTo>
                <a:lnTo>
                  <a:pt x="510" y="924"/>
                </a:lnTo>
                <a:lnTo>
                  <a:pt x="498" y="930"/>
                </a:lnTo>
                <a:lnTo>
                  <a:pt x="432" y="956"/>
                </a:lnTo>
                <a:close/>
              </a:path>
            </a:pathLst>
          </a:custGeom>
          <a:solidFill>
            <a:schemeClr val="accent1"/>
          </a:solidFill>
          <a:ln w="9525">
            <a:solidFill>
              <a:schemeClr val="accent1"/>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55" name="Freeform 10">
            <a:extLst>
              <a:ext uri="{FF2B5EF4-FFF2-40B4-BE49-F238E27FC236}">
                <a16:creationId xmlns:a16="http://schemas.microsoft.com/office/drawing/2014/main" id="{BFF3D477-74E3-472C-B89C-C29A5FEC97C8}"/>
              </a:ext>
            </a:extLst>
          </p:cNvPr>
          <p:cNvSpPr>
            <a:spLocks/>
          </p:cNvSpPr>
          <p:nvPr/>
        </p:nvSpPr>
        <p:spPr bwMode="auto">
          <a:xfrm>
            <a:off x="4393606" y="5023727"/>
            <a:ext cx="843938" cy="648025"/>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784" h="602">
                <a:moveTo>
                  <a:pt x="54" y="602"/>
                </a:moveTo>
                <a:lnTo>
                  <a:pt x="54" y="602"/>
                </a:lnTo>
                <a:lnTo>
                  <a:pt x="46" y="596"/>
                </a:lnTo>
                <a:lnTo>
                  <a:pt x="40" y="590"/>
                </a:lnTo>
                <a:lnTo>
                  <a:pt x="34" y="580"/>
                </a:lnTo>
                <a:lnTo>
                  <a:pt x="28" y="558"/>
                </a:lnTo>
                <a:lnTo>
                  <a:pt x="0" y="520"/>
                </a:lnTo>
                <a:lnTo>
                  <a:pt x="0" y="502"/>
                </a:lnTo>
                <a:lnTo>
                  <a:pt x="2" y="492"/>
                </a:lnTo>
                <a:lnTo>
                  <a:pt x="8" y="486"/>
                </a:lnTo>
                <a:lnTo>
                  <a:pt x="18" y="478"/>
                </a:lnTo>
                <a:lnTo>
                  <a:pt x="22" y="450"/>
                </a:lnTo>
                <a:lnTo>
                  <a:pt x="26" y="440"/>
                </a:lnTo>
                <a:lnTo>
                  <a:pt x="30" y="430"/>
                </a:lnTo>
                <a:lnTo>
                  <a:pt x="36" y="422"/>
                </a:lnTo>
                <a:lnTo>
                  <a:pt x="44" y="414"/>
                </a:lnTo>
                <a:lnTo>
                  <a:pt x="66" y="396"/>
                </a:lnTo>
                <a:lnTo>
                  <a:pt x="94" y="366"/>
                </a:lnTo>
                <a:lnTo>
                  <a:pt x="108" y="354"/>
                </a:lnTo>
                <a:lnTo>
                  <a:pt x="124" y="342"/>
                </a:lnTo>
                <a:lnTo>
                  <a:pt x="154" y="306"/>
                </a:lnTo>
                <a:lnTo>
                  <a:pt x="184" y="276"/>
                </a:lnTo>
                <a:lnTo>
                  <a:pt x="196" y="266"/>
                </a:lnTo>
                <a:lnTo>
                  <a:pt x="204" y="256"/>
                </a:lnTo>
                <a:lnTo>
                  <a:pt x="210" y="244"/>
                </a:lnTo>
                <a:lnTo>
                  <a:pt x="214" y="230"/>
                </a:lnTo>
                <a:lnTo>
                  <a:pt x="214" y="214"/>
                </a:lnTo>
                <a:lnTo>
                  <a:pt x="216" y="204"/>
                </a:lnTo>
                <a:lnTo>
                  <a:pt x="218" y="196"/>
                </a:lnTo>
                <a:lnTo>
                  <a:pt x="222" y="190"/>
                </a:lnTo>
                <a:lnTo>
                  <a:pt x="232" y="180"/>
                </a:lnTo>
                <a:lnTo>
                  <a:pt x="240" y="174"/>
                </a:lnTo>
                <a:lnTo>
                  <a:pt x="248" y="164"/>
                </a:lnTo>
                <a:lnTo>
                  <a:pt x="244" y="106"/>
                </a:lnTo>
                <a:lnTo>
                  <a:pt x="254" y="96"/>
                </a:lnTo>
                <a:lnTo>
                  <a:pt x="260" y="84"/>
                </a:lnTo>
                <a:lnTo>
                  <a:pt x="262" y="72"/>
                </a:lnTo>
                <a:lnTo>
                  <a:pt x="264" y="60"/>
                </a:lnTo>
                <a:lnTo>
                  <a:pt x="278" y="36"/>
                </a:lnTo>
                <a:lnTo>
                  <a:pt x="298" y="36"/>
                </a:lnTo>
                <a:lnTo>
                  <a:pt x="332" y="68"/>
                </a:lnTo>
                <a:lnTo>
                  <a:pt x="352" y="68"/>
                </a:lnTo>
                <a:lnTo>
                  <a:pt x="354" y="64"/>
                </a:lnTo>
                <a:lnTo>
                  <a:pt x="356" y="60"/>
                </a:lnTo>
                <a:lnTo>
                  <a:pt x="358" y="48"/>
                </a:lnTo>
                <a:lnTo>
                  <a:pt x="360" y="32"/>
                </a:lnTo>
                <a:lnTo>
                  <a:pt x="340" y="10"/>
                </a:lnTo>
                <a:lnTo>
                  <a:pt x="346" y="8"/>
                </a:lnTo>
                <a:lnTo>
                  <a:pt x="442" y="8"/>
                </a:lnTo>
                <a:lnTo>
                  <a:pt x="454" y="10"/>
                </a:lnTo>
                <a:lnTo>
                  <a:pt x="472" y="10"/>
                </a:lnTo>
                <a:lnTo>
                  <a:pt x="490" y="8"/>
                </a:lnTo>
                <a:lnTo>
                  <a:pt x="500" y="4"/>
                </a:lnTo>
                <a:lnTo>
                  <a:pt x="506" y="0"/>
                </a:lnTo>
                <a:lnTo>
                  <a:pt x="518" y="0"/>
                </a:lnTo>
                <a:lnTo>
                  <a:pt x="518" y="20"/>
                </a:lnTo>
                <a:lnTo>
                  <a:pt x="476" y="68"/>
                </a:lnTo>
                <a:lnTo>
                  <a:pt x="478" y="82"/>
                </a:lnTo>
                <a:lnTo>
                  <a:pt x="482" y="88"/>
                </a:lnTo>
                <a:lnTo>
                  <a:pt x="486" y="92"/>
                </a:lnTo>
                <a:lnTo>
                  <a:pt x="492" y="94"/>
                </a:lnTo>
                <a:lnTo>
                  <a:pt x="500" y="96"/>
                </a:lnTo>
                <a:lnTo>
                  <a:pt x="524" y="98"/>
                </a:lnTo>
                <a:lnTo>
                  <a:pt x="580" y="72"/>
                </a:lnTo>
                <a:lnTo>
                  <a:pt x="600" y="72"/>
                </a:lnTo>
                <a:lnTo>
                  <a:pt x="612" y="84"/>
                </a:lnTo>
                <a:lnTo>
                  <a:pt x="624" y="82"/>
                </a:lnTo>
                <a:lnTo>
                  <a:pt x="634" y="78"/>
                </a:lnTo>
                <a:lnTo>
                  <a:pt x="656" y="64"/>
                </a:lnTo>
                <a:lnTo>
                  <a:pt x="668" y="58"/>
                </a:lnTo>
                <a:lnTo>
                  <a:pt x="680" y="54"/>
                </a:lnTo>
                <a:lnTo>
                  <a:pt x="694" y="52"/>
                </a:lnTo>
                <a:lnTo>
                  <a:pt x="710" y="56"/>
                </a:lnTo>
                <a:lnTo>
                  <a:pt x="740" y="92"/>
                </a:lnTo>
                <a:lnTo>
                  <a:pt x="784" y="152"/>
                </a:lnTo>
                <a:lnTo>
                  <a:pt x="784" y="168"/>
                </a:lnTo>
                <a:lnTo>
                  <a:pt x="764" y="170"/>
                </a:lnTo>
                <a:lnTo>
                  <a:pt x="752" y="174"/>
                </a:lnTo>
                <a:lnTo>
                  <a:pt x="746" y="180"/>
                </a:lnTo>
                <a:lnTo>
                  <a:pt x="740" y="186"/>
                </a:lnTo>
                <a:lnTo>
                  <a:pt x="728" y="196"/>
                </a:lnTo>
                <a:lnTo>
                  <a:pt x="724" y="200"/>
                </a:lnTo>
                <a:lnTo>
                  <a:pt x="722" y="208"/>
                </a:lnTo>
                <a:lnTo>
                  <a:pt x="722" y="214"/>
                </a:lnTo>
                <a:lnTo>
                  <a:pt x="728" y="224"/>
                </a:lnTo>
                <a:lnTo>
                  <a:pt x="728" y="230"/>
                </a:lnTo>
                <a:lnTo>
                  <a:pt x="704" y="242"/>
                </a:lnTo>
                <a:lnTo>
                  <a:pt x="680" y="256"/>
                </a:lnTo>
                <a:lnTo>
                  <a:pt x="656" y="270"/>
                </a:lnTo>
                <a:lnTo>
                  <a:pt x="634" y="282"/>
                </a:lnTo>
                <a:lnTo>
                  <a:pt x="618" y="298"/>
                </a:lnTo>
                <a:lnTo>
                  <a:pt x="612" y="298"/>
                </a:lnTo>
                <a:lnTo>
                  <a:pt x="606" y="296"/>
                </a:lnTo>
                <a:lnTo>
                  <a:pt x="602" y="292"/>
                </a:lnTo>
                <a:lnTo>
                  <a:pt x="600" y="288"/>
                </a:lnTo>
                <a:lnTo>
                  <a:pt x="582" y="288"/>
                </a:lnTo>
                <a:lnTo>
                  <a:pt x="570" y="304"/>
                </a:lnTo>
                <a:lnTo>
                  <a:pt x="556" y="304"/>
                </a:lnTo>
                <a:lnTo>
                  <a:pt x="552" y="298"/>
                </a:lnTo>
                <a:lnTo>
                  <a:pt x="548" y="294"/>
                </a:lnTo>
                <a:lnTo>
                  <a:pt x="544" y="292"/>
                </a:lnTo>
                <a:lnTo>
                  <a:pt x="540" y="292"/>
                </a:lnTo>
                <a:lnTo>
                  <a:pt x="534" y="292"/>
                </a:lnTo>
                <a:lnTo>
                  <a:pt x="526" y="294"/>
                </a:lnTo>
                <a:lnTo>
                  <a:pt x="526" y="318"/>
                </a:lnTo>
                <a:lnTo>
                  <a:pt x="520" y="322"/>
                </a:lnTo>
                <a:lnTo>
                  <a:pt x="516" y="326"/>
                </a:lnTo>
                <a:lnTo>
                  <a:pt x="508" y="328"/>
                </a:lnTo>
                <a:lnTo>
                  <a:pt x="504" y="328"/>
                </a:lnTo>
                <a:lnTo>
                  <a:pt x="500" y="332"/>
                </a:lnTo>
                <a:lnTo>
                  <a:pt x="498" y="338"/>
                </a:lnTo>
                <a:lnTo>
                  <a:pt x="494" y="346"/>
                </a:lnTo>
                <a:lnTo>
                  <a:pt x="482" y="344"/>
                </a:lnTo>
                <a:lnTo>
                  <a:pt x="478" y="342"/>
                </a:lnTo>
                <a:lnTo>
                  <a:pt x="476" y="340"/>
                </a:lnTo>
                <a:lnTo>
                  <a:pt x="472" y="334"/>
                </a:lnTo>
                <a:lnTo>
                  <a:pt x="468" y="326"/>
                </a:lnTo>
                <a:lnTo>
                  <a:pt x="462" y="326"/>
                </a:lnTo>
                <a:lnTo>
                  <a:pt x="436" y="302"/>
                </a:lnTo>
                <a:lnTo>
                  <a:pt x="420" y="302"/>
                </a:lnTo>
                <a:lnTo>
                  <a:pt x="414" y="314"/>
                </a:lnTo>
                <a:lnTo>
                  <a:pt x="408" y="330"/>
                </a:lnTo>
                <a:lnTo>
                  <a:pt x="388" y="362"/>
                </a:lnTo>
                <a:lnTo>
                  <a:pt x="374" y="368"/>
                </a:lnTo>
                <a:lnTo>
                  <a:pt x="366" y="374"/>
                </a:lnTo>
                <a:lnTo>
                  <a:pt x="358" y="382"/>
                </a:lnTo>
                <a:lnTo>
                  <a:pt x="350" y="394"/>
                </a:lnTo>
                <a:lnTo>
                  <a:pt x="338" y="396"/>
                </a:lnTo>
                <a:lnTo>
                  <a:pt x="328" y="398"/>
                </a:lnTo>
                <a:lnTo>
                  <a:pt x="306" y="418"/>
                </a:lnTo>
                <a:lnTo>
                  <a:pt x="290" y="418"/>
                </a:lnTo>
                <a:lnTo>
                  <a:pt x="278" y="420"/>
                </a:lnTo>
                <a:lnTo>
                  <a:pt x="270" y="422"/>
                </a:lnTo>
                <a:lnTo>
                  <a:pt x="262" y="426"/>
                </a:lnTo>
                <a:lnTo>
                  <a:pt x="256" y="438"/>
                </a:lnTo>
                <a:lnTo>
                  <a:pt x="244" y="438"/>
                </a:lnTo>
                <a:lnTo>
                  <a:pt x="228" y="432"/>
                </a:lnTo>
                <a:lnTo>
                  <a:pt x="218" y="432"/>
                </a:lnTo>
                <a:lnTo>
                  <a:pt x="210" y="436"/>
                </a:lnTo>
                <a:lnTo>
                  <a:pt x="198" y="440"/>
                </a:lnTo>
                <a:lnTo>
                  <a:pt x="140" y="462"/>
                </a:lnTo>
                <a:lnTo>
                  <a:pt x="120" y="464"/>
                </a:lnTo>
                <a:lnTo>
                  <a:pt x="104" y="466"/>
                </a:lnTo>
                <a:lnTo>
                  <a:pt x="92" y="474"/>
                </a:lnTo>
                <a:lnTo>
                  <a:pt x="78" y="486"/>
                </a:lnTo>
                <a:lnTo>
                  <a:pt x="76" y="510"/>
                </a:lnTo>
                <a:lnTo>
                  <a:pt x="64" y="514"/>
                </a:lnTo>
                <a:lnTo>
                  <a:pt x="56" y="520"/>
                </a:lnTo>
                <a:lnTo>
                  <a:pt x="52" y="528"/>
                </a:lnTo>
                <a:lnTo>
                  <a:pt x="52" y="542"/>
                </a:lnTo>
                <a:lnTo>
                  <a:pt x="60" y="548"/>
                </a:lnTo>
                <a:lnTo>
                  <a:pt x="72" y="558"/>
                </a:lnTo>
                <a:lnTo>
                  <a:pt x="78" y="566"/>
                </a:lnTo>
                <a:lnTo>
                  <a:pt x="82" y="572"/>
                </a:lnTo>
                <a:lnTo>
                  <a:pt x="86" y="580"/>
                </a:lnTo>
                <a:lnTo>
                  <a:pt x="86" y="590"/>
                </a:lnTo>
                <a:lnTo>
                  <a:pt x="78" y="594"/>
                </a:lnTo>
                <a:lnTo>
                  <a:pt x="68" y="598"/>
                </a:lnTo>
                <a:lnTo>
                  <a:pt x="54" y="602"/>
                </a:lnTo>
                <a:close/>
              </a:path>
            </a:pathLst>
          </a:custGeom>
          <a:solidFill>
            <a:schemeClr val="accent5"/>
          </a:solidFill>
          <a:ln w="9525">
            <a:no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srgbClr val="000000"/>
              </a:solidFill>
              <a:effectLst/>
              <a:uLnTx/>
              <a:uFillTx/>
              <a:latin typeface="Arial" panose="020B0604020202020204" pitchFamily="34" charset="0"/>
              <a:ea typeface="Microsoft YaHei" panose="020B0503020204020204" pitchFamily="34" charset="-122"/>
              <a:sym typeface="Arial" panose="020B0604020202020204" pitchFamily="34" charset="0"/>
            </a:endParaRPr>
          </a:p>
        </p:txBody>
      </p:sp>
      <p:sp>
        <p:nvSpPr>
          <p:cNvPr id="49" name="文本框 48">
            <a:extLst>
              <a:ext uri="{FF2B5EF4-FFF2-40B4-BE49-F238E27FC236}">
                <a16:creationId xmlns:a16="http://schemas.microsoft.com/office/drawing/2014/main" id="{D9BB343B-3539-436F-A934-631BFB0D03BA}"/>
              </a:ext>
            </a:extLst>
          </p:cNvPr>
          <p:cNvSpPr txBox="1"/>
          <p:nvPr/>
        </p:nvSpPr>
        <p:spPr>
          <a:xfrm>
            <a:off x="7602596" y="4711376"/>
            <a:ext cx="954107"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srgbClr val="000000"/>
                </a:solidFill>
                <a:effectLst/>
                <a:uLnTx/>
                <a:uFillTx/>
                <a:latin typeface="+mj-ea"/>
                <a:ea typeface="+mj-ea"/>
                <a:sym typeface="Arial" panose="020B0604020202020204" pitchFamily="34" charset="0"/>
              </a:rPr>
              <a:t>地区名</a:t>
            </a:r>
            <a:endParaRPr kumimoji="0" lang="zh-CN" altLang="en-US" sz="1400" b="0" i="0" u="none" strike="noStrike" kern="1200" cap="none" spc="0" normalizeH="0" baseline="0" noProof="0" dirty="0">
              <a:ln>
                <a:noFill/>
              </a:ln>
              <a:solidFill>
                <a:srgbClr val="000000"/>
              </a:solidFill>
              <a:effectLst/>
              <a:uLnTx/>
              <a:uFillTx/>
              <a:latin typeface="+mj-ea"/>
              <a:ea typeface="+mj-ea"/>
              <a:sym typeface="Arial" panose="020B0604020202020204" pitchFamily="34" charset="0"/>
            </a:endParaRPr>
          </a:p>
        </p:txBody>
      </p:sp>
    </p:spTree>
    <p:extLst>
      <p:ext uri="{BB962C8B-B14F-4D97-AF65-F5344CB8AC3E}">
        <p14:creationId xmlns:p14="http://schemas.microsoft.com/office/powerpoint/2010/main" val="3089803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0CC8F72-CAFD-40EE-B537-1681FA937DE6}"/>
              </a:ext>
            </a:extLst>
          </p:cNvPr>
          <p:cNvSpPr>
            <a:spLocks noGrp="1"/>
          </p:cNvSpPr>
          <p:nvPr>
            <p:ph type="body" sz="quarter" idx="10"/>
          </p:nvPr>
        </p:nvSpPr>
        <p:spPr>
          <a:noFill/>
        </p:spPr>
        <p:txBody>
          <a:bodyPr/>
          <a:lstStyle/>
          <a:p>
            <a:r>
              <a:rPr lang="en-US" altLang="zh-CN" dirty="0"/>
              <a:t>02 </a:t>
            </a:r>
            <a:r>
              <a:rPr lang="zh-CN" altLang="en-US" dirty="0"/>
              <a:t>时间轴</a:t>
            </a:r>
          </a:p>
        </p:txBody>
      </p:sp>
      <p:sp>
        <p:nvSpPr>
          <p:cNvPr id="25" name="直接连接符 4">
            <a:extLst>
              <a:ext uri="{FF2B5EF4-FFF2-40B4-BE49-F238E27FC236}">
                <a16:creationId xmlns:a16="http://schemas.microsoft.com/office/drawing/2014/main" id="{27BC8527-42D5-43A6-BD6F-A97267241DD6}"/>
              </a:ext>
            </a:extLst>
          </p:cNvPr>
          <p:cNvSpPr>
            <a:spLocks noChangeShapeType="1"/>
          </p:cNvSpPr>
          <p:nvPr/>
        </p:nvSpPr>
        <p:spPr bwMode="auto">
          <a:xfrm flipH="1">
            <a:off x="0" y="2249488"/>
            <a:ext cx="2995613" cy="1587"/>
          </a:xfrm>
          <a:prstGeom prst="line">
            <a:avLst/>
          </a:prstGeom>
          <a:noFill/>
          <a:ln w="2222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6" name="直接连接符 5">
            <a:extLst>
              <a:ext uri="{FF2B5EF4-FFF2-40B4-BE49-F238E27FC236}">
                <a16:creationId xmlns:a16="http://schemas.microsoft.com/office/drawing/2014/main" id="{E6651F89-FA51-4000-B539-D47BE3106AF0}"/>
              </a:ext>
            </a:extLst>
          </p:cNvPr>
          <p:cNvSpPr>
            <a:spLocks noChangeShapeType="1"/>
          </p:cNvSpPr>
          <p:nvPr/>
        </p:nvSpPr>
        <p:spPr bwMode="auto">
          <a:xfrm flipH="1">
            <a:off x="2682875" y="2249488"/>
            <a:ext cx="312738" cy="1606550"/>
          </a:xfrm>
          <a:prstGeom prst="line">
            <a:avLst/>
          </a:prstGeom>
          <a:noFill/>
          <a:ln w="2222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7" name="直接连接符 6">
            <a:extLst>
              <a:ext uri="{FF2B5EF4-FFF2-40B4-BE49-F238E27FC236}">
                <a16:creationId xmlns:a16="http://schemas.microsoft.com/office/drawing/2014/main" id="{419C83F3-9FC2-43D9-931B-571F031D1D34}"/>
              </a:ext>
            </a:extLst>
          </p:cNvPr>
          <p:cNvSpPr>
            <a:spLocks noChangeShapeType="1"/>
          </p:cNvSpPr>
          <p:nvPr/>
        </p:nvSpPr>
        <p:spPr bwMode="auto">
          <a:xfrm>
            <a:off x="2741613" y="3856038"/>
            <a:ext cx="1590675" cy="506412"/>
          </a:xfrm>
          <a:prstGeom prst="line">
            <a:avLst/>
          </a:prstGeom>
          <a:noFill/>
          <a:ln w="2222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8" name="直接连接符 7">
            <a:extLst>
              <a:ext uri="{FF2B5EF4-FFF2-40B4-BE49-F238E27FC236}">
                <a16:creationId xmlns:a16="http://schemas.microsoft.com/office/drawing/2014/main" id="{B213CF0E-6CFD-48B3-87F8-8B4F9B7A20B2}"/>
              </a:ext>
            </a:extLst>
          </p:cNvPr>
          <p:cNvSpPr>
            <a:spLocks noChangeShapeType="1"/>
          </p:cNvSpPr>
          <p:nvPr/>
        </p:nvSpPr>
        <p:spPr bwMode="auto">
          <a:xfrm>
            <a:off x="4330700" y="4362450"/>
            <a:ext cx="3592513" cy="460375"/>
          </a:xfrm>
          <a:prstGeom prst="line">
            <a:avLst/>
          </a:prstGeom>
          <a:noFill/>
          <a:ln w="2222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 name="直接连接符 8">
            <a:extLst>
              <a:ext uri="{FF2B5EF4-FFF2-40B4-BE49-F238E27FC236}">
                <a16:creationId xmlns:a16="http://schemas.microsoft.com/office/drawing/2014/main" id="{DCEB78B2-7E7B-4620-83CF-8249DD9D68FF}"/>
              </a:ext>
            </a:extLst>
          </p:cNvPr>
          <p:cNvSpPr>
            <a:spLocks noChangeShapeType="1"/>
          </p:cNvSpPr>
          <p:nvPr/>
        </p:nvSpPr>
        <p:spPr bwMode="auto">
          <a:xfrm flipH="1">
            <a:off x="7923213" y="4821238"/>
            <a:ext cx="4268787" cy="1587"/>
          </a:xfrm>
          <a:prstGeom prst="line">
            <a:avLst/>
          </a:prstGeom>
          <a:noFill/>
          <a:ln w="22225">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0" name="椭圆 9">
            <a:extLst>
              <a:ext uri="{FF2B5EF4-FFF2-40B4-BE49-F238E27FC236}">
                <a16:creationId xmlns:a16="http://schemas.microsoft.com/office/drawing/2014/main" id="{0279D40A-788E-480B-9E66-FC2B48E6664B}"/>
              </a:ext>
            </a:extLst>
          </p:cNvPr>
          <p:cNvSpPr>
            <a:spLocks noChangeArrowheads="1"/>
          </p:cNvSpPr>
          <p:nvPr/>
        </p:nvSpPr>
        <p:spPr bwMode="auto">
          <a:xfrm>
            <a:off x="2370138" y="1624013"/>
            <a:ext cx="1250950" cy="1252537"/>
          </a:xfrm>
          <a:prstGeom prst="ellipse">
            <a:avLst/>
          </a:prstGeom>
          <a:solidFill>
            <a:schemeClr val="accent1"/>
          </a:solidFill>
          <a:ln w="6350">
            <a:noFill/>
            <a:round/>
            <a:headEnd/>
            <a:tailEnd/>
          </a:ln>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1000">
              <a:solidFill>
                <a:srgbClr val="FFFFFF"/>
              </a:solidFill>
            </a:endParaRPr>
          </a:p>
        </p:txBody>
      </p:sp>
      <p:sp>
        <p:nvSpPr>
          <p:cNvPr id="31" name="椭圆 10">
            <a:extLst>
              <a:ext uri="{FF2B5EF4-FFF2-40B4-BE49-F238E27FC236}">
                <a16:creationId xmlns:a16="http://schemas.microsoft.com/office/drawing/2014/main" id="{49944FA6-E660-4F65-9167-6B40D0F38F79}"/>
              </a:ext>
            </a:extLst>
          </p:cNvPr>
          <p:cNvSpPr>
            <a:spLocks noChangeArrowheads="1"/>
          </p:cNvSpPr>
          <p:nvPr/>
        </p:nvSpPr>
        <p:spPr bwMode="auto">
          <a:xfrm>
            <a:off x="2273300" y="3427413"/>
            <a:ext cx="757238" cy="758825"/>
          </a:xfrm>
          <a:prstGeom prst="ellipse">
            <a:avLst/>
          </a:prstGeom>
          <a:solidFill>
            <a:schemeClr val="accent2"/>
          </a:solidFill>
          <a:ln>
            <a:noFill/>
          </a:ln>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1000">
              <a:solidFill>
                <a:srgbClr val="FFFFFF"/>
              </a:solidFill>
            </a:endParaRPr>
          </a:p>
        </p:txBody>
      </p:sp>
      <p:sp>
        <p:nvSpPr>
          <p:cNvPr id="32" name="椭圆 11">
            <a:extLst>
              <a:ext uri="{FF2B5EF4-FFF2-40B4-BE49-F238E27FC236}">
                <a16:creationId xmlns:a16="http://schemas.microsoft.com/office/drawing/2014/main" id="{FA496BCB-9AA2-464C-8384-E648197C42C3}"/>
              </a:ext>
            </a:extLst>
          </p:cNvPr>
          <p:cNvSpPr>
            <a:spLocks noChangeArrowheads="1"/>
          </p:cNvSpPr>
          <p:nvPr/>
        </p:nvSpPr>
        <p:spPr bwMode="auto">
          <a:xfrm>
            <a:off x="3825875" y="3806825"/>
            <a:ext cx="1012825" cy="1016000"/>
          </a:xfrm>
          <a:prstGeom prst="ellipse">
            <a:avLst/>
          </a:prstGeom>
          <a:solidFill>
            <a:schemeClr val="accent3"/>
          </a:solidFill>
          <a:ln w="6350">
            <a:noFill/>
            <a:round/>
            <a:headEnd/>
            <a:tailEnd/>
          </a:ln>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1000">
              <a:solidFill>
                <a:srgbClr val="FFFFFF"/>
              </a:solidFill>
            </a:endParaRPr>
          </a:p>
        </p:txBody>
      </p:sp>
      <p:sp>
        <p:nvSpPr>
          <p:cNvPr id="33" name="椭圆 12">
            <a:extLst>
              <a:ext uri="{FF2B5EF4-FFF2-40B4-BE49-F238E27FC236}">
                <a16:creationId xmlns:a16="http://schemas.microsoft.com/office/drawing/2014/main" id="{328398AF-3542-49F3-97D9-D4C1D5EA87FD}"/>
              </a:ext>
            </a:extLst>
          </p:cNvPr>
          <p:cNvSpPr>
            <a:spLocks noChangeArrowheads="1"/>
          </p:cNvSpPr>
          <p:nvPr/>
        </p:nvSpPr>
        <p:spPr bwMode="auto">
          <a:xfrm>
            <a:off x="6986588" y="3856038"/>
            <a:ext cx="1871662" cy="1873250"/>
          </a:xfrm>
          <a:prstGeom prst="ellipse">
            <a:avLst/>
          </a:prstGeom>
          <a:solidFill>
            <a:schemeClr val="accent4"/>
          </a:solidFill>
          <a:ln w="6350">
            <a:noFill/>
            <a:round/>
            <a:headEnd/>
            <a:tailEnd/>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endParaRPr lang="zh-CN" altLang="zh-CN" sz="1000">
              <a:solidFill>
                <a:srgbClr val="FFFFFF"/>
              </a:solidFill>
            </a:endParaRPr>
          </a:p>
        </p:txBody>
      </p:sp>
      <p:grpSp>
        <p:nvGrpSpPr>
          <p:cNvPr id="34" name="组合 13">
            <a:extLst>
              <a:ext uri="{FF2B5EF4-FFF2-40B4-BE49-F238E27FC236}">
                <a16:creationId xmlns:a16="http://schemas.microsoft.com/office/drawing/2014/main" id="{8B319A52-E9E4-476D-87B0-3F25336B533D}"/>
              </a:ext>
            </a:extLst>
          </p:cNvPr>
          <p:cNvGrpSpPr>
            <a:grpSpLocks/>
          </p:cNvGrpSpPr>
          <p:nvPr/>
        </p:nvGrpSpPr>
        <p:grpSpPr bwMode="auto">
          <a:xfrm>
            <a:off x="3783013" y="1430338"/>
            <a:ext cx="2236510" cy="1415210"/>
            <a:chOff x="0" y="0"/>
            <a:chExt cx="2236389" cy="1415758"/>
          </a:xfrm>
        </p:grpSpPr>
        <p:sp>
          <p:nvSpPr>
            <p:cNvPr id="35" name="文本框 14">
              <a:extLst>
                <a:ext uri="{FF2B5EF4-FFF2-40B4-BE49-F238E27FC236}">
                  <a16:creationId xmlns:a16="http://schemas.microsoft.com/office/drawing/2014/main" id="{CF456032-A90C-4183-B069-1E8161DDE6D2}"/>
                </a:ext>
              </a:extLst>
            </p:cNvPr>
            <p:cNvSpPr>
              <a:spLocks noChangeArrowheads="1"/>
            </p:cNvSpPr>
            <p:nvPr/>
          </p:nvSpPr>
          <p:spPr bwMode="auto">
            <a:xfrm>
              <a:off x="15069" y="0"/>
              <a:ext cx="142218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输入标题</a:t>
              </a:r>
            </a:p>
          </p:txBody>
        </p:sp>
        <p:sp>
          <p:nvSpPr>
            <p:cNvPr id="36" name="矩形 15">
              <a:extLst>
                <a:ext uri="{FF2B5EF4-FFF2-40B4-BE49-F238E27FC236}">
                  <a16:creationId xmlns:a16="http://schemas.microsoft.com/office/drawing/2014/main" id="{148B7CF5-2FF6-4A3C-A5DE-EE00FE1498A0}"/>
                </a:ext>
              </a:extLst>
            </p:cNvPr>
            <p:cNvSpPr>
              <a:spLocks noChangeArrowheads="1"/>
            </p:cNvSpPr>
            <p:nvPr/>
          </p:nvSpPr>
          <p:spPr bwMode="auto">
            <a:xfrm>
              <a:off x="0" y="461665"/>
              <a:ext cx="2236389" cy="954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a:p>
              <a:pPr>
                <a:lnSpc>
                  <a:spcPct val="120000"/>
                </a:lnSpc>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a:p>
              <a:pPr>
                <a:lnSpc>
                  <a:spcPct val="120000"/>
                </a:lnSpc>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p:txBody>
        </p:sp>
      </p:grpSp>
      <p:grpSp>
        <p:nvGrpSpPr>
          <p:cNvPr id="37" name="组合 16">
            <a:extLst>
              <a:ext uri="{FF2B5EF4-FFF2-40B4-BE49-F238E27FC236}">
                <a16:creationId xmlns:a16="http://schemas.microsoft.com/office/drawing/2014/main" id="{FA3E84AE-72D1-4C86-9505-48E92E6BAF0D}"/>
              </a:ext>
            </a:extLst>
          </p:cNvPr>
          <p:cNvGrpSpPr>
            <a:grpSpLocks/>
          </p:cNvGrpSpPr>
          <p:nvPr/>
        </p:nvGrpSpPr>
        <p:grpSpPr bwMode="auto">
          <a:xfrm>
            <a:off x="768350" y="3822700"/>
            <a:ext cx="2236510" cy="1415686"/>
            <a:chOff x="0" y="0"/>
            <a:chExt cx="2236388" cy="1414774"/>
          </a:xfrm>
        </p:grpSpPr>
        <p:sp>
          <p:nvSpPr>
            <p:cNvPr id="38" name="文本框 17">
              <a:extLst>
                <a:ext uri="{FF2B5EF4-FFF2-40B4-BE49-F238E27FC236}">
                  <a16:creationId xmlns:a16="http://schemas.microsoft.com/office/drawing/2014/main" id="{F6B821C2-6925-4873-B0C6-FD87963A6C7B}"/>
                </a:ext>
              </a:extLst>
            </p:cNvPr>
            <p:cNvSpPr>
              <a:spLocks noChangeArrowheads="1"/>
            </p:cNvSpPr>
            <p:nvPr/>
          </p:nvSpPr>
          <p:spPr bwMode="auto">
            <a:xfrm>
              <a:off x="15069" y="0"/>
              <a:ext cx="142218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输入标题</a:t>
              </a:r>
              <a:endParaRPr lang="zh-CN" altLang="en-US" dirty="0">
                <a:solidFill>
                  <a:schemeClr val="accent2"/>
                </a:solidFill>
              </a:endParaRPr>
            </a:p>
          </p:txBody>
        </p:sp>
        <p:sp>
          <p:nvSpPr>
            <p:cNvPr id="39" name="矩形 18">
              <a:extLst>
                <a:ext uri="{FF2B5EF4-FFF2-40B4-BE49-F238E27FC236}">
                  <a16:creationId xmlns:a16="http://schemas.microsoft.com/office/drawing/2014/main" id="{2CBC012A-C545-4E4E-90B2-2A083ADE3C75}"/>
                </a:ext>
              </a:extLst>
            </p:cNvPr>
            <p:cNvSpPr>
              <a:spLocks noChangeArrowheads="1"/>
            </p:cNvSpPr>
            <p:nvPr/>
          </p:nvSpPr>
          <p:spPr bwMode="auto">
            <a:xfrm>
              <a:off x="0" y="461665"/>
              <a:ext cx="2236388" cy="953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a:p>
              <a:pPr>
                <a:lnSpc>
                  <a:spcPct val="120000"/>
                </a:lnSpc>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a:p>
              <a:pPr>
                <a:lnSpc>
                  <a:spcPct val="120000"/>
                </a:lnSpc>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p:txBody>
        </p:sp>
      </p:grpSp>
      <p:grpSp>
        <p:nvGrpSpPr>
          <p:cNvPr id="40" name="组合 19">
            <a:extLst>
              <a:ext uri="{FF2B5EF4-FFF2-40B4-BE49-F238E27FC236}">
                <a16:creationId xmlns:a16="http://schemas.microsoft.com/office/drawing/2014/main" id="{4824F5E3-072B-4D7D-8F24-87068DCEF1FB}"/>
              </a:ext>
            </a:extLst>
          </p:cNvPr>
          <p:cNvGrpSpPr>
            <a:grpSpLocks/>
          </p:cNvGrpSpPr>
          <p:nvPr/>
        </p:nvGrpSpPr>
        <p:grpSpPr bwMode="auto">
          <a:xfrm>
            <a:off x="4505325" y="4724400"/>
            <a:ext cx="2236510" cy="1415686"/>
            <a:chOff x="0" y="0"/>
            <a:chExt cx="2236388" cy="1414774"/>
          </a:xfrm>
        </p:grpSpPr>
        <p:sp>
          <p:nvSpPr>
            <p:cNvPr id="41" name="文本框 20">
              <a:extLst>
                <a:ext uri="{FF2B5EF4-FFF2-40B4-BE49-F238E27FC236}">
                  <a16:creationId xmlns:a16="http://schemas.microsoft.com/office/drawing/2014/main" id="{0FDBEB27-2B05-47C8-8CEC-D845D59CBF55}"/>
                </a:ext>
              </a:extLst>
            </p:cNvPr>
            <p:cNvSpPr>
              <a:spLocks noChangeArrowheads="1"/>
            </p:cNvSpPr>
            <p:nvPr/>
          </p:nvSpPr>
          <p:spPr bwMode="auto">
            <a:xfrm>
              <a:off x="15069" y="0"/>
              <a:ext cx="142218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b="1" dirty="0">
                  <a:solidFill>
                    <a:schemeClr val="accent3"/>
                  </a:solidFill>
                  <a:latin typeface="微软雅黑" panose="020B0503020204020204" pitchFamily="34" charset="-122"/>
                  <a:ea typeface="微软雅黑" panose="020B0503020204020204" pitchFamily="34" charset="-122"/>
                  <a:sym typeface="微软雅黑" panose="020B0503020204020204" pitchFamily="34" charset="-122"/>
                </a:rPr>
                <a:t>输入标题</a:t>
              </a:r>
            </a:p>
          </p:txBody>
        </p:sp>
        <p:sp>
          <p:nvSpPr>
            <p:cNvPr id="42" name="矩形 21">
              <a:extLst>
                <a:ext uri="{FF2B5EF4-FFF2-40B4-BE49-F238E27FC236}">
                  <a16:creationId xmlns:a16="http://schemas.microsoft.com/office/drawing/2014/main" id="{4228B8E6-5E2C-46D3-85B1-27B577DC11E8}"/>
                </a:ext>
              </a:extLst>
            </p:cNvPr>
            <p:cNvSpPr>
              <a:spLocks noChangeArrowheads="1"/>
            </p:cNvSpPr>
            <p:nvPr/>
          </p:nvSpPr>
          <p:spPr bwMode="auto">
            <a:xfrm>
              <a:off x="0" y="461665"/>
              <a:ext cx="2236388" cy="953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a:p>
              <a:pPr>
                <a:lnSpc>
                  <a:spcPct val="120000"/>
                </a:lnSpc>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a:p>
              <a:pPr>
                <a:lnSpc>
                  <a:spcPct val="120000"/>
                </a:lnSpc>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p:txBody>
        </p:sp>
      </p:grpSp>
      <p:grpSp>
        <p:nvGrpSpPr>
          <p:cNvPr id="43" name="组合 22">
            <a:extLst>
              <a:ext uri="{FF2B5EF4-FFF2-40B4-BE49-F238E27FC236}">
                <a16:creationId xmlns:a16="http://schemas.microsoft.com/office/drawing/2014/main" id="{A3C69848-6B6F-4993-B45F-2701A7BB47B5}"/>
              </a:ext>
            </a:extLst>
          </p:cNvPr>
          <p:cNvGrpSpPr>
            <a:grpSpLocks/>
          </p:cNvGrpSpPr>
          <p:nvPr/>
        </p:nvGrpSpPr>
        <p:grpSpPr bwMode="auto">
          <a:xfrm>
            <a:off x="8755063" y="3038475"/>
            <a:ext cx="2236510" cy="1415209"/>
            <a:chOff x="0" y="0"/>
            <a:chExt cx="2236389" cy="1415756"/>
          </a:xfrm>
        </p:grpSpPr>
        <p:sp>
          <p:nvSpPr>
            <p:cNvPr id="44" name="文本框 23">
              <a:extLst>
                <a:ext uri="{FF2B5EF4-FFF2-40B4-BE49-F238E27FC236}">
                  <a16:creationId xmlns:a16="http://schemas.microsoft.com/office/drawing/2014/main" id="{B4BB477D-C2D2-41E8-B612-A9C05F609B36}"/>
                </a:ext>
              </a:extLst>
            </p:cNvPr>
            <p:cNvSpPr>
              <a:spLocks noChangeArrowheads="1"/>
            </p:cNvSpPr>
            <p:nvPr/>
          </p:nvSpPr>
          <p:spPr bwMode="auto">
            <a:xfrm>
              <a:off x="15069" y="0"/>
              <a:ext cx="142218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b="1" dirty="0">
                  <a:solidFill>
                    <a:schemeClr val="accent4"/>
                  </a:solidFill>
                  <a:latin typeface="微软雅黑" panose="020B0503020204020204" pitchFamily="34" charset="-122"/>
                  <a:ea typeface="微软雅黑" panose="020B0503020204020204" pitchFamily="34" charset="-122"/>
                  <a:sym typeface="微软雅黑" panose="020B0503020204020204" pitchFamily="34" charset="-122"/>
                </a:rPr>
                <a:t>输入标题</a:t>
              </a:r>
              <a:endParaRPr lang="zh-CN" altLang="en-US" dirty="0">
                <a:solidFill>
                  <a:schemeClr val="accent4"/>
                </a:solidFill>
              </a:endParaRPr>
            </a:p>
          </p:txBody>
        </p:sp>
        <p:sp>
          <p:nvSpPr>
            <p:cNvPr id="45" name="矩形 24">
              <a:extLst>
                <a:ext uri="{FF2B5EF4-FFF2-40B4-BE49-F238E27FC236}">
                  <a16:creationId xmlns:a16="http://schemas.microsoft.com/office/drawing/2014/main" id="{8775F5D9-C7B2-4AA5-B0A3-BF3856B58AE2}"/>
                </a:ext>
              </a:extLst>
            </p:cNvPr>
            <p:cNvSpPr>
              <a:spLocks noChangeArrowheads="1"/>
            </p:cNvSpPr>
            <p:nvPr/>
          </p:nvSpPr>
          <p:spPr bwMode="auto">
            <a:xfrm>
              <a:off x="0" y="461664"/>
              <a:ext cx="2236389" cy="954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20000"/>
                </a:lnSpc>
                <a:buFont typeface="Arial" panose="020B0604020202020204" pitchFamily="34" charset="0"/>
                <a:buNone/>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a:p>
              <a:pPr eaLnBrk="1" hangingPunct="1">
                <a:lnSpc>
                  <a:spcPct val="120000"/>
                </a:lnSpc>
                <a:buFont typeface="Arial" panose="020B0604020202020204" pitchFamily="34" charset="0"/>
                <a:buNone/>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a:p>
              <a:pPr eaLnBrk="1" hangingPunct="1">
                <a:lnSpc>
                  <a:spcPct val="120000"/>
                </a:lnSpc>
                <a:buFont typeface="Arial" panose="020B0604020202020204" pitchFamily="34" charset="0"/>
                <a:buNone/>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点击这里输入文字内容</a:t>
              </a:r>
              <a:endParaRPr lang="en-US" altLang="zh-CN" sz="1600" dirty="0">
                <a:solidFill>
                  <a:schemeClr val="tx1">
                    <a:lumMod val="85000"/>
                    <a:lumOff val="15000"/>
                  </a:schemeClr>
                </a:solidFill>
                <a:latin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4039809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116E4917-0129-4E33-9FD7-B588D24E6A60}"/>
              </a:ext>
            </a:extLst>
          </p:cNvPr>
          <p:cNvSpPr>
            <a:spLocks noGrp="1"/>
          </p:cNvSpPr>
          <p:nvPr>
            <p:ph type="body" sz="quarter" idx="10"/>
          </p:nvPr>
        </p:nvSpPr>
        <p:spPr/>
        <p:txBody>
          <a:bodyPr/>
          <a:lstStyle/>
          <a:p>
            <a:r>
              <a:rPr lang="en-US" altLang="zh-CN" dirty="0"/>
              <a:t>03 </a:t>
            </a:r>
            <a:r>
              <a:rPr lang="zh-CN" altLang="en-US" dirty="0"/>
              <a:t>实验结果</a:t>
            </a:r>
            <a:endParaRPr lang="en-US" altLang="zh-CN" dirty="0"/>
          </a:p>
        </p:txBody>
      </p:sp>
      <p:sp>
        <p:nvSpPr>
          <p:cNvPr id="3" name="AutoShape 3">
            <a:extLst>
              <a:ext uri="{FF2B5EF4-FFF2-40B4-BE49-F238E27FC236}">
                <a16:creationId xmlns:a16="http://schemas.microsoft.com/office/drawing/2014/main" id="{EE7A02DC-F948-4377-B4A5-A87C92358C08}"/>
              </a:ext>
            </a:extLst>
          </p:cNvPr>
          <p:cNvSpPr>
            <a:spLocks noChangeAspect="1" noChangeArrowheads="1" noTextEdit="1"/>
          </p:cNvSpPr>
          <p:nvPr/>
        </p:nvSpPr>
        <p:spPr bwMode="auto">
          <a:xfrm>
            <a:off x="1371600" y="1758155"/>
            <a:ext cx="4624917"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 name="Freeform 5">
            <a:extLst>
              <a:ext uri="{FF2B5EF4-FFF2-40B4-BE49-F238E27FC236}">
                <a16:creationId xmlns:a16="http://schemas.microsoft.com/office/drawing/2014/main" id="{6674E18D-F9D3-4100-A373-7BA36886EF31}"/>
              </a:ext>
            </a:extLst>
          </p:cNvPr>
          <p:cNvSpPr/>
          <p:nvPr/>
        </p:nvSpPr>
        <p:spPr bwMode="auto">
          <a:xfrm>
            <a:off x="1371600" y="1756039"/>
            <a:ext cx="4055533" cy="4345517"/>
          </a:xfrm>
          <a:custGeom>
            <a:avLst/>
            <a:gdLst>
              <a:gd name="T0" fmla="*/ 223 w 1247"/>
              <a:gd name="T1" fmla="*/ 1336 h 1336"/>
              <a:gd name="T2" fmla="*/ 167 w 1247"/>
              <a:gd name="T3" fmla="*/ 1309 h 1336"/>
              <a:gd name="T4" fmla="*/ 144 w 1247"/>
              <a:gd name="T5" fmla="*/ 1246 h 1336"/>
              <a:gd name="T6" fmla="*/ 144 w 1247"/>
              <a:gd name="T7" fmla="*/ 90 h 1336"/>
              <a:gd name="T8" fmla="*/ 127 w 1247"/>
              <a:gd name="T9" fmla="*/ 40 h 1336"/>
              <a:gd name="T10" fmla="*/ 85 w 1247"/>
              <a:gd name="T11" fmla="*/ 20 h 1336"/>
              <a:gd name="T12" fmla="*/ 37 w 1247"/>
              <a:gd name="T13" fmla="*/ 40 h 1336"/>
              <a:gd name="T14" fmla="*/ 20 w 1247"/>
              <a:gd name="T15" fmla="*/ 90 h 1336"/>
              <a:gd name="T16" fmla="*/ 0 w 1247"/>
              <a:gd name="T17" fmla="*/ 90 h 1336"/>
              <a:gd name="T18" fmla="*/ 22 w 1247"/>
              <a:gd name="T19" fmla="*/ 27 h 1336"/>
              <a:gd name="T20" fmla="*/ 79 w 1247"/>
              <a:gd name="T21" fmla="*/ 0 h 1336"/>
              <a:gd name="T22" fmla="*/ 142 w 1247"/>
              <a:gd name="T23" fmla="*/ 27 h 1336"/>
              <a:gd name="T24" fmla="*/ 164 w 1247"/>
              <a:gd name="T25" fmla="*/ 90 h 1336"/>
              <a:gd name="T26" fmla="*/ 164 w 1247"/>
              <a:gd name="T27" fmla="*/ 91 h 1336"/>
              <a:gd name="T28" fmla="*/ 164 w 1247"/>
              <a:gd name="T29" fmla="*/ 91 h 1336"/>
              <a:gd name="T30" fmla="*/ 182 w 1247"/>
              <a:gd name="T31" fmla="*/ 1296 h 1336"/>
              <a:gd name="T32" fmla="*/ 223 w 1247"/>
              <a:gd name="T33" fmla="*/ 1316 h 1336"/>
              <a:gd name="T34" fmla="*/ 1024 w 1247"/>
              <a:gd name="T35" fmla="*/ 1316 h 1336"/>
              <a:gd name="T36" fmla="*/ 1065 w 1247"/>
              <a:gd name="T37" fmla="*/ 1296 h 1336"/>
              <a:gd name="T38" fmla="*/ 1082 w 1247"/>
              <a:gd name="T39" fmla="*/ 1246 h 1336"/>
              <a:gd name="T40" fmla="*/ 1082 w 1247"/>
              <a:gd name="T41" fmla="*/ 91 h 1336"/>
              <a:gd name="T42" fmla="*/ 1105 w 1247"/>
              <a:gd name="T43" fmla="*/ 27 h 1336"/>
              <a:gd name="T44" fmla="*/ 1161 w 1247"/>
              <a:gd name="T45" fmla="*/ 0 h 1336"/>
              <a:gd name="T46" fmla="*/ 1168 w 1247"/>
              <a:gd name="T47" fmla="*/ 0 h 1336"/>
              <a:gd name="T48" fmla="*/ 1224 w 1247"/>
              <a:gd name="T49" fmla="*/ 27 h 1336"/>
              <a:gd name="T50" fmla="*/ 1247 w 1247"/>
              <a:gd name="T51" fmla="*/ 90 h 1336"/>
              <a:gd name="T52" fmla="*/ 1227 w 1247"/>
              <a:gd name="T53" fmla="*/ 90 h 1336"/>
              <a:gd name="T54" fmla="*/ 1209 w 1247"/>
              <a:gd name="T55" fmla="*/ 40 h 1336"/>
              <a:gd name="T56" fmla="*/ 1168 w 1247"/>
              <a:gd name="T57" fmla="*/ 20 h 1336"/>
              <a:gd name="T58" fmla="*/ 1120 w 1247"/>
              <a:gd name="T59" fmla="*/ 40 h 1336"/>
              <a:gd name="T60" fmla="*/ 1102 w 1247"/>
              <a:gd name="T61" fmla="*/ 90 h 1336"/>
              <a:gd name="T62" fmla="*/ 1102 w 1247"/>
              <a:gd name="T63" fmla="*/ 90 h 1336"/>
              <a:gd name="T64" fmla="*/ 1080 w 1247"/>
              <a:gd name="T65" fmla="*/ 1309 h 1336"/>
              <a:gd name="T66" fmla="*/ 1024 w 1247"/>
              <a:gd name="T67" fmla="*/ 1336 h 1336"/>
              <a:gd name="T68" fmla="*/ 1024 w 1247"/>
              <a:gd name="T69" fmla="*/ 1336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7" h="1336">
                <a:moveTo>
                  <a:pt x="1024" y="1336"/>
                </a:moveTo>
                <a:cubicBezTo>
                  <a:pt x="223" y="1336"/>
                  <a:pt x="223" y="1336"/>
                  <a:pt x="223" y="1336"/>
                </a:cubicBezTo>
                <a:cubicBezTo>
                  <a:pt x="201" y="1336"/>
                  <a:pt x="181" y="1326"/>
                  <a:pt x="167" y="1309"/>
                </a:cubicBezTo>
                <a:cubicBezTo>
                  <a:pt x="167" y="1309"/>
                  <a:pt x="167" y="1309"/>
                  <a:pt x="167" y="1309"/>
                </a:cubicBezTo>
                <a:cubicBezTo>
                  <a:pt x="153" y="1293"/>
                  <a:pt x="144" y="1271"/>
                  <a:pt x="144" y="1246"/>
                </a:cubicBezTo>
                <a:cubicBezTo>
                  <a:pt x="144" y="1246"/>
                  <a:pt x="144" y="1246"/>
                  <a:pt x="144" y="1246"/>
                </a:cubicBezTo>
                <a:cubicBezTo>
                  <a:pt x="144" y="91"/>
                  <a:pt x="144" y="91"/>
                  <a:pt x="144" y="91"/>
                </a:cubicBezTo>
                <a:cubicBezTo>
                  <a:pt x="144" y="90"/>
                  <a:pt x="144" y="90"/>
                  <a:pt x="144" y="90"/>
                </a:cubicBezTo>
                <a:cubicBezTo>
                  <a:pt x="144" y="71"/>
                  <a:pt x="137" y="53"/>
                  <a:pt x="127" y="40"/>
                </a:cubicBezTo>
                <a:cubicBezTo>
                  <a:pt x="127" y="40"/>
                  <a:pt x="127" y="40"/>
                  <a:pt x="127" y="40"/>
                </a:cubicBezTo>
                <a:cubicBezTo>
                  <a:pt x="116" y="28"/>
                  <a:pt x="101" y="21"/>
                  <a:pt x="85" y="20"/>
                </a:cubicBezTo>
                <a:cubicBezTo>
                  <a:pt x="85" y="20"/>
                  <a:pt x="85" y="20"/>
                  <a:pt x="85" y="20"/>
                </a:cubicBezTo>
                <a:cubicBezTo>
                  <a:pt x="79" y="20"/>
                  <a:pt x="79" y="20"/>
                  <a:pt x="79" y="20"/>
                </a:cubicBezTo>
                <a:cubicBezTo>
                  <a:pt x="63" y="21"/>
                  <a:pt x="48" y="28"/>
                  <a:pt x="37" y="40"/>
                </a:cubicBezTo>
                <a:cubicBezTo>
                  <a:pt x="37" y="40"/>
                  <a:pt x="37" y="40"/>
                  <a:pt x="37" y="40"/>
                </a:cubicBezTo>
                <a:cubicBezTo>
                  <a:pt x="27" y="53"/>
                  <a:pt x="20" y="71"/>
                  <a:pt x="20" y="90"/>
                </a:cubicBezTo>
                <a:cubicBezTo>
                  <a:pt x="20" y="90"/>
                  <a:pt x="20" y="90"/>
                  <a:pt x="20" y="90"/>
                </a:cubicBezTo>
                <a:cubicBezTo>
                  <a:pt x="0" y="90"/>
                  <a:pt x="0" y="90"/>
                  <a:pt x="0" y="90"/>
                </a:cubicBezTo>
                <a:cubicBezTo>
                  <a:pt x="0" y="66"/>
                  <a:pt x="8" y="44"/>
                  <a:pt x="22" y="27"/>
                </a:cubicBezTo>
                <a:cubicBezTo>
                  <a:pt x="22" y="27"/>
                  <a:pt x="22" y="27"/>
                  <a:pt x="22" y="27"/>
                </a:cubicBezTo>
                <a:cubicBezTo>
                  <a:pt x="36" y="11"/>
                  <a:pt x="56" y="0"/>
                  <a:pt x="79" y="0"/>
                </a:cubicBezTo>
                <a:cubicBezTo>
                  <a:pt x="79" y="0"/>
                  <a:pt x="79" y="0"/>
                  <a:pt x="79" y="0"/>
                </a:cubicBezTo>
                <a:cubicBezTo>
                  <a:pt x="85" y="0"/>
                  <a:pt x="85" y="0"/>
                  <a:pt x="85" y="0"/>
                </a:cubicBezTo>
                <a:cubicBezTo>
                  <a:pt x="108" y="0"/>
                  <a:pt x="128" y="11"/>
                  <a:pt x="142" y="27"/>
                </a:cubicBezTo>
                <a:cubicBezTo>
                  <a:pt x="142" y="27"/>
                  <a:pt x="142" y="27"/>
                  <a:pt x="142" y="27"/>
                </a:cubicBezTo>
                <a:cubicBezTo>
                  <a:pt x="156" y="44"/>
                  <a:pt x="164" y="66"/>
                  <a:pt x="164" y="90"/>
                </a:cubicBezTo>
                <a:cubicBezTo>
                  <a:pt x="164" y="90"/>
                  <a:pt x="164" y="90"/>
                  <a:pt x="164" y="90"/>
                </a:cubicBezTo>
                <a:cubicBezTo>
                  <a:pt x="164" y="91"/>
                  <a:pt x="164" y="91"/>
                  <a:pt x="164" y="91"/>
                </a:cubicBezTo>
                <a:cubicBezTo>
                  <a:pt x="164" y="91"/>
                  <a:pt x="164" y="91"/>
                  <a:pt x="164" y="91"/>
                </a:cubicBezTo>
                <a:cubicBezTo>
                  <a:pt x="164" y="91"/>
                  <a:pt x="164" y="91"/>
                  <a:pt x="164" y="91"/>
                </a:cubicBezTo>
                <a:cubicBezTo>
                  <a:pt x="164" y="1246"/>
                  <a:pt x="164" y="1246"/>
                  <a:pt x="164" y="1246"/>
                </a:cubicBezTo>
                <a:cubicBezTo>
                  <a:pt x="164" y="1266"/>
                  <a:pt x="171" y="1284"/>
                  <a:pt x="182" y="1296"/>
                </a:cubicBezTo>
                <a:cubicBezTo>
                  <a:pt x="182" y="1296"/>
                  <a:pt x="182" y="1296"/>
                  <a:pt x="182" y="1296"/>
                </a:cubicBezTo>
                <a:cubicBezTo>
                  <a:pt x="193" y="1309"/>
                  <a:pt x="207" y="1316"/>
                  <a:pt x="223" y="1316"/>
                </a:cubicBezTo>
                <a:cubicBezTo>
                  <a:pt x="223" y="1316"/>
                  <a:pt x="223" y="1316"/>
                  <a:pt x="223" y="1316"/>
                </a:cubicBezTo>
                <a:cubicBezTo>
                  <a:pt x="1024" y="1316"/>
                  <a:pt x="1024" y="1316"/>
                  <a:pt x="1024" y="1316"/>
                </a:cubicBezTo>
                <a:cubicBezTo>
                  <a:pt x="1039" y="1316"/>
                  <a:pt x="1054" y="1309"/>
                  <a:pt x="1065" y="1296"/>
                </a:cubicBezTo>
                <a:cubicBezTo>
                  <a:pt x="1065" y="1296"/>
                  <a:pt x="1065" y="1296"/>
                  <a:pt x="1065" y="1296"/>
                </a:cubicBezTo>
                <a:cubicBezTo>
                  <a:pt x="1075" y="1284"/>
                  <a:pt x="1082" y="1266"/>
                  <a:pt x="1082" y="1246"/>
                </a:cubicBezTo>
                <a:cubicBezTo>
                  <a:pt x="1082" y="1246"/>
                  <a:pt x="1082" y="1246"/>
                  <a:pt x="1082" y="1246"/>
                </a:cubicBezTo>
                <a:cubicBezTo>
                  <a:pt x="1082" y="92"/>
                  <a:pt x="1082" y="92"/>
                  <a:pt x="1082" y="92"/>
                </a:cubicBezTo>
                <a:cubicBezTo>
                  <a:pt x="1082" y="91"/>
                  <a:pt x="1082" y="91"/>
                  <a:pt x="1082" y="91"/>
                </a:cubicBezTo>
                <a:cubicBezTo>
                  <a:pt x="1082" y="90"/>
                  <a:pt x="1082" y="90"/>
                  <a:pt x="1082" y="90"/>
                </a:cubicBezTo>
                <a:cubicBezTo>
                  <a:pt x="1082" y="66"/>
                  <a:pt x="1091" y="44"/>
                  <a:pt x="1105" y="27"/>
                </a:cubicBezTo>
                <a:cubicBezTo>
                  <a:pt x="1105" y="27"/>
                  <a:pt x="1105" y="27"/>
                  <a:pt x="1105" y="27"/>
                </a:cubicBezTo>
                <a:cubicBezTo>
                  <a:pt x="1119" y="11"/>
                  <a:pt x="1139" y="0"/>
                  <a:pt x="1161" y="0"/>
                </a:cubicBezTo>
                <a:cubicBezTo>
                  <a:pt x="1161" y="0"/>
                  <a:pt x="1161" y="0"/>
                  <a:pt x="1161" y="0"/>
                </a:cubicBezTo>
                <a:cubicBezTo>
                  <a:pt x="1168" y="0"/>
                  <a:pt x="1168" y="0"/>
                  <a:pt x="1168" y="0"/>
                </a:cubicBezTo>
                <a:cubicBezTo>
                  <a:pt x="1190" y="0"/>
                  <a:pt x="1210" y="11"/>
                  <a:pt x="1224" y="27"/>
                </a:cubicBezTo>
                <a:cubicBezTo>
                  <a:pt x="1224" y="27"/>
                  <a:pt x="1224" y="27"/>
                  <a:pt x="1224" y="27"/>
                </a:cubicBezTo>
                <a:cubicBezTo>
                  <a:pt x="1239" y="44"/>
                  <a:pt x="1247" y="66"/>
                  <a:pt x="1247" y="90"/>
                </a:cubicBezTo>
                <a:cubicBezTo>
                  <a:pt x="1247" y="90"/>
                  <a:pt x="1247" y="90"/>
                  <a:pt x="1247" y="90"/>
                </a:cubicBezTo>
                <a:cubicBezTo>
                  <a:pt x="1247" y="90"/>
                  <a:pt x="1247" y="90"/>
                  <a:pt x="1247" y="90"/>
                </a:cubicBezTo>
                <a:cubicBezTo>
                  <a:pt x="1227" y="90"/>
                  <a:pt x="1227" y="90"/>
                  <a:pt x="1227" y="90"/>
                </a:cubicBezTo>
                <a:cubicBezTo>
                  <a:pt x="1227" y="71"/>
                  <a:pt x="1220" y="53"/>
                  <a:pt x="1209" y="40"/>
                </a:cubicBezTo>
                <a:cubicBezTo>
                  <a:pt x="1209" y="40"/>
                  <a:pt x="1209" y="40"/>
                  <a:pt x="1209" y="40"/>
                </a:cubicBezTo>
                <a:cubicBezTo>
                  <a:pt x="1198" y="28"/>
                  <a:pt x="1184" y="21"/>
                  <a:pt x="1168" y="20"/>
                </a:cubicBezTo>
                <a:cubicBezTo>
                  <a:pt x="1168" y="20"/>
                  <a:pt x="1168" y="20"/>
                  <a:pt x="1168" y="20"/>
                </a:cubicBezTo>
                <a:cubicBezTo>
                  <a:pt x="1161" y="20"/>
                  <a:pt x="1161" y="20"/>
                  <a:pt x="1161" y="20"/>
                </a:cubicBezTo>
                <a:cubicBezTo>
                  <a:pt x="1145" y="21"/>
                  <a:pt x="1131" y="28"/>
                  <a:pt x="1120" y="40"/>
                </a:cubicBezTo>
                <a:cubicBezTo>
                  <a:pt x="1120" y="40"/>
                  <a:pt x="1120" y="40"/>
                  <a:pt x="1120" y="40"/>
                </a:cubicBezTo>
                <a:cubicBezTo>
                  <a:pt x="1109" y="53"/>
                  <a:pt x="1103" y="70"/>
                  <a:pt x="1102" y="90"/>
                </a:cubicBezTo>
                <a:cubicBezTo>
                  <a:pt x="1102" y="90"/>
                  <a:pt x="1102" y="90"/>
                  <a:pt x="1102" y="90"/>
                </a:cubicBezTo>
                <a:cubicBezTo>
                  <a:pt x="1102" y="90"/>
                  <a:pt x="1102" y="90"/>
                  <a:pt x="1102" y="90"/>
                </a:cubicBezTo>
                <a:cubicBezTo>
                  <a:pt x="1102" y="1246"/>
                  <a:pt x="1102" y="1246"/>
                  <a:pt x="1102" y="1246"/>
                </a:cubicBezTo>
                <a:cubicBezTo>
                  <a:pt x="1102" y="1271"/>
                  <a:pt x="1094" y="1293"/>
                  <a:pt x="1080" y="1309"/>
                </a:cubicBezTo>
                <a:cubicBezTo>
                  <a:pt x="1080" y="1309"/>
                  <a:pt x="1080" y="1309"/>
                  <a:pt x="1080" y="1309"/>
                </a:cubicBezTo>
                <a:cubicBezTo>
                  <a:pt x="1066" y="1326"/>
                  <a:pt x="1046" y="1336"/>
                  <a:pt x="1024" y="1336"/>
                </a:cubicBezTo>
                <a:cubicBezTo>
                  <a:pt x="1024" y="1336"/>
                  <a:pt x="1024" y="1336"/>
                  <a:pt x="1024" y="1336"/>
                </a:cubicBezTo>
                <a:cubicBezTo>
                  <a:pt x="1024" y="1336"/>
                  <a:pt x="1024" y="1336"/>
                  <a:pt x="1024" y="1336"/>
                </a:cubicBez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5" name="任意多边形 15">
            <a:extLst>
              <a:ext uri="{FF2B5EF4-FFF2-40B4-BE49-F238E27FC236}">
                <a16:creationId xmlns:a16="http://schemas.microsoft.com/office/drawing/2014/main" id="{2C2C4EDF-937A-4CE9-B97F-F15D10015CC7}"/>
              </a:ext>
            </a:extLst>
          </p:cNvPr>
          <p:cNvSpPr/>
          <p:nvPr/>
        </p:nvSpPr>
        <p:spPr bwMode="auto">
          <a:xfrm>
            <a:off x="1943100" y="3476889"/>
            <a:ext cx="2912533" cy="2523067"/>
          </a:xfrm>
          <a:custGeom>
            <a:avLst/>
            <a:gdLst>
              <a:gd name="connsiteX0" fmla="*/ 156203 w 2912533"/>
              <a:gd name="connsiteY0" fmla="*/ 0 h 2523067"/>
              <a:gd name="connsiteX1" fmla="*/ 318914 w 2912533"/>
              <a:gd name="connsiteY1" fmla="*/ 104140 h 2523067"/>
              <a:gd name="connsiteX2" fmla="*/ 478371 w 2912533"/>
              <a:gd name="connsiteY2" fmla="*/ 0 h 2523067"/>
              <a:gd name="connsiteX3" fmla="*/ 641083 w 2912533"/>
              <a:gd name="connsiteY3" fmla="*/ 104140 h 2523067"/>
              <a:gd name="connsiteX4" fmla="*/ 800540 w 2912533"/>
              <a:gd name="connsiteY4" fmla="*/ 0 h 2523067"/>
              <a:gd name="connsiteX5" fmla="*/ 959997 w 2912533"/>
              <a:gd name="connsiteY5" fmla="*/ 104140 h 2523067"/>
              <a:gd name="connsiteX6" fmla="*/ 1122708 w 2912533"/>
              <a:gd name="connsiteY6" fmla="*/ 0 h 2523067"/>
              <a:gd name="connsiteX7" fmla="*/ 1282166 w 2912533"/>
              <a:gd name="connsiteY7" fmla="*/ 104140 h 2523067"/>
              <a:gd name="connsiteX8" fmla="*/ 1444877 w 2912533"/>
              <a:gd name="connsiteY8" fmla="*/ 0 h 2523067"/>
              <a:gd name="connsiteX9" fmla="*/ 1604334 w 2912533"/>
              <a:gd name="connsiteY9" fmla="*/ 104140 h 2523067"/>
              <a:gd name="connsiteX10" fmla="*/ 1767045 w 2912533"/>
              <a:gd name="connsiteY10" fmla="*/ 0 h 2523067"/>
              <a:gd name="connsiteX11" fmla="*/ 1926502 w 2912533"/>
              <a:gd name="connsiteY11" fmla="*/ 104140 h 2523067"/>
              <a:gd name="connsiteX12" fmla="*/ 2089214 w 2912533"/>
              <a:gd name="connsiteY12" fmla="*/ 0 h 2523067"/>
              <a:gd name="connsiteX13" fmla="*/ 2248671 w 2912533"/>
              <a:gd name="connsiteY13" fmla="*/ 104140 h 2523067"/>
              <a:gd name="connsiteX14" fmla="*/ 2411382 w 2912533"/>
              <a:gd name="connsiteY14" fmla="*/ 0 h 2523067"/>
              <a:gd name="connsiteX15" fmla="*/ 2570839 w 2912533"/>
              <a:gd name="connsiteY15" fmla="*/ 104140 h 2523067"/>
              <a:gd name="connsiteX16" fmla="*/ 2730296 w 2912533"/>
              <a:gd name="connsiteY16" fmla="*/ 0 h 2523067"/>
              <a:gd name="connsiteX17" fmla="*/ 2893008 w 2912533"/>
              <a:gd name="connsiteY17" fmla="*/ 104140 h 2523067"/>
              <a:gd name="connsiteX18" fmla="*/ 2912533 w 2912533"/>
              <a:gd name="connsiteY18" fmla="*/ 104140 h 2523067"/>
              <a:gd name="connsiteX19" fmla="*/ 2912533 w 2912533"/>
              <a:gd name="connsiteY19" fmla="*/ 447375 h 2523067"/>
              <a:gd name="connsiteX20" fmla="*/ 2912533 w 2912533"/>
              <a:gd name="connsiteY20" fmla="*/ 479652 h 2523067"/>
              <a:gd name="connsiteX21" fmla="*/ 2912533 w 2912533"/>
              <a:gd name="connsiteY21" fmla="*/ 520700 h 2523067"/>
              <a:gd name="connsiteX22" fmla="*/ 2912533 w 2912533"/>
              <a:gd name="connsiteY22" fmla="*/ 2295298 h 2523067"/>
              <a:gd name="connsiteX23" fmla="*/ 2697754 w 2912533"/>
              <a:gd name="connsiteY23" fmla="*/ 2523067 h 2523067"/>
              <a:gd name="connsiteX24" fmla="*/ 214779 w 2912533"/>
              <a:gd name="connsiteY24" fmla="*/ 2523067 h 2523067"/>
              <a:gd name="connsiteX25" fmla="*/ 0 w 2912533"/>
              <a:gd name="connsiteY25" fmla="*/ 2295298 h 2523067"/>
              <a:gd name="connsiteX26" fmla="*/ 0 w 2912533"/>
              <a:gd name="connsiteY26" fmla="*/ 535062 h 2523067"/>
              <a:gd name="connsiteX27" fmla="*/ 0 w 2912533"/>
              <a:gd name="connsiteY27" fmla="*/ 520700 h 2523067"/>
              <a:gd name="connsiteX28" fmla="*/ 0 w 2912533"/>
              <a:gd name="connsiteY28" fmla="*/ 519887 h 2523067"/>
              <a:gd name="connsiteX29" fmla="*/ 0 w 2912533"/>
              <a:gd name="connsiteY29" fmla="*/ 514191 h 2523067"/>
              <a:gd name="connsiteX30" fmla="*/ 0 w 2912533"/>
              <a:gd name="connsiteY30" fmla="*/ 508022 h 2523067"/>
              <a:gd name="connsiteX31" fmla="*/ 0 w 2912533"/>
              <a:gd name="connsiteY31" fmla="*/ 498733 h 2523067"/>
              <a:gd name="connsiteX32" fmla="*/ 0 w 2912533"/>
              <a:gd name="connsiteY32" fmla="*/ 491621 h 2523067"/>
              <a:gd name="connsiteX33" fmla="*/ 0 w 2912533"/>
              <a:gd name="connsiteY33" fmla="*/ 479652 h 2523067"/>
              <a:gd name="connsiteX34" fmla="*/ 0 w 2912533"/>
              <a:gd name="connsiteY34" fmla="*/ 468630 h 2523067"/>
              <a:gd name="connsiteX35" fmla="*/ 0 w 2912533"/>
              <a:gd name="connsiteY35" fmla="*/ 104140 h 2523067"/>
              <a:gd name="connsiteX36" fmla="*/ 156203 w 2912533"/>
              <a:gd name="connsiteY36" fmla="*/ 0 h 252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912533" h="2523067">
                <a:moveTo>
                  <a:pt x="156203" y="0"/>
                </a:moveTo>
                <a:cubicBezTo>
                  <a:pt x="188745" y="61833"/>
                  <a:pt x="250576" y="104140"/>
                  <a:pt x="318914" y="104140"/>
                </a:cubicBezTo>
                <a:cubicBezTo>
                  <a:pt x="387253" y="104140"/>
                  <a:pt x="445829" y="61833"/>
                  <a:pt x="478371" y="0"/>
                </a:cubicBezTo>
                <a:cubicBezTo>
                  <a:pt x="510914" y="61833"/>
                  <a:pt x="572744" y="104140"/>
                  <a:pt x="641083" y="104140"/>
                </a:cubicBezTo>
                <a:cubicBezTo>
                  <a:pt x="706167" y="104140"/>
                  <a:pt x="767998" y="61833"/>
                  <a:pt x="800540" y="0"/>
                </a:cubicBezTo>
                <a:cubicBezTo>
                  <a:pt x="833082" y="61833"/>
                  <a:pt x="894913" y="104140"/>
                  <a:pt x="959997" y="104140"/>
                </a:cubicBezTo>
                <a:cubicBezTo>
                  <a:pt x="1028336" y="104140"/>
                  <a:pt x="1090166" y="61833"/>
                  <a:pt x="1122708" y="0"/>
                </a:cubicBezTo>
                <a:cubicBezTo>
                  <a:pt x="1155251" y="61833"/>
                  <a:pt x="1213827" y="104140"/>
                  <a:pt x="1282166" y="104140"/>
                </a:cubicBezTo>
                <a:cubicBezTo>
                  <a:pt x="1350504" y="104140"/>
                  <a:pt x="1412335" y="61833"/>
                  <a:pt x="1444877" y="0"/>
                </a:cubicBezTo>
                <a:cubicBezTo>
                  <a:pt x="1477419" y="61833"/>
                  <a:pt x="1535995" y="104140"/>
                  <a:pt x="1604334" y="104140"/>
                </a:cubicBezTo>
                <a:cubicBezTo>
                  <a:pt x="1672673" y="104140"/>
                  <a:pt x="1734503" y="61833"/>
                  <a:pt x="1767045" y="0"/>
                </a:cubicBezTo>
                <a:cubicBezTo>
                  <a:pt x="1799588" y="61833"/>
                  <a:pt x="1858164" y="104140"/>
                  <a:pt x="1926502" y="104140"/>
                </a:cubicBezTo>
                <a:cubicBezTo>
                  <a:pt x="1994841" y="104140"/>
                  <a:pt x="2053417" y="61833"/>
                  <a:pt x="2089214" y="0"/>
                </a:cubicBezTo>
                <a:cubicBezTo>
                  <a:pt x="2121756" y="61833"/>
                  <a:pt x="2180332" y="104140"/>
                  <a:pt x="2248671" y="104140"/>
                </a:cubicBezTo>
                <a:cubicBezTo>
                  <a:pt x="2317010" y="104140"/>
                  <a:pt x="2375586" y="61833"/>
                  <a:pt x="2411382" y="0"/>
                </a:cubicBezTo>
                <a:cubicBezTo>
                  <a:pt x="2443924" y="61833"/>
                  <a:pt x="2502501" y="104140"/>
                  <a:pt x="2570839" y="104140"/>
                </a:cubicBezTo>
                <a:cubicBezTo>
                  <a:pt x="2639178" y="104140"/>
                  <a:pt x="2697754" y="61833"/>
                  <a:pt x="2730296" y="0"/>
                </a:cubicBezTo>
                <a:cubicBezTo>
                  <a:pt x="2766093" y="61833"/>
                  <a:pt x="2824669" y="104140"/>
                  <a:pt x="2893008" y="104140"/>
                </a:cubicBezTo>
                <a:cubicBezTo>
                  <a:pt x="2899516" y="104140"/>
                  <a:pt x="2906025" y="104140"/>
                  <a:pt x="2912533" y="104140"/>
                </a:cubicBezTo>
                <a:cubicBezTo>
                  <a:pt x="2912533" y="104140"/>
                  <a:pt x="2912533" y="104140"/>
                  <a:pt x="2912533" y="447375"/>
                </a:cubicBezTo>
                <a:lnTo>
                  <a:pt x="2912533" y="479652"/>
                </a:lnTo>
                <a:lnTo>
                  <a:pt x="2912533" y="520700"/>
                </a:lnTo>
                <a:lnTo>
                  <a:pt x="2912533" y="2295298"/>
                </a:lnTo>
                <a:cubicBezTo>
                  <a:pt x="2912533" y="2422198"/>
                  <a:pt x="2814906" y="2523067"/>
                  <a:pt x="2697754" y="2523067"/>
                </a:cubicBezTo>
                <a:cubicBezTo>
                  <a:pt x="214779" y="2523067"/>
                  <a:pt x="214779" y="2523067"/>
                  <a:pt x="214779" y="2523067"/>
                </a:cubicBezTo>
                <a:cubicBezTo>
                  <a:pt x="94373" y="2523067"/>
                  <a:pt x="0" y="2422198"/>
                  <a:pt x="0" y="2295298"/>
                </a:cubicBezTo>
                <a:cubicBezTo>
                  <a:pt x="0" y="1047042"/>
                  <a:pt x="0" y="656962"/>
                  <a:pt x="0" y="535062"/>
                </a:cubicBezTo>
                <a:lnTo>
                  <a:pt x="0" y="520700"/>
                </a:lnTo>
                <a:lnTo>
                  <a:pt x="0" y="519887"/>
                </a:lnTo>
                <a:lnTo>
                  <a:pt x="0" y="514191"/>
                </a:lnTo>
                <a:lnTo>
                  <a:pt x="0" y="508022"/>
                </a:lnTo>
                <a:lnTo>
                  <a:pt x="0" y="498733"/>
                </a:lnTo>
                <a:lnTo>
                  <a:pt x="0" y="491621"/>
                </a:lnTo>
                <a:cubicBezTo>
                  <a:pt x="0" y="479652"/>
                  <a:pt x="0" y="479652"/>
                  <a:pt x="0" y="479652"/>
                </a:cubicBezTo>
                <a:lnTo>
                  <a:pt x="0" y="468630"/>
                </a:lnTo>
                <a:cubicBezTo>
                  <a:pt x="0" y="416560"/>
                  <a:pt x="0" y="312420"/>
                  <a:pt x="0" y="104140"/>
                </a:cubicBezTo>
                <a:cubicBezTo>
                  <a:pt x="65085" y="104140"/>
                  <a:pt x="123661" y="61833"/>
                  <a:pt x="156203" y="0"/>
                </a:cubicBezTo>
                <a:close/>
              </a:path>
            </a:pathLst>
          </a:custGeom>
          <a:solidFill>
            <a:schemeClr val="accent1"/>
          </a:solidFill>
          <a:ln>
            <a:noFill/>
          </a:ln>
        </p:spPr>
        <p:txBody>
          <a:bodyPr wrap="square">
            <a:noAutofit/>
          </a:bodyPr>
          <a:lstStyle/>
          <a:p>
            <a:endParaRPr lang="zh-CN" altLang="en-US" sz="2135">
              <a:cs typeface="+mn-ea"/>
              <a:sym typeface="+mn-lt"/>
            </a:endParaRPr>
          </a:p>
        </p:txBody>
      </p:sp>
      <p:sp>
        <p:nvSpPr>
          <p:cNvPr id="6" name="Rectangle 9">
            <a:extLst>
              <a:ext uri="{FF2B5EF4-FFF2-40B4-BE49-F238E27FC236}">
                <a16:creationId xmlns:a16="http://schemas.microsoft.com/office/drawing/2014/main" id="{DB69F6E3-8759-4FED-A2E4-B8F55C861771}"/>
              </a:ext>
            </a:extLst>
          </p:cNvPr>
          <p:cNvSpPr>
            <a:spLocks noChangeArrowheads="1"/>
          </p:cNvSpPr>
          <p:nvPr/>
        </p:nvSpPr>
        <p:spPr bwMode="auto">
          <a:xfrm>
            <a:off x="4182534" y="2086239"/>
            <a:ext cx="427567" cy="3500967"/>
          </a:xfrm>
          <a:prstGeom prst="rect">
            <a:avLst/>
          </a:prstGeom>
          <a:solidFill>
            <a:schemeClr val="accent5"/>
          </a:solidFill>
          <a:ln>
            <a:noFill/>
          </a:ln>
        </p:spPr>
        <p:txBody>
          <a:bodyPr/>
          <a:lstStyle/>
          <a:p>
            <a:endParaRPr lang="zh-CN" altLang="en-US" sz="2135">
              <a:cs typeface="+mn-ea"/>
              <a:sym typeface="+mn-lt"/>
            </a:endParaRPr>
          </a:p>
        </p:txBody>
      </p:sp>
      <p:sp>
        <p:nvSpPr>
          <p:cNvPr id="7" name="Rectangle 10">
            <a:extLst>
              <a:ext uri="{FF2B5EF4-FFF2-40B4-BE49-F238E27FC236}">
                <a16:creationId xmlns:a16="http://schemas.microsoft.com/office/drawing/2014/main" id="{56890BC8-A990-44A2-A9BB-73629F92987F}"/>
              </a:ext>
            </a:extLst>
          </p:cNvPr>
          <p:cNvSpPr>
            <a:spLocks noChangeArrowheads="1"/>
          </p:cNvSpPr>
          <p:nvPr/>
        </p:nvSpPr>
        <p:spPr bwMode="auto">
          <a:xfrm>
            <a:off x="3843868" y="2386805"/>
            <a:ext cx="116417" cy="3200400"/>
          </a:xfrm>
          <a:prstGeom prst="rect">
            <a:avLst/>
          </a:prstGeom>
          <a:solidFill>
            <a:schemeClr val="accent2"/>
          </a:solidFill>
          <a:ln>
            <a:noFill/>
          </a:ln>
        </p:spPr>
        <p:txBody>
          <a:bodyPr/>
          <a:lstStyle/>
          <a:p>
            <a:endParaRPr lang="zh-CN" altLang="en-US" sz="2135">
              <a:cs typeface="+mn-ea"/>
              <a:sym typeface="+mn-lt"/>
            </a:endParaRPr>
          </a:p>
        </p:txBody>
      </p:sp>
      <p:sp>
        <p:nvSpPr>
          <p:cNvPr id="8" name="Freeform 20">
            <a:extLst>
              <a:ext uri="{FF2B5EF4-FFF2-40B4-BE49-F238E27FC236}">
                <a16:creationId xmlns:a16="http://schemas.microsoft.com/office/drawing/2014/main" id="{B01EAC41-981F-4318-812C-68B52A759BA7}"/>
              </a:ext>
            </a:extLst>
          </p:cNvPr>
          <p:cNvSpPr/>
          <p:nvPr/>
        </p:nvSpPr>
        <p:spPr bwMode="auto">
          <a:xfrm>
            <a:off x="4449233" y="3091656"/>
            <a:ext cx="450851" cy="40217"/>
          </a:xfrm>
          <a:custGeom>
            <a:avLst/>
            <a:gdLst>
              <a:gd name="T0" fmla="*/ 213 w 213"/>
              <a:gd name="T1" fmla="*/ 19 h 19"/>
              <a:gd name="T2" fmla="*/ 213 w 213"/>
              <a:gd name="T3" fmla="*/ 0 h 19"/>
              <a:gd name="T4" fmla="*/ 0 w 213"/>
              <a:gd name="T5" fmla="*/ 0 h 19"/>
              <a:gd name="T6" fmla="*/ 0 w 213"/>
              <a:gd name="T7" fmla="*/ 19 h 19"/>
              <a:gd name="T8" fmla="*/ 213 w 213"/>
              <a:gd name="T9" fmla="*/ 19 h 19"/>
              <a:gd name="T10" fmla="*/ 213 w 213"/>
              <a:gd name="T11" fmla="*/ 19 h 19"/>
            </a:gdLst>
            <a:ahLst/>
            <a:cxnLst>
              <a:cxn ang="0">
                <a:pos x="T0" y="T1"/>
              </a:cxn>
              <a:cxn ang="0">
                <a:pos x="T2" y="T3"/>
              </a:cxn>
              <a:cxn ang="0">
                <a:pos x="T4" y="T5"/>
              </a:cxn>
              <a:cxn ang="0">
                <a:pos x="T6" y="T7"/>
              </a:cxn>
              <a:cxn ang="0">
                <a:pos x="T8" y="T9"/>
              </a:cxn>
              <a:cxn ang="0">
                <a:pos x="T10" y="T11"/>
              </a:cxn>
            </a:cxnLst>
            <a:rect l="0" t="0" r="r" b="b"/>
            <a:pathLst>
              <a:path w="213" h="19">
                <a:moveTo>
                  <a:pt x="213" y="19"/>
                </a:moveTo>
                <a:lnTo>
                  <a:pt x="213" y="0"/>
                </a:lnTo>
                <a:lnTo>
                  <a:pt x="0" y="0"/>
                </a:lnTo>
                <a:lnTo>
                  <a:pt x="0" y="19"/>
                </a:lnTo>
                <a:lnTo>
                  <a:pt x="213" y="19"/>
                </a:lnTo>
                <a:lnTo>
                  <a:pt x="213" y="19"/>
                </a:ln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9" name="Freeform 21">
            <a:extLst>
              <a:ext uri="{FF2B5EF4-FFF2-40B4-BE49-F238E27FC236}">
                <a16:creationId xmlns:a16="http://schemas.microsoft.com/office/drawing/2014/main" id="{62CBCA28-C815-4B49-9BD7-719AB19AB02C}"/>
              </a:ext>
            </a:extLst>
          </p:cNvPr>
          <p:cNvSpPr/>
          <p:nvPr/>
        </p:nvSpPr>
        <p:spPr bwMode="auto">
          <a:xfrm>
            <a:off x="4614334" y="3364706"/>
            <a:ext cx="285751" cy="40217"/>
          </a:xfrm>
          <a:custGeom>
            <a:avLst/>
            <a:gdLst>
              <a:gd name="T0" fmla="*/ 135 w 135"/>
              <a:gd name="T1" fmla="*/ 19 h 19"/>
              <a:gd name="T2" fmla="*/ 135 w 135"/>
              <a:gd name="T3" fmla="*/ 0 h 19"/>
              <a:gd name="T4" fmla="*/ 0 w 135"/>
              <a:gd name="T5" fmla="*/ 0 h 19"/>
              <a:gd name="T6" fmla="*/ 0 w 135"/>
              <a:gd name="T7" fmla="*/ 19 h 19"/>
              <a:gd name="T8" fmla="*/ 135 w 135"/>
              <a:gd name="T9" fmla="*/ 19 h 19"/>
              <a:gd name="T10" fmla="*/ 135 w 135"/>
              <a:gd name="T11" fmla="*/ 19 h 19"/>
            </a:gdLst>
            <a:ahLst/>
            <a:cxnLst>
              <a:cxn ang="0">
                <a:pos x="T0" y="T1"/>
              </a:cxn>
              <a:cxn ang="0">
                <a:pos x="T2" y="T3"/>
              </a:cxn>
              <a:cxn ang="0">
                <a:pos x="T4" y="T5"/>
              </a:cxn>
              <a:cxn ang="0">
                <a:pos x="T6" y="T7"/>
              </a:cxn>
              <a:cxn ang="0">
                <a:pos x="T8" y="T9"/>
              </a:cxn>
              <a:cxn ang="0">
                <a:pos x="T10" y="T11"/>
              </a:cxn>
            </a:cxnLst>
            <a:rect l="0" t="0" r="r" b="b"/>
            <a:pathLst>
              <a:path w="135" h="19">
                <a:moveTo>
                  <a:pt x="135" y="19"/>
                </a:moveTo>
                <a:lnTo>
                  <a:pt x="135" y="0"/>
                </a:lnTo>
                <a:lnTo>
                  <a:pt x="0" y="0"/>
                </a:lnTo>
                <a:lnTo>
                  <a:pt x="0" y="19"/>
                </a:lnTo>
                <a:lnTo>
                  <a:pt x="135" y="19"/>
                </a:lnTo>
                <a:lnTo>
                  <a:pt x="135" y="19"/>
                </a:ln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10" name="Freeform 22">
            <a:extLst>
              <a:ext uri="{FF2B5EF4-FFF2-40B4-BE49-F238E27FC236}">
                <a16:creationId xmlns:a16="http://schemas.microsoft.com/office/drawing/2014/main" id="{EF99E345-7DCE-450D-AC90-8D5F67619C47}"/>
              </a:ext>
            </a:extLst>
          </p:cNvPr>
          <p:cNvSpPr/>
          <p:nvPr/>
        </p:nvSpPr>
        <p:spPr bwMode="auto">
          <a:xfrm>
            <a:off x="4614334" y="3641989"/>
            <a:ext cx="285751" cy="38100"/>
          </a:xfrm>
          <a:custGeom>
            <a:avLst/>
            <a:gdLst>
              <a:gd name="T0" fmla="*/ 135 w 135"/>
              <a:gd name="T1" fmla="*/ 18 h 18"/>
              <a:gd name="T2" fmla="*/ 135 w 135"/>
              <a:gd name="T3" fmla="*/ 0 h 18"/>
              <a:gd name="T4" fmla="*/ 0 w 135"/>
              <a:gd name="T5" fmla="*/ 0 h 18"/>
              <a:gd name="T6" fmla="*/ 0 w 135"/>
              <a:gd name="T7" fmla="*/ 18 h 18"/>
              <a:gd name="T8" fmla="*/ 135 w 135"/>
              <a:gd name="T9" fmla="*/ 18 h 18"/>
              <a:gd name="T10" fmla="*/ 135 w 135"/>
              <a:gd name="T11" fmla="*/ 18 h 18"/>
            </a:gdLst>
            <a:ahLst/>
            <a:cxnLst>
              <a:cxn ang="0">
                <a:pos x="T0" y="T1"/>
              </a:cxn>
              <a:cxn ang="0">
                <a:pos x="T2" y="T3"/>
              </a:cxn>
              <a:cxn ang="0">
                <a:pos x="T4" y="T5"/>
              </a:cxn>
              <a:cxn ang="0">
                <a:pos x="T6" y="T7"/>
              </a:cxn>
              <a:cxn ang="0">
                <a:pos x="T8" y="T9"/>
              </a:cxn>
              <a:cxn ang="0">
                <a:pos x="T10" y="T11"/>
              </a:cxn>
            </a:cxnLst>
            <a:rect l="0" t="0" r="r" b="b"/>
            <a:pathLst>
              <a:path w="135" h="18">
                <a:moveTo>
                  <a:pt x="135" y="18"/>
                </a:moveTo>
                <a:lnTo>
                  <a:pt x="135" y="0"/>
                </a:lnTo>
                <a:lnTo>
                  <a:pt x="0" y="0"/>
                </a:lnTo>
                <a:lnTo>
                  <a:pt x="0" y="18"/>
                </a:lnTo>
                <a:lnTo>
                  <a:pt x="135" y="18"/>
                </a:lnTo>
                <a:lnTo>
                  <a:pt x="135" y="18"/>
                </a:ln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11" name="Freeform 23">
            <a:extLst>
              <a:ext uri="{FF2B5EF4-FFF2-40B4-BE49-F238E27FC236}">
                <a16:creationId xmlns:a16="http://schemas.microsoft.com/office/drawing/2014/main" id="{B52CE2AC-3550-465F-9EDB-040490944A5E}"/>
              </a:ext>
            </a:extLst>
          </p:cNvPr>
          <p:cNvSpPr/>
          <p:nvPr/>
        </p:nvSpPr>
        <p:spPr bwMode="auto">
          <a:xfrm>
            <a:off x="4614334" y="3915040"/>
            <a:ext cx="285751" cy="40217"/>
          </a:xfrm>
          <a:custGeom>
            <a:avLst/>
            <a:gdLst>
              <a:gd name="T0" fmla="*/ 135 w 135"/>
              <a:gd name="T1" fmla="*/ 19 h 19"/>
              <a:gd name="T2" fmla="*/ 135 w 135"/>
              <a:gd name="T3" fmla="*/ 0 h 19"/>
              <a:gd name="T4" fmla="*/ 0 w 135"/>
              <a:gd name="T5" fmla="*/ 0 h 19"/>
              <a:gd name="T6" fmla="*/ 0 w 135"/>
              <a:gd name="T7" fmla="*/ 19 h 19"/>
              <a:gd name="T8" fmla="*/ 135 w 135"/>
              <a:gd name="T9" fmla="*/ 19 h 19"/>
              <a:gd name="T10" fmla="*/ 135 w 135"/>
              <a:gd name="T11" fmla="*/ 19 h 19"/>
            </a:gdLst>
            <a:ahLst/>
            <a:cxnLst>
              <a:cxn ang="0">
                <a:pos x="T0" y="T1"/>
              </a:cxn>
              <a:cxn ang="0">
                <a:pos x="T2" y="T3"/>
              </a:cxn>
              <a:cxn ang="0">
                <a:pos x="T4" y="T5"/>
              </a:cxn>
              <a:cxn ang="0">
                <a:pos x="T6" y="T7"/>
              </a:cxn>
              <a:cxn ang="0">
                <a:pos x="T8" y="T9"/>
              </a:cxn>
              <a:cxn ang="0">
                <a:pos x="T10" y="T11"/>
              </a:cxn>
            </a:cxnLst>
            <a:rect l="0" t="0" r="r" b="b"/>
            <a:pathLst>
              <a:path w="135" h="19">
                <a:moveTo>
                  <a:pt x="135" y="19"/>
                </a:moveTo>
                <a:lnTo>
                  <a:pt x="135" y="0"/>
                </a:lnTo>
                <a:lnTo>
                  <a:pt x="0" y="0"/>
                </a:lnTo>
                <a:lnTo>
                  <a:pt x="0" y="19"/>
                </a:lnTo>
                <a:lnTo>
                  <a:pt x="135" y="19"/>
                </a:lnTo>
                <a:lnTo>
                  <a:pt x="135" y="19"/>
                </a:ln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12" name="Freeform 24">
            <a:extLst>
              <a:ext uri="{FF2B5EF4-FFF2-40B4-BE49-F238E27FC236}">
                <a16:creationId xmlns:a16="http://schemas.microsoft.com/office/drawing/2014/main" id="{8F883BC0-9002-4322-8B65-844DBA2710D5}"/>
              </a:ext>
            </a:extLst>
          </p:cNvPr>
          <p:cNvSpPr/>
          <p:nvPr/>
        </p:nvSpPr>
        <p:spPr bwMode="auto">
          <a:xfrm>
            <a:off x="4449233" y="4188089"/>
            <a:ext cx="450851" cy="40217"/>
          </a:xfrm>
          <a:custGeom>
            <a:avLst/>
            <a:gdLst>
              <a:gd name="T0" fmla="*/ 213 w 213"/>
              <a:gd name="T1" fmla="*/ 19 h 19"/>
              <a:gd name="T2" fmla="*/ 213 w 213"/>
              <a:gd name="T3" fmla="*/ 0 h 19"/>
              <a:gd name="T4" fmla="*/ 0 w 213"/>
              <a:gd name="T5" fmla="*/ 0 h 19"/>
              <a:gd name="T6" fmla="*/ 0 w 213"/>
              <a:gd name="T7" fmla="*/ 19 h 19"/>
              <a:gd name="T8" fmla="*/ 213 w 213"/>
              <a:gd name="T9" fmla="*/ 19 h 19"/>
              <a:gd name="T10" fmla="*/ 213 w 213"/>
              <a:gd name="T11" fmla="*/ 19 h 19"/>
            </a:gdLst>
            <a:ahLst/>
            <a:cxnLst>
              <a:cxn ang="0">
                <a:pos x="T0" y="T1"/>
              </a:cxn>
              <a:cxn ang="0">
                <a:pos x="T2" y="T3"/>
              </a:cxn>
              <a:cxn ang="0">
                <a:pos x="T4" y="T5"/>
              </a:cxn>
              <a:cxn ang="0">
                <a:pos x="T6" y="T7"/>
              </a:cxn>
              <a:cxn ang="0">
                <a:pos x="T8" y="T9"/>
              </a:cxn>
              <a:cxn ang="0">
                <a:pos x="T10" y="T11"/>
              </a:cxn>
            </a:cxnLst>
            <a:rect l="0" t="0" r="r" b="b"/>
            <a:pathLst>
              <a:path w="213" h="19">
                <a:moveTo>
                  <a:pt x="213" y="19"/>
                </a:moveTo>
                <a:lnTo>
                  <a:pt x="213" y="0"/>
                </a:lnTo>
                <a:lnTo>
                  <a:pt x="0" y="0"/>
                </a:lnTo>
                <a:lnTo>
                  <a:pt x="0" y="19"/>
                </a:lnTo>
                <a:lnTo>
                  <a:pt x="213" y="19"/>
                </a:lnTo>
                <a:lnTo>
                  <a:pt x="213" y="19"/>
                </a:ln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13" name="Freeform 25">
            <a:extLst>
              <a:ext uri="{FF2B5EF4-FFF2-40B4-BE49-F238E27FC236}">
                <a16:creationId xmlns:a16="http://schemas.microsoft.com/office/drawing/2014/main" id="{597425F3-C8F5-48CD-938F-8C8ED51D9EA5}"/>
              </a:ext>
            </a:extLst>
          </p:cNvPr>
          <p:cNvSpPr/>
          <p:nvPr/>
        </p:nvSpPr>
        <p:spPr bwMode="auto">
          <a:xfrm>
            <a:off x="4614334" y="4465373"/>
            <a:ext cx="302684" cy="38100"/>
          </a:xfrm>
          <a:custGeom>
            <a:avLst/>
            <a:gdLst>
              <a:gd name="T0" fmla="*/ 143 w 143"/>
              <a:gd name="T1" fmla="*/ 18 h 18"/>
              <a:gd name="T2" fmla="*/ 143 w 143"/>
              <a:gd name="T3" fmla="*/ 0 h 18"/>
              <a:gd name="T4" fmla="*/ 0 w 143"/>
              <a:gd name="T5" fmla="*/ 0 h 18"/>
              <a:gd name="T6" fmla="*/ 0 w 143"/>
              <a:gd name="T7" fmla="*/ 18 h 18"/>
              <a:gd name="T8" fmla="*/ 143 w 143"/>
              <a:gd name="T9" fmla="*/ 18 h 18"/>
              <a:gd name="T10" fmla="*/ 143 w 143"/>
              <a:gd name="T11" fmla="*/ 18 h 18"/>
            </a:gdLst>
            <a:ahLst/>
            <a:cxnLst>
              <a:cxn ang="0">
                <a:pos x="T0" y="T1"/>
              </a:cxn>
              <a:cxn ang="0">
                <a:pos x="T2" y="T3"/>
              </a:cxn>
              <a:cxn ang="0">
                <a:pos x="T4" y="T5"/>
              </a:cxn>
              <a:cxn ang="0">
                <a:pos x="T6" y="T7"/>
              </a:cxn>
              <a:cxn ang="0">
                <a:pos x="T8" y="T9"/>
              </a:cxn>
              <a:cxn ang="0">
                <a:pos x="T10" y="T11"/>
              </a:cxn>
            </a:cxnLst>
            <a:rect l="0" t="0" r="r" b="b"/>
            <a:pathLst>
              <a:path w="143" h="18">
                <a:moveTo>
                  <a:pt x="143" y="18"/>
                </a:moveTo>
                <a:lnTo>
                  <a:pt x="143" y="0"/>
                </a:lnTo>
                <a:lnTo>
                  <a:pt x="0" y="0"/>
                </a:lnTo>
                <a:lnTo>
                  <a:pt x="0" y="18"/>
                </a:lnTo>
                <a:lnTo>
                  <a:pt x="143" y="18"/>
                </a:lnTo>
                <a:lnTo>
                  <a:pt x="143" y="18"/>
                </a:ln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14" name="Freeform 26">
            <a:extLst>
              <a:ext uri="{FF2B5EF4-FFF2-40B4-BE49-F238E27FC236}">
                <a16:creationId xmlns:a16="http://schemas.microsoft.com/office/drawing/2014/main" id="{4A315597-67AB-40B1-A213-E06A00079E32}"/>
              </a:ext>
            </a:extLst>
          </p:cNvPr>
          <p:cNvSpPr/>
          <p:nvPr/>
        </p:nvSpPr>
        <p:spPr bwMode="auto">
          <a:xfrm>
            <a:off x="4614334" y="4738422"/>
            <a:ext cx="302684" cy="38100"/>
          </a:xfrm>
          <a:custGeom>
            <a:avLst/>
            <a:gdLst>
              <a:gd name="T0" fmla="*/ 143 w 143"/>
              <a:gd name="T1" fmla="*/ 18 h 18"/>
              <a:gd name="T2" fmla="*/ 143 w 143"/>
              <a:gd name="T3" fmla="*/ 0 h 18"/>
              <a:gd name="T4" fmla="*/ 0 w 143"/>
              <a:gd name="T5" fmla="*/ 0 h 18"/>
              <a:gd name="T6" fmla="*/ 0 w 143"/>
              <a:gd name="T7" fmla="*/ 18 h 18"/>
              <a:gd name="T8" fmla="*/ 143 w 143"/>
              <a:gd name="T9" fmla="*/ 18 h 18"/>
              <a:gd name="T10" fmla="*/ 143 w 143"/>
              <a:gd name="T11" fmla="*/ 18 h 18"/>
            </a:gdLst>
            <a:ahLst/>
            <a:cxnLst>
              <a:cxn ang="0">
                <a:pos x="T0" y="T1"/>
              </a:cxn>
              <a:cxn ang="0">
                <a:pos x="T2" y="T3"/>
              </a:cxn>
              <a:cxn ang="0">
                <a:pos x="T4" y="T5"/>
              </a:cxn>
              <a:cxn ang="0">
                <a:pos x="T6" y="T7"/>
              </a:cxn>
              <a:cxn ang="0">
                <a:pos x="T8" y="T9"/>
              </a:cxn>
              <a:cxn ang="0">
                <a:pos x="T10" y="T11"/>
              </a:cxn>
            </a:cxnLst>
            <a:rect l="0" t="0" r="r" b="b"/>
            <a:pathLst>
              <a:path w="143" h="18">
                <a:moveTo>
                  <a:pt x="143" y="18"/>
                </a:moveTo>
                <a:lnTo>
                  <a:pt x="143" y="0"/>
                </a:lnTo>
                <a:lnTo>
                  <a:pt x="0" y="0"/>
                </a:lnTo>
                <a:lnTo>
                  <a:pt x="0" y="18"/>
                </a:lnTo>
                <a:lnTo>
                  <a:pt x="143" y="18"/>
                </a:lnTo>
                <a:lnTo>
                  <a:pt x="143" y="18"/>
                </a:ln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15" name="Freeform 27">
            <a:extLst>
              <a:ext uri="{FF2B5EF4-FFF2-40B4-BE49-F238E27FC236}">
                <a16:creationId xmlns:a16="http://schemas.microsoft.com/office/drawing/2014/main" id="{C748DA17-DE63-4C38-85ED-3C4B590E639F}"/>
              </a:ext>
            </a:extLst>
          </p:cNvPr>
          <p:cNvSpPr/>
          <p:nvPr/>
        </p:nvSpPr>
        <p:spPr bwMode="auto">
          <a:xfrm>
            <a:off x="4614334" y="5011473"/>
            <a:ext cx="302684" cy="40217"/>
          </a:xfrm>
          <a:custGeom>
            <a:avLst/>
            <a:gdLst>
              <a:gd name="T0" fmla="*/ 143 w 143"/>
              <a:gd name="T1" fmla="*/ 19 h 19"/>
              <a:gd name="T2" fmla="*/ 143 w 143"/>
              <a:gd name="T3" fmla="*/ 0 h 19"/>
              <a:gd name="T4" fmla="*/ 0 w 143"/>
              <a:gd name="T5" fmla="*/ 0 h 19"/>
              <a:gd name="T6" fmla="*/ 0 w 143"/>
              <a:gd name="T7" fmla="*/ 19 h 19"/>
              <a:gd name="T8" fmla="*/ 143 w 143"/>
              <a:gd name="T9" fmla="*/ 19 h 19"/>
              <a:gd name="T10" fmla="*/ 143 w 143"/>
              <a:gd name="T11" fmla="*/ 19 h 19"/>
            </a:gdLst>
            <a:ahLst/>
            <a:cxnLst>
              <a:cxn ang="0">
                <a:pos x="T0" y="T1"/>
              </a:cxn>
              <a:cxn ang="0">
                <a:pos x="T2" y="T3"/>
              </a:cxn>
              <a:cxn ang="0">
                <a:pos x="T4" y="T5"/>
              </a:cxn>
              <a:cxn ang="0">
                <a:pos x="T6" y="T7"/>
              </a:cxn>
              <a:cxn ang="0">
                <a:pos x="T8" y="T9"/>
              </a:cxn>
              <a:cxn ang="0">
                <a:pos x="T10" y="T11"/>
              </a:cxn>
            </a:cxnLst>
            <a:rect l="0" t="0" r="r" b="b"/>
            <a:pathLst>
              <a:path w="143" h="19">
                <a:moveTo>
                  <a:pt x="143" y="19"/>
                </a:moveTo>
                <a:lnTo>
                  <a:pt x="143" y="0"/>
                </a:lnTo>
                <a:lnTo>
                  <a:pt x="0" y="0"/>
                </a:lnTo>
                <a:lnTo>
                  <a:pt x="0" y="19"/>
                </a:lnTo>
                <a:lnTo>
                  <a:pt x="143" y="19"/>
                </a:lnTo>
                <a:lnTo>
                  <a:pt x="143" y="19"/>
                </a:ln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16" name="Freeform 28">
            <a:extLst>
              <a:ext uri="{FF2B5EF4-FFF2-40B4-BE49-F238E27FC236}">
                <a16:creationId xmlns:a16="http://schemas.microsoft.com/office/drawing/2014/main" id="{A78B2CAA-FD55-4ACD-BCB3-9F8FF4173085}"/>
              </a:ext>
            </a:extLst>
          </p:cNvPr>
          <p:cNvSpPr/>
          <p:nvPr/>
        </p:nvSpPr>
        <p:spPr bwMode="auto">
          <a:xfrm>
            <a:off x="4449233" y="5288755"/>
            <a:ext cx="450851" cy="38100"/>
          </a:xfrm>
          <a:custGeom>
            <a:avLst/>
            <a:gdLst>
              <a:gd name="T0" fmla="*/ 213 w 213"/>
              <a:gd name="T1" fmla="*/ 18 h 18"/>
              <a:gd name="T2" fmla="*/ 213 w 213"/>
              <a:gd name="T3" fmla="*/ 0 h 18"/>
              <a:gd name="T4" fmla="*/ 0 w 213"/>
              <a:gd name="T5" fmla="*/ 0 h 18"/>
              <a:gd name="T6" fmla="*/ 0 w 213"/>
              <a:gd name="T7" fmla="*/ 18 h 18"/>
              <a:gd name="T8" fmla="*/ 213 w 213"/>
              <a:gd name="T9" fmla="*/ 18 h 18"/>
              <a:gd name="T10" fmla="*/ 213 w 213"/>
              <a:gd name="T11" fmla="*/ 18 h 18"/>
            </a:gdLst>
            <a:ahLst/>
            <a:cxnLst>
              <a:cxn ang="0">
                <a:pos x="T0" y="T1"/>
              </a:cxn>
              <a:cxn ang="0">
                <a:pos x="T2" y="T3"/>
              </a:cxn>
              <a:cxn ang="0">
                <a:pos x="T4" y="T5"/>
              </a:cxn>
              <a:cxn ang="0">
                <a:pos x="T6" y="T7"/>
              </a:cxn>
              <a:cxn ang="0">
                <a:pos x="T8" y="T9"/>
              </a:cxn>
              <a:cxn ang="0">
                <a:pos x="T10" y="T11"/>
              </a:cxn>
            </a:cxnLst>
            <a:rect l="0" t="0" r="r" b="b"/>
            <a:pathLst>
              <a:path w="213" h="18">
                <a:moveTo>
                  <a:pt x="213" y="18"/>
                </a:moveTo>
                <a:lnTo>
                  <a:pt x="213" y="0"/>
                </a:lnTo>
                <a:lnTo>
                  <a:pt x="0" y="0"/>
                </a:lnTo>
                <a:lnTo>
                  <a:pt x="0" y="18"/>
                </a:lnTo>
                <a:lnTo>
                  <a:pt x="213" y="18"/>
                </a:lnTo>
                <a:lnTo>
                  <a:pt x="213" y="18"/>
                </a:lnTo>
                <a:close/>
              </a:path>
            </a:pathLst>
          </a:custGeom>
          <a:solidFill>
            <a:schemeClr val="bg1">
              <a:lumMod val="65000"/>
            </a:schemeClr>
          </a:solidFill>
          <a:ln>
            <a:noFill/>
          </a:ln>
        </p:spPr>
        <p:txBody>
          <a:bodyPr vert="horz" wrap="square" lIns="121920" tIns="60960" rIns="121920" bIns="60960" numCol="1" anchor="t" anchorCtr="0" compatLnSpc="1"/>
          <a:lstStyle/>
          <a:p>
            <a:endParaRPr lang="zh-CN" altLang="en-US" sz="2400">
              <a:cs typeface="+mn-ea"/>
              <a:sym typeface="+mn-lt"/>
            </a:endParaRPr>
          </a:p>
        </p:txBody>
      </p:sp>
      <p:sp>
        <p:nvSpPr>
          <p:cNvPr id="19" name="TextBox 682">
            <a:extLst>
              <a:ext uri="{FF2B5EF4-FFF2-40B4-BE49-F238E27FC236}">
                <a16:creationId xmlns:a16="http://schemas.microsoft.com/office/drawing/2014/main" id="{E07AD3A1-90F0-4A89-8EC4-887C8716929F}"/>
              </a:ext>
            </a:extLst>
          </p:cNvPr>
          <p:cNvSpPr txBox="1"/>
          <p:nvPr/>
        </p:nvSpPr>
        <p:spPr>
          <a:xfrm>
            <a:off x="5066348" y="3324100"/>
            <a:ext cx="697627" cy="400110"/>
          </a:xfrm>
          <a:prstGeom prst="rect">
            <a:avLst/>
          </a:prstGeom>
          <a:noFill/>
        </p:spPr>
        <p:txBody>
          <a:bodyPr wrap="none">
            <a:spAutoFit/>
          </a:bodyPr>
          <a:lstStyle>
            <a:defPPr>
              <a:defRPr lang="zh-CN"/>
            </a:defPPr>
            <a:lvl1pPr>
              <a:defRPr>
                <a:solidFill>
                  <a:schemeClr val="bg1"/>
                </a:solidFill>
                <a:latin typeface="方正中等线简体" pitchFamily="65" charset="-122"/>
                <a:ea typeface="方正中等线简体" pitchFamily="65" charset="-122"/>
              </a:defRPr>
            </a:lvl1pPr>
          </a:lstStyle>
          <a:p>
            <a:r>
              <a:rPr lang="zh-CN" altLang="en-US" sz="2000" dirty="0">
                <a:solidFill>
                  <a:schemeClr val="tx1">
                    <a:lumMod val="50000"/>
                    <a:lumOff val="50000"/>
                  </a:schemeClr>
                </a:solidFill>
                <a:latin typeface="+mn-ea"/>
                <a:ea typeface="+mn-ea"/>
                <a:cs typeface="+mn-ea"/>
                <a:sym typeface="+mn-lt"/>
              </a:rPr>
              <a:t>刻度</a:t>
            </a:r>
          </a:p>
        </p:txBody>
      </p:sp>
      <p:cxnSp>
        <p:nvCxnSpPr>
          <p:cNvPr id="20" name="直接连接符 19">
            <a:extLst>
              <a:ext uri="{FF2B5EF4-FFF2-40B4-BE49-F238E27FC236}">
                <a16:creationId xmlns:a16="http://schemas.microsoft.com/office/drawing/2014/main" id="{CDD31CF0-DBE7-4D64-BBD8-D437A667AF1D}"/>
              </a:ext>
            </a:extLst>
          </p:cNvPr>
          <p:cNvCxnSpPr/>
          <p:nvPr/>
        </p:nvCxnSpPr>
        <p:spPr>
          <a:xfrm>
            <a:off x="5917858" y="2266156"/>
            <a:ext cx="5107860" cy="0"/>
          </a:xfrm>
          <a:prstGeom prst="line">
            <a:avLst/>
          </a:prstGeom>
          <a:solidFill>
            <a:srgbClr val="070606"/>
          </a:solidFill>
          <a:ln w="15875">
            <a:solidFill>
              <a:schemeClr val="tx1">
                <a:lumMod val="50000"/>
                <a:lumOff val="50000"/>
              </a:schemeClr>
            </a:solidFill>
            <a:round/>
          </a:ln>
        </p:spPr>
      </p:cxnSp>
      <p:sp>
        <p:nvSpPr>
          <p:cNvPr id="21" name="TextBox 64">
            <a:extLst>
              <a:ext uri="{FF2B5EF4-FFF2-40B4-BE49-F238E27FC236}">
                <a16:creationId xmlns:a16="http://schemas.microsoft.com/office/drawing/2014/main" id="{EFFF142D-022E-4BA1-AE02-76FBEAA76BCD}"/>
              </a:ext>
            </a:extLst>
          </p:cNvPr>
          <p:cNvSpPr txBox="1"/>
          <p:nvPr/>
        </p:nvSpPr>
        <p:spPr bwMode="auto">
          <a:xfrm>
            <a:off x="5976112" y="1814751"/>
            <a:ext cx="1435008" cy="420564"/>
          </a:xfrm>
          <a:prstGeom prst="rect">
            <a:avLst/>
          </a:prstGeom>
          <a:noFill/>
        </p:spPr>
        <p:txBody>
          <a:bodyPr wrap="none">
            <a:spAutoFit/>
          </a:bodyPr>
          <a:lstStyle>
            <a:defPPr>
              <a:defRPr lang="zh-CN"/>
            </a:defPPr>
            <a:lvl1pPr fontAlgn="auto">
              <a:spcBef>
                <a:spcPts val="0"/>
              </a:spcBef>
              <a:spcAft>
                <a:spcPts val="0"/>
              </a:spcAft>
              <a:defRPr sz="1200" spc="300">
                <a:latin typeface="微软雅黑" pitchFamily="34" charset="-122"/>
                <a:ea typeface="微软雅黑" pitchFamily="34" charset="-122"/>
                <a:cs typeface="Arial" pitchFamily="34" charset="0"/>
              </a:defRPr>
            </a:lvl1pPr>
          </a:lstStyle>
          <a:p>
            <a:r>
              <a:rPr lang="zh-CN" altLang="en-US" sz="2135" b="1" dirty="0">
                <a:solidFill>
                  <a:schemeClr val="tx1">
                    <a:lumMod val="75000"/>
                    <a:lumOff val="25000"/>
                  </a:schemeClr>
                </a:solidFill>
                <a:latin typeface="+mj-ea"/>
                <a:ea typeface="+mj-ea"/>
                <a:cs typeface="+mn-ea"/>
                <a:sym typeface="+mn-lt"/>
              </a:rPr>
              <a:t>添加标题</a:t>
            </a:r>
          </a:p>
        </p:txBody>
      </p:sp>
      <p:sp>
        <p:nvSpPr>
          <p:cNvPr id="22" name="TextBox 24">
            <a:extLst>
              <a:ext uri="{FF2B5EF4-FFF2-40B4-BE49-F238E27FC236}">
                <a16:creationId xmlns:a16="http://schemas.microsoft.com/office/drawing/2014/main" id="{CE8CDA77-4CA9-4ACA-A674-5752840F6D40}"/>
              </a:ext>
            </a:extLst>
          </p:cNvPr>
          <p:cNvSpPr txBox="1"/>
          <p:nvPr/>
        </p:nvSpPr>
        <p:spPr bwMode="auto">
          <a:xfrm>
            <a:off x="3341251" y="1558324"/>
            <a:ext cx="1435008" cy="420564"/>
          </a:xfrm>
          <a:prstGeom prst="rect">
            <a:avLst/>
          </a:prstGeom>
          <a:noFill/>
        </p:spPr>
        <p:txBody>
          <a:bodyPr wrap="none">
            <a:spAutoFit/>
          </a:bodyPr>
          <a:lstStyle>
            <a:defPPr>
              <a:defRPr lang="zh-CN"/>
            </a:defPPr>
            <a:lvl1pPr algn="ctr" fontAlgn="auto">
              <a:spcBef>
                <a:spcPts val="0"/>
              </a:spcBef>
              <a:spcAft>
                <a:spcPts val="0"/>
              </a:spcAft>
              <a:defRPr sz="1600" spc="300">
                <a:solidFill>
                  <a:srgbClr val="EBAC07"/>
                </a:solidFill>
                <a:latin typeface="微软雅黑" pitchFamily="34" charset="-122"/>
                <a:ea typeface="微软雅黑" pitchFamily="34" charset="-122"/>
                <a:cs typeface="Arial" pitchFamily="34" charset="0"/>
              </a:defRPr>
            </a:lvl1pPr>
          </a:lstStyle>
          <a:p>
            <a:pPr algn="r"/>
            <a:r>
              <a:rPr lang="zh-CN" altLang="en-US" sz="2135" b="1" dirty="0">
                <a:solidFill>
                  <a:schemeClr val="accent5"/>
                </a:solidFill>
                <a:latin typeface="+mn-lt"/>
                <a:ea typeface="+mn-ea"/>
                <a:cs typeface="+mn-ea"/>
                <a:sym typeface="+mn-lt"/>
              </a:rPr>
              <a:t>添加标题</a:t>
            </a:r>
          </a:p>
        </p:txBody>
      </p:sp>
      <p:sp>
        <p:nvSpPr>
          <p:cNvPr id="23" name="TextBox 25">
            <a:extLst>
              <a:ext uri="{FF2B5EF4-FFF2-40B4-BE49-F238E27FC236}">
                <a16:creationId xmlns:a16="http://schemas.microsoft.com/office/drawing/2014/main" id="{194C9030-83E8-4B3C-A8F7-E811ECAD00F3}"/>
              </a:ext>
            </a:extLst>
          </p:cNvPr>
          <p:cNvSpPr txBox="1"/>
          <p:nvPr/>
        </p:nvSpPr>
        <p:spPr bwMode="auto">
          <a:xfrm>
            <a:off x="2737221" y="1943835"/>
            <a:ext cx="1435008" cy="420564"/>
          </a:xfrm>
          <a:prstGeom prst="rect">
            <a:avLst/>
          </a:prstGeom>
          <a:noFill/>
        </p:spPr>
        <p:txBody>
          <a:bodyPr wrap="none">
            <a:spAutoFit/>
          </a:bodyPr>
          <a:lstStyle>
            <a:defPPr>
              <a:defRPr lang="zh-CN"/>
            </a:defPPr>
            <a:lvl1pPr algn="ctr" fontAlgn="auto">
              <a:spcBef>
                <a:spcPts val="0"/>
              </a:spcBef>
              <a:spcAft>
                <a:spcPts val="0"/>
              </a:spcAft>
              <a:defRPr sz="1600" spc="300">
                <a:solidFill>
                  <a:srgbClr val="8BC925"/>
                </a:solidFill>
                <a:latin typeface="微软雅黑" pitchFamily="34" charset="-122"/>
                <a:ea typeface="微软雅黑" pitchFamily="34" charset="-122"/>
                <a:cs typeface="Arial" pitchFamily="34" charset="0"/>
              </a:defRPr>
            </a:lvl1pPr>
          </a:lstStyle>
          <a:p>
            <a:pPr algn="r"/>
            <a:r>
              <a:rPr lang="zh-CN" altLang="en-US" sz="2135" b="1" dirty="0">
                <a:solidFill>
                  <a:schemeClr val="accent2"/>
                </a:solidFill>
                <a:latin typeface="+mn-lt"/>
                <a:ea typeface="+mn-ea"/>
                <a:cs typeface="+mn-ea"/>
                <a:sym typeface="+mn-lt"/>
              </a:rPr>
              <a:t>添加标题</a:t>
            </a:r>
          </a:p>
        </p:txBody>
      </p:sp>
      <p:sp>
        <p:nvSpPr>
          <p:cNvPr id="24" name="TextBox 26">
            <a:extLst>
              <a:ext uri="{FF2B5EF4-FFF2-40B4-BE49-F238E27FC236}">
                <a16:creationId xmlns:a16="http://schemas.microsoft.com/office/drawing/2014/main" id="{4D8C9EDC-7085-4F83-83FC-8631BA72DB6A}"/>
              </a:ext>
            </a:extLst>
          </p:cNvPr>
          <p:cNvSpPr txBox="1"/>
          <p:nvPr/>
        </p:nvSpPr>
        <p:spPr bwMode="auto">
          <a:xfrm>
            <a:off x="2188600" y="2942152"/>
            <a:ext cx="1435008" cy="420564"/>
          </a:xfrm>
          <a:prstGeom prst="rect">
            <a:avLst/>
          </a:prstGeom>
          <a:noFill/>
        </p:spPr>
        <p:txBody>
          <a:bodyPr wrap="none">
            <a:spAutoFit/>
          </a:bodyPr>
          <a:lstStyle>
            <a:defPPr>
              <a:defRPr lang="zh-CN"/>
            </a:defPPr>
            <a:lvl1pPr algn="ctr" fontAlgn="auto">
              <a:spcBef>
                <a:spcPts val="0"/>
              </a:spcBef>
              <a:spcAft>
                <a:spcPts val="0"/>
              </a:spcAft>
              <a:defRPr sz="1600" spc="300">
                <a:solidFill>
                  <a:srgbClr val="F83003"/>
                </a:solidFill>
                <a:latin typeface="微软雅黑" pitchFamily="34" charset="-122"/>
                <a:ea typeface="微软雅黑" pitchFamily="34" charset="-122"/>
                <a:cs typeface="Arial" pitchFamily="34" charset="0"/>
              </a:defRPr>
            </a:lvl1pPr>
          </a:lstStyle>
          <a:p>
            <a:r>
              <a:rPr lang="zh-CN" altLang="en-US" sz="2135" b="1" dirty="0">
                <a:solidFill>
                  <a:schemeClr val="accent1"/>
                </a:solidFill>
                <a:latin typeface="+mn-lt"/>
                <a:ea typeface="+mn-ea"/>
                <a:cs typeface="+mn-ea"/>
                <a:sym typeface="+mn-lt"/>
              </a:rPr>
              <a:t>添加标题</a:t>
            </a:r>
          </a:p>
        </p:txBody>
      </p:sp>
      <p:sp>
        <p:nvSpPr>
          <p:cNvPr id="25" name="矩形 24">
            <a:extLst>
              <a:ext uri="{FF2B5EF4-FFF2-40B4-BE49-F238E27FC236}">
                <a16:creationId xmlns:a16="http://schemas.microsoft.com/office/drawing/2014/main" id="{8595A414-747D-4878-B0D0-EC92FF8FA7C9}"/>
              </a:ext>
            </a:extLst>
          </p:cNvPr>
          <p:cNvSpPr/>
          <p:nvPr/>
        </p:nvSpPr>
        <p:spPr>
          <a:xfrm>
            <a:off x="6021943" y="2364399"/>
            <a:ext cx="5255657" cy="1707199"/>
          </a:xfrm>
          <a:prstGeom prst="rect">
            <a:avLst/>
          </a:prstGeom>
        </p:spPr>
        <p:txBody>
          <a:bodyPr wrap="square">
            <a:spAutoFit/>
          </a:bodyPr>
          <a:lstStyle/>
          <a:p>
            <a:pPr>
              <a:lnSpc>
                <a:spcPct val="150000"/>
              </a:lnSpc>
            </a:pPr>
            <a:r>
              <a:rPr lang="zh-CN" altLang="en-US" dirty="0">
                <a:solidFill>
                  <a:schemeClr val="tx1">
                    <a:lumMod val="85000"/>
                    <a:lumOff val="15000"/>
                  </a:schemeClr>
                </a:solidFill>
                <a:latin typeface="+mn-ea"/>
                <a:cs typeface="+mn-ea"/>
                <a:sym typeface="+mn-lt"/>
              </a:rPr>
              <a:t>这里填写文字内容这里填写文字内容这里填写文字内容这里填写文字内容这里填写文字内容这里填写文字内容这里填写文字内容这里填写文字内容这里填写文字内容这里填写文字内容这里。</a:t>
            </a:r>
          </a:p>
        </p:txBody>
      </p:sp>
      <p:sp>
        <p:nvSpPr>
          <p:cNvPr id="26" name="矩形 25">
            <a:extLst>
              <a:ext uri="{FF2B5EF4-FFF2-40B4-BE49-F238E27FC236}">
                <a16:creationId xmlns:a16="http://schemas.microsoft.com/office/drawing/2014/main" id="{0E1E0ED3-026F-4BB9-8086-FA6F6EC1F7AC}"/>
              </a:ext>
            </a:extLst>
          </p:cNvPr>
          <p:cNvSpPr/>
          <p:nvPr/>
        </p:nvSpPr>
        <p:spPr>
          <a:xfrm>
            <a:off x="6086429" y="4233761"/>
            <a:ext cx="2355823" cy="1754326"/>
          </a:xfrm>
          <a:prstGeom prst="rect">
            <a:avLst/>
          </a:prstGeom>
        </p:spPr>
        <p:txBody>
          <a:bodyPr wrap="square">
            <a:spAutoFit/>
          </a:bodyPr>
          <a:lstStyle/>
          <a:p>
            <a:pPr>
              <a:lnSpc>
                <a:spcPct val="150000"/>
              </a:lnSpc>
            </a:pPr>
            <a:r>
              <a:rPr lang="zh-CN" altLang="en-US" dirty="0">
                <a:solidFill>
                  <a:schemeClr val="tx1">
                    <a:lumMod val="85000"/>
                    <a:lumOff val="15000"/>
                  </a:schemeClr>
                </a:solidFill>
                <a:cs typeface="+mn-ea"/>
                <a:sym typeface="+mn-lt"/>
              </a:rPr>
              <a:t>这里填写文字内容这里填写文字内容这里填写文字内容这里填写文字内容</a:t>
            </a:r>
          </a:p>
        </p:txBody>
      </p:sp>
      <p:sp>
        <p:nvSpPr>
          <p:cNvPr id="27" name="矩形 26">
            <a:extLst>
              <a:ext uri="{FF2B5EF4-FFF2-40B4-BE49-F238E27FC236}">
                <a16:creationId xmlns:a16="http://schemas.microsoft.com/office/drawing/2014/main" id="{18C3CB68-43E6-45EE-9262-A382347212EB}"/>
              </a:ext>
            </a:extLst>
          </p:cNvPr>
          <p:cNvSpPr/>
          <p:nvPr/>
        </p:nvSpPr>
        <p:spPr>
          <a:xfrm>
            <a:off x="8897363" y="4233761"/>
            <a:ext cx="2355823" cy="1754326"/>
          </a:xfrm>
          <a:prstGeom prst="rect">
            <a:avLst/>
          </a:prstGeom>
        </p:spPr>
        <p:txBody>
          <a:bodyPr wrap="square">
            <a:spAutoFit/>
          </a:bodyPr>
          <a:lstStyle/>
          <a:p>
            <a:pPr>
              <a:lnSpc>
                <a:spcPct val="150000"/>
              </a:lnSpc>
            </a:pPr>
            <a:r>
              <a:rPr lang="zh-CN" altLang="en-US" dirty="0">
                <a:solidFill>
                  <a:schemeClr val="tx1">
                    <a:lumMod val="85000"/>
                    <a:lumOff val="15000"/>
                  </a:schemeClr>
                </a:solidFill>
                <a:cs typeface="+mn-ea"/>
                <a:sym typeface="+mn-lt"/>
              </a:rPr>
              <a:t>这里填写文字内容这里填写文字内容这里填写文字内容这里填写文字内容</a:t>
            </a:r>
          </a:p>
        </p:txBody>
      </p:sp>
      <p:cxnSp>
        <p:nvCxnSpPr>
          <p:cNvPr id="28" name="直接连接符 27">
            <a:extLst>
              <a:ext uri="{FF2B5EF4-FFF2-40B4-BE49-F238E27FC236}">
                <a16:creationId xmlns:a16="http://schemas.microsoft.com/office/drawing/2014/main" id="{042F27C9-44EA-46EA-AC1F-C7270129376B}"/>
              </a:ext>
            </a:extLst>
          </p:cNvPr>
          <p:cNvCxnSpPr/>
          <p:nvPr/>
        </p:nvCxnSpPr>
        <p:spPr>
          <a:xfrm>
            <a:off x="5917858" y="4188089"/>
            <a:ext cx="5107860" cy="0"/>
          </a:xfrm>
          <a:prstGeom prst="line">
            <a:avLst/>
          </a:prstGeom>
          <a:solidFill>
            <a:srgbClr val="070606"/>
          </a:solidFill>
          <a:ln w="15875">
            <a:solidFill>
              <a:schemeClr val="tx1">
                <a:lumMod val="50000"/>
                <a:lumOff val="50000"/>
              </a:schemeClr>
            </a:solidFill>
            <a:round/>
          </a:ln>
        </p:spPr>
      </p:cxnSp>
      <p:sp>
        <p:nvSpPr>
          <p:cNvPr id="29" name="TextBox 682">
            <a:extLst>
              <a:ext uri="{FF2B5EF4-FFF2-40B4-BE49-F238E27FC236}">
                <a16:creationId xmlns:a16="http://schemas.microsoft.com/office/drawing/2014/main" id="{A238A217-23FE-4274-ABA2-3746D1DAA938}"/>
              </a:ext>
            </a:extLst>
          </p:cNvPr>
          <p:cNvSpPr txBox="1"/>
          <p:nvPr/>
        </p:nvSpPr>
        <p:spPr>
          <a:xfrm>
            <a:off x="5066348" y="4167787"/>
            <a:ext cx="697627" cy="400110"/>
          </a:xfrm>
          <a:prstGeom prst="rect">
            <a:avLst/>
          </a:prstGeom>
          <a:noFill/>
        </p:spPr>
        <p:txBody>
          <a:bodyPr wrap="none">
            <a:spAutoFit/>
          </a:bodyPr>
          <a:lstStyle>
            <a:defPPr>
              <a:defRPr lang="zh-CN"/>
            </a:defPPr>
            <a:lvl1pPr>
              <a:defRPr>
                <a:solidFill>
                  <a:schemeClr val="bg1"/>
                </a:solidFill>
                <a:latin typeface="方正中等线简体" pitchFamily="65" charset="-122"/>
                <a:ea typeface="方正中等线简体" pitchFamily="65" charset="-122"/>
              </a:defRPr>
            </a:lvl1pPr>
          </a:lstStyle>
          <a:p>
            <a:r>
              <a:rPr lang="zh-CN" altLang="en-US" sz="2000" dirty="0">
                <a:solidFill>
                  <a:schemeClr val="tx1">
                    <a:lumMod val="50000"/>
                    <a:lumOff val="50000"/>
                  </a:schemeClr>
                </a:solidFill>
                <a:latin typeface="+mn-ea"/>
                <a:ea typeface="+mn-ea"/>
                <a:cs typeface="+mn-ea"/>
                <a:sym typeface="+mn-lt"/>
              </a:rPr>
              <a:t>刻度</a:t>
            </a:r>
          </a:p>
        </p:txBody>
      </p:sp>
      <p:sp>
        <p:nvSpPr>
          <p:cNvPr id="30" name="TextBox 682">
            <a:extLst>
              <a:ext uri="{FF2B5EF4-FFF2-40B4-BE49-F238E27FC236}">
                <a16:creationId xmlns:a16="http://schemas.microsoft.com/office/drawing/2014/main" id="{10F25662-9E9A-491E-AAE1-B21ED50CF554}"/>
              </a:ext>
            </a:extLst>
          </p:cNvPr>
          <p:cNvSpPr txBox="1"/>
          <p:nvPr/>
        </p:nvSpPr>
        <p:spPr>
          <a:xfrm>
            <a:off x="5066348" y="5011473"/>
            <a:ext cx="697627" cy="400110"/>
          </a:xfrm>
          <a:prstGeom prst="rect">
            <a:avLst/>
          </a:prstGeom>
          <a:noFill/>
        </p:spPr>
        <p:txBody>
          <a:bodyPr wrap="none">
            <a:spAutoFit/>
          </a:bodyPr>
          <a:lstStyle>
            <a:defPPr>
              <a:defRPr lang="zh-CN"/>
            </a:defPPr>
            <a:lvl1pPr>
              <a:defRPr>
                <a:solidFill>
                  <a:schemeClr val="bg1"/>
                </a:solidFill>
                <a:latin typeface="方正中等线简体" pitchFamily="65" charset="-122"/>
                <a:ea typeface="方正中等线简体" pitchFamily="65" charset="-122"/>
              </a:defRPr>
            </a:lvl1pPr>
          </a:lstStyle>
          <a:p>
            <a:r>
              <a:rPr lang="zh-CN" altLang="en-US" sz="2000" dirty="0">
                <a:solidFill>
                  <a:schemeClr val="tx1">
                    <a:lumMod val="50000"/>
                    <a:lumOff val="50000"/>
                  </a:schemeClr>
                </a:solidFill>
                <a:latin typeface="+mn-ea"/>
                <a:ea typeface="+mn-ea"/>
                <a:cs typeface="+mn-ea"/>
                <a:sym typeface="+mn-lt"/>
              </a:rPr>
              <a:t>刻度</a:t>
            </a:r>
          </a:p>
        </p:txBody>
      </p:sp>
    </p:spTree>
    <p:extLst>
      <p:ext uri="{BB962C8B-B14F-4D97-AF65-F5344CB8AC3E}">
        <p14:creationId xmlns:p14="http://schemas.microsoft.com/office/powerpoint/2010/main" val="872896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EF232FAD-2D04-48B8-AB07-EDFA3E188257}"/>
              </a:ext>
            </a:extLst>
          </p:cNvPr>
          <p:cNvSpPr/>
          <p:nvPr/>
        </p:nvSpPr>
        <p:spPr>
          <a:xfrm rot="16200000">
            <a:off x="4152308" y="-2096285"/>
            <a:ext cx="3892295" cy="12196912"/>
          </a:xfrm>
          <a:prstGeom prst="rect">
            <a:avLst/>
          </a:prstGeom>
          <a:gradFill flip="none" rotWithShape="1">
            <a:gsLst>
              <a:gs pos="0">
                <a:schemeClr val="bg1"/>
              </a:gs>
              <a:gs pos="35000">
                <a:srgbClr val="FFFFFF">
                  <a:alpha val="94000"/>
                </a:srgb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3545C15-6AD4-4835-AB11-BA112CE08B84}"/>
              </a:ext>
            </a:extLst>
          </p:cNvPr>
          <p:cNvSpPr txBox="1"/>
          <p:nvPr/>
        </p:nvSpPr>
        <p:spPr>
          <a:xfrm>
            <a:off x="1129530" y="2353747"/>
            <a:ext cx="2554545" cy="1938992"/>
          </a:xfrm>
          <a:prstGeom prst="rect">
            <a:avLst/>
          </a:prstGeom>
          <a:noFill/>
        </p:spPr>
        <p:txBody>
          <a:bodyPr wrap="non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0" i="0" u="none" strike="noStrike" kern="1200" cap="none" spc="0" normalizeH="0" baseline="0" noProof="0" dirty="0">
                <a:ln>
                  <a:noFill/>
                </a:ln>
                <a:solidFill>
                  <a:srgbClr val="000000">
                    <a:lumMod val="65000"/>
                    <a:lumOff val="35000"/>
                  </a:srgbClr>
                </a:solidFill>
                <a:effectLst/>
                <a:uLnTx/>
                <a:uFillTx/>
                <a:latin typeface="微软雅黑 Light"/>
                <a:ea typeface="微软雅黑 Light"/>
                <a:cs typeface="+mn-cs"/>
              </a:rPr>
              <a:t>02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004530"/>
                </a:solidFill>
                <a:effectLst/>
                <a:uLnTx/>
                <a:uFillTx/>
                <a:latin typeface="微软雅黑"/>
                <a:ea typeface="微软雅黑"/>
                <a:cs typeface="+mn-cs"/>
              </a:rPr>
              <a:t>选题意义</a:t>
            </a:r>
          </a:p>
        </p:txBody>
      </p:sp>
      <p:sp>
        <p:nvSpPr>
          <p:cNvPr id="39" name="文本框 38">
            <a:extLst>
              <a:ext uri="{FF2B5EF4-FFF2-40B4-BE49-F238E27FC236}">
                <a16:creationId xmlns:a16="http://schemas.microsoft.com/office/drawing/2014/main" id="{6AC41782-6E54-4827-B3C4-89D920B2741D}"/>
              </a:ext>
            </a:extLst>
          </p:cNvPr>
          <p:cNvSpPr txBox="1"/>
          <p:nvPr/>
        </p:nvSpPr>
        <p:spPr>
          <a:xfrm>
            <a:off x="1132369" y="4214258"/>
            <a:ext cx="2548866" cy="369332"/>
          </a:xfrm>
          <a:prstGeom prst="rect">
            <a:avLst/>
          </a:prstGeom>
          <a:noFill/>
        </p:spPr>
        <p:txBody>
          <a:bodyPr wrap="square" lIns="0" rtlCol="0">
            <a:spAutoFit/>
          </a:bodyPr>
          <a:lstStyle/>
          <a:p>
            <a:pPr lvl="0" algn="dist">
              <a:defRPr/>
            </a:pPr>
            <a:r>
              <a:rPr lang="en-US" altLang="zh-CN" dirty="0">
                <a:solidFill>
                  <a:srgbClr val="000000">
                    <a:lumMod val="75000"/>
                    <a:lumOff val="25000"/>
                  </a:srgbClr>
                </a:solidFill>
              </a:rPr>
              <a:t>Topic significance</a:t>
            </a:r>
          </a:p>
        </p:txBody>
      </p:sp>
    </p:spTree>
    <p:extLst>
      <p:ext uri="{BB962C8B-B14F-4D97-AF65-F5344CB8AC3E}">
        <p14:creationId xmlns:p14="http://schemas.microsoft.com/office/powerpoint/2010/main" val="889376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4CEE89C-911F-48D6-AC3D-6ECBDBAF97E3}"/>
              </a:ext>
            </a:extLst>
          </p:cNvPr>
          <p:cNvSpPr>
            <a:spLocks noGrp="1"/>
          </p:cNvSpPr>
          <p:nvPr>
            <p:ph type="body" sz="quarter" idx="10"/>
          </p:nvPr>
        </p:nvSpPr>
        <p:spPr/>
        <p:txBody>
          <a:bodyPr/>
          <a:lstStyle/>
          <a:p>
            <a:r>
              <a:rPr lang="zh-CN" altLang="en-US" dirty="0"/>
              <a:t>请输入标题</a:t>
            </a:r>
          </a:p>
          <a:p>
            <a:endParaRPr lang="zh-CN" altLang="en-US" dirty="0"/>
          </a:p>
        </p:txBody>
      </p:sp>
      <p:grpSp>
        <p:nvGrpSpPr>
          <p:cNvPr id="4" name="iṧļïḍè">
            <a:extLst>
              <a:ext uri="{FF2B5EF4-FFF2-40B4-BE49-F238E27FC236}">
                <a16:creationId xmlns:a16="http://schemas.microsoft.com/office/drawing/2014/main" id="{793AFE4C-F0C5-4E97-BF08-5404D49624FB}"/>
              </a:ext>
            </a:extLst>
          </p:cNvPr>
          <p:cNvGrpSpPr/>
          <p:nvPr/>
        </p:nvGrpSpPr>
        <p:grpSpPr>
          <a:xfrm>
            <a:off x="3575724" y="1785393"/>
            <a:ext cx="2061973" cy="3982235"/>
            <a:chOff x="-3768725" y="1125538"/>
            <a:chExt cx="2517775" cy="4862513"/>
          </a:xfrm>
        </p:grpSpPr>
        <p:sp>
          <p:nvSpPr>
            <p:cNvPr id="60" name="ïṧ1îḑe">
              <a:extLst>
                <a:ext uri="{FF2B5EF4-FFF2-40B4-BE49-F238E27FC236}">
                  <a16:creationId xmlns:a16="http://schemas.microsoft.com/office/drawing/2014/main" id="{3B379B1F-8393-4E8E-BFDB-DA1F5B476F35}"/>
                </a:ext>
              </a:extLst>
            </p:cNvPr>
            <p:cNvSpPr/>
            <p:nvPr/>
          </p:nvSpPr>
          <p:spPr bwMode="auto">
            <a:xfrm>
              <a:off x="-3741738" y="1125538"/>
              <a:ext cx="2478087" cy="4862513"/>
            </a:xfrm>
            <a:custGeom>
              <a:avLst/>
              <a:gdLst>
                <a:gd name="T0" fmla="*/ 1393 w 1393"/>
                <a:gd name="T1" fmla="*/ 2559 h 2739"/>
                <a:gd name="T2" fmla="*/ 1213 w 1393"/>
                <a:gd name="T3" fmla="*/ 2739 h 2739"/>
                <a:gd name="T4" fmla="*/ 180 w 1393"/>
                <a:gd name="T5" fmla="*/ 2739 h 2739"/>
                <a:gd name="T6" fmla="*/ 0 w 1393"/>
                <a:gd name="T7" fmla="*/ 2559 h 2739"/>
                <a:gd name="T8" fmla="*/ 0 w 1393"/>
                <a:gd name="T9" fmla="*/ 180 h 2739"/>
                <a:gd name="T10" fmla="*/ 180 w 1393"/>
                <a:gd name="T11" fmla="*/ 0 h 2739"/>
                <a:gd name="T12" fmla="*/ 1213 w 1393"/>
                <a:gd name="T13" fmla="*/ 0 h 2739"/>
                <a:gd name="T14" fmla="*/ 1393 w 1393"/>
                <a:gd name="T15" fmla="*/ 180 h 2739"/>
                <a:gd name="T16" fmla="*/ 1393 w 1393"/>
                <a:gd name="T17" fmla="*/ 2559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3" h="2739">
                  <a:moveTo>
                    <a:pt x="1393" y="2559"/>
                  </a:moveTo>
                  <a:cubicBezTo>
                    <a:pt x="1393" y="2658"/>
                    <a:pt x="1312" y="2739"/>
                    <a:pt x="1213" y="2739"/>
                  </a:cubicBezTo>
                  <a:cubicBezTo>
                    <a:pt x="180" y="2739"/>
                    <a:pt x="180" y="2739"/>
                    <a:pt x="180" y="2739"/>
                  </a:cubicBezTo>
                  <a:cubicBezTo>
                    <a:pt x="81" y="2739"/>
                    <a:pt x="0" y="2658"/>
                    <a:pt x="0" y="2559"/>
                  </a:cubicBezTo>
                  <a:cubicBezTo>
                    <a:pt x="0" y="180"/>
                    <a:pt x="0" y="180"/>
                    <a:pt x="0" y="180"/>
                  </a:cubicBezTo>
                  <a:cubicBezTo>
                    <a:pt x="0" y="81"/>
                    <a:pt x="81" y="0"/>
                    <a:pt x="180" y="0"/>
                  </a:cubicBezTo>
                  <a:cubicBezTo>
                    <a:pt x="1213" y="0"/>
                    <a:pt x="1213" y="0"/>
                    <a:pt x="1213" y="0"/>
                  </a:cubicBezTo>
                  <a:cubicBezTo>
                    <a:pt x="1312" y="0"/>
                    <a:pt x="1393" y="81"/>
                    <a:pt x="1393" y="180"/>
                  </a:cubicBezTo>
                  <a:cubicBezTo>
                    <a:pt x="1393" y="2559"/>
                    <a:pt x="1393" y="2559"/>
                    <a:pt x="1393" y="2559"/>
                  </a:cubicBezTo>
                </a:path>
              </a:pathLst>
            </a:custGeom>
            <a:solidFill>
              <a:schemeClr val="bg1">
                <a:lumMod val="75000"/>
              </a:schemeClr>
            </a:solidFill>
            <a:ln>
              <a:noFill/>
            </a:ln>
          </p:spPr>
          <p:txBody>
            <a:bodyPr wrap="square" lIns="91440" tIns="45720" rIns="91440" bIns="45720" anchor="ctr">
              <a:normAutofit/>
            </a:bodyPr>
            <a:lstStyle/>
            <a:p>
              <a:pPr algn="ctr"/>
              <a:endParaRPr/>
            </a:p>
          </p:txBody>
        </p:sp>
        <p:sp>
          <p:nvSpPr>
            <p:cNvPr id="61" name="išḻiḍê">
              <a:extLst>
                <a:ext uri="{FF2B5EF4-FFF2-40B4-BE49-F238E27FC236}">
                  <a16:creationId xmlns:a16="http://schemas.microsoft.com/office/drawing/2014/main" id="{6F93E749-4600-41B8-8429-FD7159143A85}"/>
                </a:ext>
              </a:extLst>
            </p:cNvPr>
            <p:cNvSpPr/>
            <p:nvPr/>
          </p:nvSpPr>
          <p:spPr bwMode="auto">
            <a:xfrm>
              <a:off x="-3713163" y="1141413"/>
              <a:ext cx="2430462" cy="4830763"/>
            </a:xfrm>
            <a:custGeom>
              <a:avLst/>
              <a:gdLst>
                <a:gd name="T0" fmla="*/ 1366 w 1366"/>
                <a:gd name="T1" fmla="*/ 2542 h 2721"/>
                <a:gd name="T2" fmla="*/ 1189 w 1366"/>
                <a:gd name="T3" fmla="*/ 2721 h 2721"/>
                <a:gd name="T4" fmla="*/ 176 w 1366"/>
                <a:gd name="T5" fmla="*/ 2721 h 2721"/>
                <a:gd name="T6" fmla="*/ 0 w 1366"/>
                <a:gd name="T7" fmla="*/ 2542 h 2721"/>
                <a:gd name="T8" fmla="*/ 0 w 1366"/>
                <a:gd name="T9" fmla="*/ 179 h 2721"/>
                <a:gd name="T10" fmla="*/ 176 w 1366"/>
                <a:gd name="T11" fmla="*/ 0 h 2721"/>
                <a:gd name="T12" fmla="*/ 1189 w 1366"/>
                <a:gd name="T13" fmla="*/ 0 h 2721"/>
                <a:gd name="T14" fmla="*/ 1366 w 1366"/>
                <a:gd name="T15" fmla="*/ 179 h 2721"/>
                <a:gd name="T16" fmla="*/ 1366 w 1366"/>
                <a:gd name="T17" fmla="*/ 2542 h 2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6" h="2721">
                  <a:moveTo>
                    <a:pt x="1366" y="2542"/>
                  </a:moveTo>
                  <a:cubicBezTo>
                    <a:pt x="1366" y="2641"/>
                    <a:pt x="1287" y="2721"/>
                    <a:pt x="1189" y="2721"/>
                  </a:cubicBezTo>
                  <a:cubicBezTo>
                    <a:pt x="176" y="2721"/>
                    <a:pt x="176" y="2721"/>
                    <a:pt x="176" y="2721"/>
                  </a:cubicBezTo>
                  <a:cubicBezTo>
                    <a:pt x="79" y="2721"/>
                    <a:pt x="0" y="2641"/>
                    <a:pt x="0" y="2542"/>
                  </a:cubicBezTo>
                  <a:cubicBezTo>
                    <a:pt x="0" y="179"/>
                    <a:pt x="0" y="179"/>
                    <a:pt x="0" y="179"/>
                  </a:cubicBezTo>
                  <a:cubicBezTo>
                    <a:pt x="0" y="80"/>
                    <a:pt x="79" y="0"/>
                    <a:pt x="176" y="0"/>
                  </a:cubicBezTo>
                  <a:cubicBezTo>
                    <a:pt x="1189" y="0"/>
                    <a:pt x="1189" y="0"/>
                    <a:pt x="1189" y="0"/>
                  </a:cubicBezTo>
                  <a:cubicBezTo>
                    <a:pt x="1287" y="0"/>
                    <a:pt x="1366" y="80"/>
                    <a:pt x="1366" y="179"/>
                  </a:cubicBezTo>
                  <a:cubicBezTo>
                    <a:pt x="1366" y="2542"/>
                    <a:pt x="1366" y="2542"/>
                    <a:pt x="1366" y="2542"/>
                  </a:cubicBezTo>
                </a:path>
              </a:pathLst>
            </a:custGeom>
            <a:solidFill>
              <a:schemeClr val="bg1">
                <a:lumMod val="95000"/>
              </a:schemeClr>
            </a:solidFill>
            <a:ln>
              <a:noFill/>
            </a:ln>
          </p:spPr>
          <p:txBody>
            <a:bodyPr wrap="square" lIns="91440" tIns="45720" rIns="91440" bIns="45720" anchor="ctr">
              <a:normAutofit/>
            </a:bodyPr>
            <a:lstStyle/>
            <a:p>
              <a:pPr algn="ctr"/>
              <a:endParaRPr/>
            </a:p>
          </p:txBody>
        </p:sp>
        <p:sp>
          <p:nvSpPr>
            <p:cNvPr id="62" name="í$1îḍe">
              <a:extLst>
                <a:ext uri="{FF2B5EF4-FFF2-40B4-BE49-F238E27FC236}">
                  <a16:creationId xmlns:a16="http://schemas.microsoft.com/office/drawing/2014/main" id="{BB918F38-026C-4DE8-9D35-DDFAA1A2A0E3}"/>
                </a:ext>
              </a:extLst>
            </p:cNvPr>
            <p:cNvSpPr/>
            <p:nvPr/>
          </p:nvSpPr>
          <p:spPr bwMode="auto">
            <a:xfrm>
              <a:off x="-2693988" y="5486400"/>
              <a:ext cx="403225" cy="401638"/>
            </a:xfrm>
            <a:prstGeom prst="ellipse">
              <a:avLst/>
            </a:prstGeom>
            <a:solidFill>
              <a:schemeClr val="bg1">
                <a:lumMod val="65000"/>
              </a:schemeClr>
            </a:solidFill>
            <a:ln>
              <a:noFill/>
            </a:ln>
          </p:spPr>
          <p:txBody>
            <a:bodyPr wrap="square" lIns="91440" tIns="45720" rIns="91440" bIns="45720" anchor="ctr">
              <a:normAutofit fontScale="62500" lnSpcReduction="20000"/>
            </a:bodyPr>
            <a:lstStyle/>
            <a:p>
              <a:pPr algn="ctr"/>
              <a:endParaRPr/>
            </a:p>
          </p:txBody>
        </p:sp>
        <p:sp>
          <p:nvSpPr>
            <p:cNvPr id="63" name="iSlidê">
              <a:extLst>
                <a:ext uri="{FF2B5EF4-FFF2-40B4-BE49-F238E27FC236}">
                  <a16:creationId xmlns:a16="http://schemas.microsoft.com/office/drawing/2014/main" id="{C23A064D-B5C5-4613-BF19-901D4BC1792F}"/>
                </a:ext>
              </a:extLst>
            </p:cNvPr>
            <p:cNvSpPr/>
            <p:nvPr/>
          </p:nvSpPr>
          <p:spPr bwMode="auto">
            <a:xfrm>
              <a:off x="-2673350" y="5507038"/>
              <a:ext cx="361950" cy="3603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47500" lnSpcReduction="20000"/>
            </a:bodyPr>
            <a:lstStyle/>
            <a:p>
              <a:pPr algn="ctr"/>
              <a:endParaRPr/>
            </a:p>
          </p:txBody>
        </p:sp>
        <p:sp>
          <p:nvSpPr>
            <p:cNvPr id="64" name="îŝḷîḍe">
              <a:extLst>
                <a:ext uri="{FF2B5EF4-FFF2-40B4-BE49-F238E27FC236}">
                  <a16:creationId xmlns:a16="http://schemas.microsoft.com/office/drawing/2014/main" id="{0381FEAB-DCDF-42DA-B6A0-9922B4FE5706}"/>
                </a:ext>
              </a:extLst>
            </p:cNvPr>
            <p:cNvSpPr/>
            <p:nvPr/>
          </p:nvSpPr>
          <p:spPr bwMode="auto">
            <a:xfrm>
              <a:off x="-2520950" y="1254125"/>
              <a:ext cx="47625" cy="46038"/>
            </a:xfrm>
            <a:custGeom>
              <a:avLst/>
              <a:gdLst>
                <a:gd name="T0" fmla="*/ 13 w 27"/>
                <a:gd name="T1" fmla="*/ 0 h 26"/>
                <a:gd name="T2" fmla="*/ 0 w 27"/>
                <a:gd name="T3" fmla="*/ 13 h 26"/>
                <a:gd name="T4" fmla="*/ 13 w 27"/>
                <a:gd name="T5" fmla="*/ 26 h 26"/>
                <a:gd name="T6" fmla="*/ 25 w 27"/>
                <a:gd name="T7" fmla="*/ 13 h 26"/>
                <a:gd name="T8" fmla="*/ 27 w 27"/>
                <a:gd name="T9" fmla="*/ 13 h 26"/>
                <a:gd name="T10" fmla="*/ 27 w 27"/>
                <a:gd name="T11" fmla="*/ 13 h 26"/>
                <a:gd name="T12" fmla="*/ 25 w 27"/>
                <a:gd name="T13" fmla="*/ 13 h 26"/>
                <a:gd name="T14" fmla="*/ 13 w 27"/>
                <a:gd name="T15" fmla="*/ 0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6">
                  <a:moveTo>
                    <a:pt x="13" y="0"/>
                  </a:moveTo>
                  <a:cubicBezTo>
                    <a:pt x="6" y="0"/>
                    <a:pt x="0" y="6"/>
                    <a:pt x="0" y="13"/>
                  </a:cubicBezTo>
                  <a:cubicBezTo>
                    <a:pt x="0" y="20"/>
                    <a:pt x="6" y="26"/>
                    <a:pt x="13" y="26"/>
                  </a:cubicBezTo>
                  <a:cubicBezTo>
                    <a:pt x="20" y="26"/>
                    <a:pt x="25" y="20"/>
                    <a:pt x="25" y="13"/>
                  </a:cubicBezTo>
                  <a:cubicBezTo>
                    <a:pt x="27" y="13"/>
                    <a:pt x="27" y="13"/>
                    <a:pt x="27" y="13"/>
                  </a:cubicBezTo>
                  <a:cubicBezTo>
                    <a:pt x="27" y="13"/>
                    <a:pt x="27" y="13"/>
                    <a:pt x="27" y="13"/>
                  </a:cubicBezTo>
                  <a:cubicBezTo>
                    <a:pt x="25" y="13"/>
                    <a:pt x="25" y="13"/>
                    <a:pt x="25" y="13"/>
                  </a:cubicBezTo>
                  <a:cubicBezTo>
                    <a:pt x="25" y="6"/>
                    <a:pt x="20" y="0"/>
                    <a:pt x="13" y="0"/>
                  </a:cubicBezTo>
                </a:path>
              </a:pathLst>
            </a:custGeom>
            <a:solidFill>
              <a:srgbClr val="9F9FA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65" name="íşḷídé">
              <a:extLst>
                <a:ext uri="{FF2B5EF4-FFF2-40B4-BE49-F238E27FC236}">
                  <a16:creationId xmlns:a16="http://schemas.microsoft.com/office/drawing/2014/main" id="{5C684C47-1A4C-429C-BC91-F5F10A608AC7}"/>
                </a:ext>
              </a:extLst>
            </p:cNvPr>
            <p:cNvSpPr/>
            <p:nvPr/>
          </p:nvSpPr>
          <p:spPr bwMode="auto">
            <a:xfrm>
              <a:off x="-2528888" y="1246188"/>
              <a:ext cx="58737" cy="60325"/>
            </a:xfrm>
            <a:custGeom>
              <a:avLst/>
              <a:gdLst>
                <a:gd name="T0" fmla="*/ 33 w 33"/>
                <a:gd name="T1" fmla="*/ 17 h 34"/>
                <a:gd name="T2" fmla="*/ 33 w 33"/>
                <a:gd name="T3" fmla="*/ 17 h 34"/>
                <a:gd name="T4" fmla="*/ 33 w 33"/>
                <a:gd name="T5" fmla="*/ 17 h 34"/>
                <a:gd name="T6" fmla="*/ 17 w 33"/>
                <a:gd name="T7" fmla="*/ 0 h 34"/>
                <a:gd name="T8" fmla="*/ 0 w 33"/>
                <a:gd name="T9" fmla="*/ 17 h 34"/>
                <a:gd name="T10" fmla="*/ 17 w 33"/>
                <a:gd name="T11" fmla="*/ 34 h 34"/>
                <a:gd name="T12" fmla="*/ 33 w 33"/>
                <a:gd name="T13" fmla="*/ 17 h 34"/>
                <a:gd name="T14" fmla="*/ 31 w 33"/>
                <a:gd name="T15" fmla="*/ 17 h 34"/>
                <a:gd name="T16" fmla="*/ 29 w 33"/>
                <a:gd name="T17" fmla="*/ 17 h 34"/>
                <a:gd name="T18" fmla="*/ 17 w 33"/>
                <a:gd name="T19" fmla="*/ 30 h 34"/>
                <a:gd name="T20" fmla="*/ 4 w 33"/>
                <a:gd name="T21" fmla="*/ 17 h 34"/>
                <a:gd name="T22" fmla="*/ 17 w 33"/>
                <a:gd name="T23" fmla="*/ 4 h 34"/>
                <a:gd name="T24" fmla="*/ 29 w 33"/>
                <a:gd name="T25" fmla="*/ 17 h 34"/>
                <a:gd name="T26" fmla="*/ 31 w 33"/>
                <a:gd name="T27" fmla="*/ 17 h 34"/>
                <a:gd name="T28" fmla="*/ 33 w 33"/>
                <a:gd name="T29" fmla="*/ 17 h 34"/>
                <a:gd name="T30" fmla="*/ 33 w 33"/>
                <a:gd name="T31" fmla="*/ 17 h 34"/>
                <a:gd name="T32" fmla="*/ 17 w 33"/>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34">
                  <a:moveTo>
                    <a:pt x="33" y="17"/>
                  </a:moveTo>
                  <a:cubicBezTo>
                    <a:pt x="33" y="17"/>
                    <a:pt x="33" y="17"/>
                    <a:pt x="33" y="17"/>
                  </a:cubicBezTo>
                  <a:cubicBezTo>
                    <a:pt x="33" y="17"/>
                    <a:pt x="33" y="17"/>
                    <a:pt x="33" y="17"/>
                  </a:cubicBezTo>
                  <a:moveTo>
                    <a:pt x="17" y="0"/>
                  </a:moveTo>
                  <a:cubicBezTo>
                    <a:pt x="7" y="0"/>
                    <a:pt x="0" y="8"/>
                    <a:pt x="0" y="17"/>
                  </a:cubicBezTo>
                  <a:cubicBezTo>
                    <a:pt x="0" y="26"/>
                    <a:pt x="7" y="34"/>
                    <a:pt x="17" y="34"/>
                  </a:cubicBezTo>
                  <a:cubicBezTo>
                    <a:pt x="26" y="34"/>
                    <a:pt x="33" y="26"/>
                    <a:pt x="33" y="17"/>
                  </a:cubicBezTo>
                  <a:cubicBezTo>
                    <a:pt x="31" y="17"/>
                    <a:pt x="31" y="17"/>
                    <a:pt x="31" y="17"/>
                  </a:cubicBezTo>
                  <a:cubicBezTo>
                    <a:pt x="29" y="17"/>
                    <a:pt x="29" y="17"/>
                    <a:pt x="29" y="17"/>
                  </a:cubicBezTo>
                  <a:cubicBezTo>
                    <a:pt x="29" y="24"/>
                    <a:pt x="24" y="30"/>
                    <a:pt x="17" y="30"/>
                  </a:cubicBezTo>
                  <a:cubicBezTo>
                    <a:pt x="10" y="30"/>
                    <a:pt x="4" y="24"/>
                    <a:pt x="4" y="17"/>
                  </a:cubicBezTo>
                  <a:cubicBezTo>
                    <a:pt x="4" y="10"/>
                    <a:pt x="10" y="4"/>
                    <a:pt x="17" y="4"/>
                  </a:cubicBezTo>
                  <a:cubicBezTo>
                    <a:pt x="24" y="4"/>
                    <a:pt x="29" y="10"/>
                    <a:pt x="29" y="17"/>
                  </a:cubicBezTo>
                  <a:cubicBezTo>
                    <a:pt x="31" y="17"/>
                    <a:pt x="31" y="17"/>
                    <a:pt x="31" y="17"/>
                  </a:cubicBezTo>
                  <a:cubicBezTo>
                    <a:pt x="33" y="17"/>
                    <a:pt x="33" y="17"/>
                    <a:pt x="33" y="17"/>
                  </a:cubicBezTo>
                  <a:cubicBezTo>
                    <a:pt x="33" y="17"/>
                    <a:pt x="33" y="17"/>
                    <a:pt x="33" y="17"/>
                  </a:cubicBezTo>
                  <a:cubicBezTo>
                    <a:pt x="33" y="8"/>
                    <a:pt x="26" y="0"/>
                    <a:pt x="17"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66" name="i$ḻiďé">
              <a:extLst>
                <a:ext uri="{FF2B5EF4-FFF2-40B4-BE49-F238E27FC236}">
                  <a16:creationId xmlns:a16="http://schemas.microsoft.com/office/drawing/2014/main" id="{25595754-4372-4C7D-A2D3-44B3B0FCF815}"/>
                </a:ext>
              </a:extLst>
            </p:cNvPr>
            <p:cNvSpPr/>
            <p:nvPr/>
          </p:nvSpPr>
          <p:spPr bwMode="auto">
            <a:xfrm>
              <a:off x="-2930525" y="1395413"/>
              <a:ext cx="77787" cy="74613"/>
            </a:xfrm>
            <a:custGeom>
              <a:avLst/>
              <a:gdLst>
                <a:gd name="T0" fmla="*/ 21 w 44"/>
                <a:gd name="T1" fmla="*/ 0 h 42"/>
                <a:gd name="T2" fmla="*/ 6 w 44"/>
                <a:gd name="T3" fmla="*/ 6 h 42"/>
                <a:gd name="T4" fmla="*/ 0 w 44"/>
                <a:gd name="T5" fmla="*/ 21 h 42"/>
                <a:gd name="T6" fmla="*/ 6 w 44"/>
                <a:gd name="T7" fmla="*/ 36 h 42"/>
                <a:gd name="T8" fmla="*/ 21 w 44"/>
                <a:gd name="T9" fmla="*/ 42 h 42"/>
                <a:gd name="T10" fmla="*/ 36 w 44"/>
                <a:gd name="T11" fmla="*/ 36 h 42"/>
                <a:gd name="T12" fmla="*/ 42 w 44"/>
                <a:gd name="T13" fmla="*/ 21 h 42"/>
                <a:gd name="T14" fmla="*/ 44 w 44"/>
                <a:gd name="T15" fmla="*/ 21 h 42"/>
                <a:gd name="T16" fmla="*/ 44 w 44"/>
                <a:gd name="T17" fmla="*/ 21 h 42"/>
                <a:gd name="T18" fmla="*/ 42 w 44"/>
                <a:gd name="T19" fmla="*/ 21 h 42"/>
                <a:gd name="T20" fmla="*/ 36 w 44"/>
                <a:gd name="T21" fmla="*/ 6 h 42"/>
                <a:gd name="T22" fmla="*/ 21 w 44"/>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42">
                  <a:moveTo>
                    <a:pt x="21" y="0"/>
                  </a:moveTo>
                  <a:cubicBezTo>
                    <a:pt x="15" y="0"/>
                    <a:pt x="10" y="3"/>
                    <a:pt x="6" y="6"/>
                  </a:cubicBezTo>
                  <a:cubicBezTo>
                    <a:pt x="3" y="10"/>
                    <a:pt x="0" y="15"/>
                    <a:pt x="0" y="21"/>
                  </a:cubicBezTo>
                  <a:cubicBezTo>
                    <a:pt x="0" y="27"/>
                    <a:pt x="3" y="32"/>
                    <a:pt x="6" y="36"/>
                  </a:cubicBezTo>
                  <a:cubicBezTo>
                    <a:pt x="10" y="39"/>
                    <a:pt x="15" y="42"/>
                    <a:pt x="21" y="42"/>
                  </a:cubicBezTo>
                  <a:cubicBezTo>
                    <a:pt x="27" y="42"/>
                    <a:pt x="32" y="39"/>
                    <a:pt x="36" y="36"/>
                  </a:cubicBezTo>
                  <a:cubicBezTo>
                    <a:pt x="39" y="32"/>
                    <a:pt x="42" y="27"/>
                    <a:pt x="42" y="21"/>
                  </a:cubicBezTo>
                  <a:cubicBezTo>
                    <a:pt x="44" y="21"/>
                    <a:pt x="44" y="21"/>
                    <a:pt x="44" y="21"/>
                  </a:cubicBezTo>
                  <a:cubicBezTo>
                    <a:pt x="44" y="21"/>
                    <a:pt x="44" y="21"/>
                    <a:pt x="44" y="21"/>
                  </a:cubicBezTo>
                  <a:cubicBezTo>
                    <a:pt x="42" y="21"/>
                    <a:pt x="42" y="21"/>
                    <a:pt x="42" y="21"/>
                  </a:cubicBezTo>
                  <a:cubicBezTo>
                    <a:pt x="42" y="15"/>
                    <a:pt x="39" y="10"/>
                    <a:pt x="36" y="6"/>
                  </a:cubicBezTo>
                  <a:cubicBezTo>
                    <a:pt x="32" y="3"/>
                    <a:pt x="27" y="0"/>
                    <a:pt x="21" y="0"/>
                  </a:cubicBezTo>
                </a:path>
              </a:pathLst>
            </a:custGeom>
            <a:solidFill>
              <a:srgbClr val="9F9FA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67" name="iṡ1ídé">
              <a:extLst>
                <a:ext uri="{FF2B5EF4-FFF2-40B4-BE49-F238E27FC236}">
                  <a16:creationId xmlns:a16="http://schemas.microsoft.com/office/drawing/2014/main" id="{AABA0FFA-53BF-48C0-86DC-4799126FA4CE}"/>
                </a:ext>
              </a:extLst>
            </p:cNvPr>
            <p:cNvSpPr/>
            <p:nvPr/>
          </p:nvSpPr>
          <p:spPr bwMode="auto">
            <a:xfrm>
              <a:off x="-2938463" y="1389063"/>
              <a:ext cx="88900" cy="88900"/>
            </a:xfrm>
            <a:custGeom>
              <a:avLst/>
              <a:gdLst>
                <a:gd name="T0" fmla="*/ 50 w 50"/>
                <a:gd name="T1" fmla="*/ 25 h 50"/>
                <a:gd name="T2" fmla="*/ 50 w 50"/>
                <a:gd name="T3" fmla="*/ 25 h 50"/>
                <a:gd name="T4" fmla="*/ 50 w 50"/>
                <a:gd name="T5" fmla="*/ 25 h 50"/>
                <a:gd name="T6" fmla="*/ 25 w 50"/>
                <a:gd name="T7" fmla="*/ 0 h 50"/>
                <a:gd name="T8" fmla="*/ 0 w 50"/>
                <a:gd name="T9" fmla="*/ 25 h 50"/>
                <a:gd name="T10" fmla="*/ 25 w 50"/>
                <a:gd name="T11" fmla="*/ 50 h 50"/>
                <a:gd name="T12" fmla="*/ 50 w 50"/>
                <a:gd name="T13" fmla="*/ 25 h 50"/>
                <a:gd name="T14" fmla="*/ 48 w 50"/>
                <a:gd name="T15" fmla="*/ 25 h 50"/>
                <a:gd name="T16" fmla="*/ 46 w 50"/>
                <a:gd name="T17" fmla="*/ 25 h 50"/>
                <a:gd name="T18" fmla="*/ 40 w 50"/>
                <a:gd name="T19" fmla="*/ 40 h 50"/>
                <a:gd name="T20" fmla="*/ 25 w 50"/>
                <a:gd name="T21" fmla="*/ 46 h 50"/>
                <a:gd name="T22" fmla="*/ 10 w 50"/>
                <a:gd name="T23" fmla="*/ 40 h 50"/>
                <a:gd name="T24" fmla="*/ 4 w 50"/>
                <a:gd name="T25" fmla="*/ 25 h 50"/>
                <a:gd name="T26" fmla="*/ 10 w 50"/>
                <a:gd name="T27" fmla="*/ 10 h 50"/>
                <a:gd name="T28" fmla="*/ 25 w 50"/>
                <a:gd name="T29" fmla="*/ 4 h 50"/>
                <a:gd name="T30" fmla="*/ 40 w 50"/>
                <a:gd name="T31" fmla="*/ 10 h 50"/>
                <a:gd name="T32" fmla="*/ 46 w 50"/>
                <a:gd name="T33" fmla="*/ 25 h 50"/>
                <a:gd name="T34" fmla="*/ 48 w 50"/>
                <a:gd name="T35" fmla="*/ 25 h 50"/>
                <a:gd name="T36" fmla="*/ 50 w 50"/>
                <a:gd name="T37" fmla="*/ 25 h 50"/>
                <a:gd name="T38" fmla="*/ 50 w 50"/>
                <a:gd name="T39" fmla="*/ 25 h 50"/>
                <a:gd name="T40" fmla="*/ 25 w 50"/>
                <a:gd name="T4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50">
                  <a:moveTo>
                    <a:pt x="50" y="25"/>
                  </a:moveTo>
                  <a:cubicBezTo>
                    <a:pt x="50" y="25"/>
                    <a:pt x="50" y="25"/>
                    <a:pt x="50" y="25"/>
                  </a:cubicBezTo>
                  <a:cubicBezTo>
                    <a:pt x="50" y="25"/>
                    <a:pt x="50" y="25"/>
                    <a:pt x="50" y="25"/>
                  </a:cubicBezTo>
                  <a:moveTo>
                    <a:pt x="25" y="0"/>
                  </a:moveTo>
                  <a:cubicBezTo>
                    <a:pt x="11" y="0"/>
                    <a:pt x="0" y="11"/>
                    <a:pt x="0" y="25"/>
                  </a:cubicBezTo>
                  <a:cubicBezTo>
                    <a:pt x="0" y="39"/>
                    <a:pt x="11" y="50"/>
                    <a:pt x="25" y="50"/>
                  </a:cubicBezTo>
                  <a:cubicBezTo>
                    <a:pt x="39" y="50"/>
                    <a:pt x="50" y="39"/>
                    <a:pt x="50" y="25"/>
                  </a:cubicBezTo>
                  <a:cubicBezTo>
                    <a:pt x="48" y="25"/>
                    <a:pt x="48" y="25"/>
                    <a:pt x="48" y="25"/>
                  </a:cubicBezTo>
                  <a:cubicBezTo>
                    <a:pt x="46" y="25"/>
                    <a:pt x="46" y="25"/>
                    <a:pt x="46" y="25"/>
                  </a:cubicBezTo>
                  <a:cubicBezTo>
                    <a:pt x="46" y="31"/>
                    <a:pt x="43" y="36"/>
                    <a:pt x="40" y="40"/>
                  </a:cubicBezTo>
                  <a:cubicBezTo>
                    <a:pt x="36" y="43"/>
                    <a:pt x="31" y="46"/>
                    <a:pt x="25" y="46"/>
                  </a:cubicBezTo>
                  <a:cubicBezTo>
                    <a:pt x="19" y="46"/>
                    <a:pt x="14" y="43"/>
                    <a:pt x="10" y="40"/>
                  </a:cubicBezTo>
                  <a:cubicBezTo>
                    <a:pt x="7" y="36"/>
                    <a:pt x="4" y="31"/>
                    <a:pt x="4" y="25"/>
                  </a:cubicBezTo>
                  <a:cubicBezTo>
                    <a:pt x="4" y="19"/>
                    <a:pt x="7" y="14"/>
                    <a:pt x="10" y="10"/>
                  </a:cubicBezTo>
                  <a:cubicBezTo>
                    <a:pt x="14" y="7"/>
                    <a:pt x="19" y="4"/>
                    <a:pt x="25" y="4"/>
                  </a:cubicBezTo>
                  <a:cubicBezTo>
                    <a:pt x="31" y="4"/>
                    <a:pt x="36" y="7"/>
                    <a:pt x="40" y="10"/>
                  </a:cubicBezTo>
                  <a:cubicBezTo>
                    <a:pt x="43" y="14"/>
                    <a:pt x="46" y="19"/>
                    <a:pt x="46" y="25"/>
                  </a:cubicBezTo>
                  <a:cubicBezTo>
                    <a:pt x="48" y="25"/>
                    <a:pt x="48" y="25"/>
                    <a:pt x="48" y="25"/>
                  </a:cubicBezTo>
                  <a:cubicBezTo>
                    <a:pt x="50" y="25"/>
                    <a:pt x="50" y="25"/>
                    <a:pt x="50" y="25"/>
                  </a:cubicBezTo>
                  <a:cubicBezTo>
                    <a:pt x="50" y="25"/>
                    <a:pt x="50" y="25"/>
                    <a:pt x="50" y="25"/>
                  </a:cubicBezTo>
                  <a:cubicBezTo>
                    <a:pt x="50" y="11"/>
                    <a:pt x="39" y="0"/>
                    <a:pt x="2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68" name="í$ļidê">
              <a:extLst>
                <a:ext uri="{FF2B5EF4-FFF2-40B4-BE49-F238E27FC236}">
                  <a16:creationId xmlns:a16="http://schemas.microsoft.com/office/drawing/2014/main" id="{C64A2055-14E6-4438-A4F2-6A134F5A279F}"/>
                </a:ext>
              </a:extLst>
            </p:cNvPr>
            <p:cNvSpPr/>
            <p:nvPr/>
          </p:nvSpPr>
          <p:spPr bwMode="auto">
            <a:xfrm>
              <a:off x="-2695575" y="1419225"/>
              <a:ext cx="393700" cy="39688"/>
            </a:xfrm>
            <a:custGeom>
              <a:avLst/>
              <a:gdLst>
                <a:gd name="T0" fmla="*/ 210 w 221"/>
                <a:gd name="T1" fmla="*/ 0 h 23"/>
                <a:gd name="T2" fmla="*/ 11 w 221"/>
                <a:gd name="T3" fmla="*/ 0 h 23"/>
                <a:gd name="T4" fmla="*/ 0 w 221"/>
                <a:gd name="T5" fmla="*/ 11 h 23"/>
                <a:gd name="T6" fmla="*/ 11 w 221"/>
                <a:gd name="T7" fmla="*/ 23 h 23"/>
                <a:gd name="T8" fmla="*/ 210 w 221"/>
                <a:gd name="T9" fmla="*/ 23 h 23"/>
                <a:gd name="T10" fmla="*/ 221 w 221"/>
                <a:gd name="T11" fmla="*/ 11 h 23"/>
                <a:gd name="T12" fmla="*/ 210 w 221"/>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21" h="23">
                  <a:moveTo>
                    <a:pt x="210" y="0"/>
                  </a:moveTo>
                  <a:cubicBezTo>
                    <a:pt x="11" y="0"/>
                    <a:pt x="11" y="0"/>
                    <a:pt x="11" y="0"/>
                  </a:cubicBezTo>
                  <a:cubicBezTo>
                    <a:pt x="5" y="0"/>
                    <a:pt x="0" y="5"/>
                    <a:pt x="0" y="11"/>
                  </a:cubicBezTo>
                  <a:cubicBezTo>
                    <a:pt x="0" y="18"/>
                    <a:pt x="5" y="23"/>
                    <a:pt x="11" y="23"/>
                  </a:cubicBezTo>
                  <a:cubicBezTo>
                    <a:pt x="210" y="23"/>
                    <a:pt x="210" y="23"/>
                    <a:pt x="210" y="23"/>
                  </a:cubicBezTo>
                  <a:cubicBezTo>
                    <a:pt x="216" y="23"/>
                    <a:pt x="221" y="18"/>
                    <a:pt x="221" y="11"/>
                  </a:cubicBezTo>
                  <a:cubicBezTo>
                    <a:pt x="221" y="5"/>
                    <a:pt x="216" y="0"/>
                    <a:pt x="210" y="0"/>
                  </a:cubicBezTo>
                </a:path>
              </a:pathLst>
            </a:custGeom>
            <a:solidFill>
              <a:srgbClr val="9F9FA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69" name="išḷídê">
              <a:extLst>
                <a:ext uri="{FF2B5EF4-FFF2-40B4-BE49-F238E27FC236}">
                  <a16:creationId xmlns:a16="http://schemas.microsoft.com/office/drawing/2014/main" id="{10A1C2BD-0627-4237-9DDD-472E59515D4E}"/>
                </a:ext>
              </a:extLst>
            </p:cNvPr>
            <p:cNvSpPr/>
            <p:nvPr/>
          </p:nvSpPr>
          <p:spPr bwMode="auto">
            <a:xfrm>
              <a:off x="-3605213" y="1709738"/>
              <a:ext cx="2209800" cy="3695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p>
              <a:pPr algn="ctr"/>
              <a:endParaRPr/>
            </a:p>
          </p:txBody>
        </p:sp>
        <p:sp>
          <p:nvSpPr>
            <p:cNvPr id="70" name="îṣľïḓè">
              <a:extLst>
                <a:ext uri="{FF2B5EF4-FFF2-40B4-BE49-F238E27FC236}">
                  <a16:creationId xmlns:a16="http://schemas.microsoft.com/office/drawing/2014/main" id="{531CA45C-4746-43E6-A6C4-F95AD4CA51A5}"/>
                </a:ext>
              </a:extLst>
            </p:cNvPr>
            <p:cNvSpPr/>
            <p:nvPr/>
          </p:nvSpPr>
          <p:spPr bwMode="auto">
            <a:xfrm>
              <a:off x="-3611563" y="1703388"/>
              <a:ext cx="2224087" cy="3709988"/>
            </a:xfrm>
            <a:custGeom>
              <a:avLst/>
              <a:gdLst>
                <a:gd name="T0" fmla="*/ 1396 w 1401"/>
                <a:gd name="T1" fmla="*/ 2332 h 2337"/>
                <a:gd name="T2" fmla="*/ 1396 w 1401"/>
                <a:gd name="T3" fmla="*/ 2328 h 2337"/>
                <a:gd name="T4" fmla="*/ 9 w 1401"/>
                <a:gd name="T5" fmla="*/ 2328 h 2337"/>
                <a:gd name="T6" fmla="*/ 9 w 1401"/>
                <a:gd name="T7" fmla="*/ 8 h 2337"/>
                <a:gd name="T8" fmla="*/ 1392 w 1401"/>
                <a:gd name="T9" fmla="*/ 8 h 2337"/>
                <a:gd name="T10" fmla="*/ 1392 w 1401"/>
                <a:gd name="T11" fmla="*/ 2332 h 2337"/>
                <a:gd name="T12" fmla="*/ 1396 w 1401"/>
                <a:gd name="T13" fmla="*/ 2332 h 2337"/>
                <a:gd name="T14" fmla="*/ 1396 w 1401"/>
                <a:gd name="T15" fmla="*/ 2328 h 2337"/>
                <a:gd name="T16" fmla="*/ 1396 w 1401"/>
                <a:gd name="T17" fmla="*/ 2332 h 2337"/>
                <a:gd name="T18" fmla="*/ 1401 w 1401"/>
                <a:gd name="T19" fmla="*/ 2332 h 2337"/>
                <a:gd name="T20" fmla="*/ 1401 w 1401"/>
                <a:gd name="T21" fmla="*/ 0 h 2337"/>
                <a:gd name="T22" fmla="*/ 0 w 1401"/>
                <a:gd name="T23" fmla="*/ 0 h 2337"/>
                <a:gd name="T24" fmla="*/ 0 w 1401"/>
                <a:gd name="T25" fmla="*/ 2337 h 2337"/>
                <a:gd name="T26" fmla="*/ 1401 w 1401"/>
                <a:gd name="T27" fmla="*/ 2337 h 2337"/>
                <a:gd name="T28" fmla="*/ 1401 w 1401"/>
                <a:gd name="T29" fmla="*/ 2332 h 2337"/>
                <a:gd name="T30" fmla="*/ 1396 w 1401"/>
                <a:gd name="T31" fmla="*/ 2332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1" h="2337">
                  <a:moveTo>
                    <a:pt x="1396" y="2332"/>
                  </a:moveTo>
                  <a:lnTo>
                    <a:pt x="1396" y="2328"/>
                  </a:lnTo>
                  <a:lnTo>
                    <a:pt x="9" y="2328"/>
                  </a:lnTo>
                  <a:lnTo>
                    <a:pt x="9" y="8"/>
                  </a:lnTo>
                  <a:lnTo>
                    <a:pt x="1392" y="8"/>
                  </a:lnTo>
                  <a:lnTo>
                    <a:pt x="1392" y="2332"/>
                  </a:lnTo>
                  <a:lnTo>
                    <a:pt x="1396" y="2332"/>
                  </a:lnTo>
                  <a:lnTo>
                    <a:pt x="1396" y="2328"/>
                  </a:lnTo>
                  <a:lnTo>
                    <a:pt x="1396" y="2332"/>
                  </a:lnTo>
                  <a:lnTo>
                    <a:pt x="1401" y="2332"/>
                  </a:lnTo>
                  <a:lnTo>
                    <a:pt x="1401" y="0"/>
                  </a:lnTo>
                  <a:lnTo>
                    <a:pt x="0" y="0"/>
                  </a:lnTo>
                  <a:lnTo>
                    <a:pt x="0" y="2337"/>
                  </a:lnTo>
                  <a:lnTo>
                    <a:pt x="1401" y="2337"/>
                  </a:lnTo>
                  <a:lnTo>
                    <a:pt x="1401" y="2332"/>
                  </a:lnTo>
                  <a:lnTo>
                    <a:pt x="1396" y="233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a:bodyPr>
            <a:lstStyle/>
            <a:p>
              <a:pPr algn="ctr"/>
              <a:endParaRPr/>
            </a:p>
          </p:txBody>
        </p:sp>
        <p:sp>
          <p:nvSpPr>
            <p:cNvPr id="71" name="ïS1îḍe">
              <a:extLst>
                <a:ext uri="{FF2B5EF4-FFF2-40B4-BE49-F238E27FC236}">
                  <a16:creationId xmlns:a16="http://schemas.microsoft.com/office/drawing/2014/main" id="{E2273643-9601-488E-8361-C8D076B36DE4}"/>
                </a:ext>
              </a:extLst>
            </p:cNvPr>
            <p:cNvSpPr/>
            <p:nvPr/>
          </p:nvSpPr>
          <p:spPr bwMode="auto">
            <a:xfrm>
              <a:off x="-3768725" y="1736725"/>
              <a:ext cx="31750" cy="215900"/>
            </a:xfrm>
            <a:custGeom>
              <a:avLst/>
              <a:gdLst>
                <a:gd name="T0" fmla="*/ 18 w 18"/>
                <a:gd name="T1" fmla="*/ 113 h 122"/>
                <a:gd name="T2" fmla="*/ 9 w 18"/>
                <a:gd name="T3" fmla="*/ 122 h 122"/>
                <a:gd name="T4" fmla="*/ 0 w 18"/>
                <a:gd name="T5" fmla="*/ 113 h 122"/>
                <a:gd name="T6" fmla="*/ 0 w 18"/>
                <a:gd name="T7" fmla="*/ 9 h 122"/>
                <a:gd name="T8" fmla="*/ 9 w 18"/>
                <a:gd name="T9" fmla="*/ 0 h 122"/>
                <a:gd name="T10" fmla="*/ 18 w 18"/>
                <a:gd name="T11" fmla="*/ 9 h 122"/>
                <a:gd name="T12" fmla="*/ 18 w 18"/>
                <a:gd name="T13" fmla="*/ 113 h 122"/>
              </a:gdLst>
              <a:ahLst/>
              <a:cxnLst>
                <a:cxn ang="0">
                  <a:pos x="T0" y="T1"/>
                </a:cxn>
                <a:cxn ang="0">
                  <a:pos x="T2" y="T3"/>
                </a:cxn>
                <a:cxn ang="0">
                  <a:pos x="T4" y="T5"/>
                </a:cxn>
                <a:cxn ang="0">
                  <a:pos x="T6" y="T7"/>
                </a:cxn>
                <a:cxn ang="0">
                  <a:pos x="T8" y="T9"/>
                </a:cxn>
                <a:cxn ang="0">
                  <a:pos x="T10" y="T11"/>
                </a:cxn>
                <a:cxn ang="0">
                  <a:pos x="T12" y="T13"/>
                </a:cxn>
              </a:cxnLst>
              <a:rect l="0" t="0" r="r" b="b"/>
              <a:pathLst>
                <a:path w="18" h="122">
                  <a:moveTo>
                    <a:pt x="18" y="113"/>
                  </a:moveTo>
                  <a:cubicBezTo>
                    <a:pt x="18" y="118"/>
                    <a:pt x="14" y="122"/>
                    <a:pt x="9" y="122"/>
                  </a:cubicBezTo>
                  <a:cubicBezTo>
                    <a:pt x="4" y="122"/>
                    <a:pt x="0" y="118"/>
                    <a:pt x="0" y="113"/>
                  </a:cubicBezTo>
                  <a:cubicBezTo>
                    <a:pt x="0" y="9"/>
                    <a:pt x="0" y="9"/>
                    <a:pt x="0" y="9"/>
                  </a:cubicBezTo>
                  <a:cubicBezTo>
                    <a:pt x="0" y="4"/>
                    <a:pt x="4" y="0"/>
                    <a:pt x="9" y="0"/>
                  </a:cubicBezTo>
                  <a:cubicBezTo>
                    <a:pt x="14" y="0"/>
                    <a:pt x="18" y="4"/>
                    <a:pt x="18" y="9"/>
                  </a:cubicBezTo>
                  <a:lnTo>
                    <a:pt x="18" y="113"/>
                  </a:lnTo>
                  <a:close/>
                </a:path>
              </a:pathLst>
            </a:custGeom>
            <a:solidFill>
              <a:schemeClr val="bg1">
                <a:lumMod val="75000"/>
              </a:schemeClr>
            </a:solidFill>
            <a:ln>
              <a:noFill/>
            </a:ln>
          </p:spPr>
          <p:txBody>
            <a:bodyPr wrap="square" lIns="91440" tIns="45720" rIns="91440" bIns="45720" anchor="ctr">
              <a:normAutofit fontScale="32500" lnSpcReduction="20000"/>
            </a:bodyPr>
            <a:lstStyle/>
            <a:p>
              <a:pPr algn="ctr"/>
              <a:endParaRPr/>
            </a:p>
          </p:txBody>
        </p:sp>
        <p:sp>
          <p:nvSpPr>
            <p:cNvPr id="72" name="íṧ1îḓé">
              <a:extLst>
                <a:ext uri="{FF2B5EF4-FFF2-40B4-BE49-F238E27FC236}">
                  <a16:creationId xmlns:a16="http://schemas.microsoft.com/office/drawing/2014/main" id="{3D4B3798-55A0-4915-B88F-22D9BD4C6E56}"/>
                </a:ext>
              </a:extLst>
            </p:cNvPr>
            <p:cNvSpPr/>
            <p:nvPr/>
          </p:nvSpPr>
          <p:spPr bwMode="auto">
            <a:xfrm>
              <a:off x="-3768725"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wrap="square" lIns="91440" tIns="45720" rIns="91440" bIns="45720" anchor="ctr">
              <a:normAutofit fontScale="85000" lnSpcReduction="10000"/>
            </a:bodyPr>
            <a:lstStyle/>
            <a:p>
              <a:pPr algn="ctr"/>
              <a:endParaRPr/>
            </a:p>
          </p:txBody>
        </p:sp>
        <p:sp>
          <p:nvSpPr>
            <p:cNvPr id="73" name="ïśļiḋè">
              <a:extLst>
                <a:ext uri="{FF2B5EF4-FFF2-40B4-BE49-F238E27FC236}">
                  <a16:creationId xmlns:a16="http://schemas.microsoft.com/office/drawing/2014/main" id="{30CF00E0-ECC1-46A3-9964-764D99966948}"/>
                </a:ext>
              </a:extLst>
            </p:cNvPr>
            <p:cNvSpPr/>
            <p:nvPr/>
          </p:nvSpPr>
          <p:spPr bwMode="auto">
            <a:xfrm>
              <a:off x="-3768725" y="2609850"/>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wrap="square" lIns="91440" tIns="45720" rIns="91440" bIns="45720" anchor="ctr">
              <a:normAutofit fontScale="85000" lnSpcReduction="10000"/>
            </a:bodyPr>
            <a:lstStyle/>
            <a:p>
              <a:pPr algn="ctr"/>
              <a:endParaRPr/>
            </a:p>
          </p:txBody>
        </p:sp>
        <p:sp>
          <p:nvSpPr>
            <p:cNvPr id="74" name="îṡḻïḋe">
              <a:extLst>
                <a:ext uri="{FF2B5EF4-FFF2-40B4-BE49-F238E27FC236}">
                  <a16:creationId xmlns:a16="http://schemas.microsoft.com/office/drawing/2014/main" id="{7E3DF203-96C8-4CF8-9B14-FFABBD4CEF88}"/>
                </a:ext>
              </a:extLst>
            </p:cNvPr>
            <p:cNvSpPr/>
            <p:nvPr/>
          </p:nvSpPr>
          <p:spPr bwMode="auto">
            <a:xfrm>
              <a:off x="-1282700"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wrap="square" lIns="91440" tIns="45720" rIns="91440" bIns="45720" anchor="ctr">
              <a:normAutofit fontScale="85000" lnSpcReduction="10000"/>
            </a:bodyPr>
            <a:lstStyle/>
            <a:p>
              <a:pPr algn="ctr"/>
              <a:endParaRPr/>
            </a:p>
          </p:txBody>
        </p:sp>
      </p:grpSp>
      <p:grpSp>
        <p:nvGrpSpPr>
          <p:cNvPr id="5" name="ïslîdé">
            <a:extLst>
              <a:ext uri="{FF2B5EF4-FFF2-40B4-BE49-F238E27FC236}">
                <a16:creationId xmlns:a16="http://schemas.microsoft.com/office/drawing/2014/main" id="{EACEB266-7F43-434C-B1E4-DC2EB8D257E4}"/>
              </a:ext>
            </a:extLst>
          </p:cNvPr>
          <p:cNvGrpSpPr/>
          <p:nvPr/>
        </p:nvGrpSpPr>
        <p:grpSpPr>
          <a:xfrm>
            <a:off x="6554312" y="1785393"/>
            <a:ext cx="2061973" cy="3982235"/>
            <a:chOff x="-3768725" y="1125538"/>
            <a:chExt cx="2517775" cy="4862513"/>
          </a:xfrm>
        </p:grpSpPr>
        <p:sp>
          <p:nvSpPr>
            <p:cNvPr id="45" name="îšlïḓè">
              <a:extLst>
                <a:ext uri="{FF2B5EF4-FFF2-40B4-BE49-F238E27FC236}">
                  <a16:creationId xmlns:a16="http://schemas.microsoft.com/office/drawing/2014/main" id="{FCE941E3-00E5-43E6-9262-C23CA621AE76}"/>
                </a:ext>
              </a:extLst>
            </p:cNvPr>
            <p:cNvSpPr/>
            <p:nvPr/>
          </p:nvSpPr>
          <p:spPr bwMode="auto">
            <a:xfrm>
              <a:off x="-3741738" y="1125538"/>
              <a:ext cx="2478087" cy="4862513"/>
            </a:xfrm>
            <a:custGeom>
              <a:avLst/>
              <a:gdLst>
                <a:gd name="T0" fmla="*/ 1393 w 1393"/>
                <a:gd name="T1" fmla="*/ 2559 h 2739"/>
                <a:gd name="T2" fmla="*/ 1213 w 1393"/>
                <a:gd name="T3" fmla="*/ 2739 h 2739"/>
                <a:gd name="T4" fmla="*/ 180 w 1393"/>
                <a:gd name="T5" fmla="*/ 2739 h 2739"/>
                <a:gd name="T6" fmla="*/ 0 w 1393"/>
                <a:gd name="T7" fmla="*/ 2559 h 2739"/>
                <a:gd name="T8" fmla="*/ 0 w 1393"/>
                <a:gd name="T9" fmla="*/ 180 h 2739"/>
                <a:gd name="T10" fmla="*/ 180 w 1393"/>
                <a:gd name="T11" fmla="*/ 0 h 2739"/>
                <a:gd name="T12" fmla="*/ 1213 w 1393"/>
                <a:gd name="T13" fmla="*/ 0 h 2739"/>
                <a:gd name="T14" fmla="*/ 1393 w 1393"/>
                <a:gd name="T15" fmla="*/ 180 h 2739"/>
                <a:gd name="T16" fmla="*/ 1393 w 1393"/>
                <a:gd name="T17" fmla="*/ 2559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3" h="2739">
                  <a:moveTo>
                    <a:pt x="1393" y="2559"/>
                  </a:moveTo>
                  <a:cubicBezTo>
                    <a:pt x="1393" y="2658"/>
                    <a:pt x="1312" y="2739"/>
                    <a:pt x="1213" y="2739"/>
                  </a:cubicBezTo>
                  <a:cubicBezTo>
                    <a:pt x="180" y="2739"/>
                    <a:pt x="180" y="2739"/>
                    <a:pt x="180" y="2739"/>
                  </a:cubicBezTo>
                  <a:cubicBezTo>
                    <a:pt x="81" y="2739"/>
                    <a:pt x="0" y="2658"/>
                    <a:pt x="0" y="2559"/>
                  </a:cubicBezTo>
                  <a:cubicBezTo>
                    <a:pt x="0" y="180"/>
                    <a:pt x="0" y="180"/>
                    <a:pt x="0" y="180"/>
                  </a:cubicBezTo>
                  <a:cubicBezTo>
                    <a:pt x="0" y="81"/>
                    <a:pt x="81" y="0"/>
                    <a:pt x="180" y="0"/>
                  </a:cubicBezTo>
                  <a:cubicBezTo>
                    <a:pt x="1213" y="0"/>
                    <a:pt x="1213" y="0"/>
                    <a:pt x="1213" y="0"/>
                  </a:cubicBezTo>
                  <a:cubicBezTo>
                    <a:pt x="1312" y="0"/>
                    <a:pt x="1393" y="81"/>
                    <a:pt x="1393" y="180"/>
                  </a:cubicBezTo>
                  <a:cubicBezTo>
                    <a:pt x="1393" y="2559"/>
                    <a:pt x="1393" y="2559"/>
                    <a:pt x="1393" y="2559"/>
                  </a:cubicBezTo>
                </a:path>
              </a:pathLst>
            </a:custGeom>
            <a:solidFill>
              <a:schemeClr val="bg1">
                <a:lumMod val="75000"/>
              </a:schemeClr>
            </a:solidFill>
            <a:ln>
              <a:noFill/>
            </a:ln>
          </p:spPr>
          <p:txBody>
            <a:bodyPr wrap="square" lIns="91440" tIns="45720" rIns="91440" bIns="45720" anchor="ctr">
              <a:normAutofit/>
            </a:bodyPr>
            <a:lstStyle/>
            <a:p>
              <a:pPr algn="ctr"/>
              <a:endParaRPr/>
            </a:p>
          </p:txBody>
        </p:sp>
        <p:sp>
          <p:nvSpPr>
            <p:cNvPr id="46" name="iṩļîḍe">
              <a:extLst>
                <a:ext uri="{FF2B5EF4-FFF2-40B4-BE49-F238E27FC236}">
                  <a16:creationId xmlns:a16="http://schemas.microsoft.com/office/drawing/2014/main" id="{33FB1771-5C1A-41C8-A3AC-17179E3F9539}"/>
                </a:ext>
              </a:extLst>
            </p:cNvPr>
            <p:cNvSpPr/>
            <p:nvPr/>
          </p:nvSpPr>
          <p:spPr bwMode="auto">
            <a:xfrm>
              <a:off x="-3713163" y="1141413"/>
              <a:ext cx="2430462" cy="4830763"/>
            </a:xfrm>
            <a:custGeom>
              <a:avLst/>
              <a:gdLst>
                <a:gd name="T0" fmla="*/ 1366 w 1366"/>
                <a:gd name="T1" fmla="*/ 2542 h 2721"/>
                <a:gd name="T2" fmla="*/ 1189 w 1366"/>
                <a:gd name="T3" fmla="*/ 2721 h 2721"/>
                <a:gd name="T4" fmla="*/ 176 w 1366"/>
                <a:gd name="T5" fmla="*/ 2721 h 2721"/>
                <a:gd name="T6" fmla="*/ 0 w 1366"/>
                <a:gd name="T7" fmla="*/ 2542 h 2721"/>
                <a:gd name="T8" fmla="*/ 0 w 1366"/>
                <a:gd name="T9" fmla="*/ 179 h 2721"/>
                <a:gd name="T10" fmla="*/ 176 w 1366"/>
                <a:gd name="T11" fmla="*/ 0 h 2721"/>
                <a:gd name="T12" fmla="*/ 1189 w 1366"/>
                <a:gd name="T13" fmla="*/ 0 h 2721"/>
                <a:gd name="T14" fmla="*/ 1366 w 1366"/>
                <a:gd name="T15" fmla="*/ 179 h 2721"/>
                <a:gd name="T16" fmla="*/ 1366 w 1366"/>
                <a:gd name="T17" fmla="*/ 2542 h 2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6" h="2721">
                  <a:moveTo>
                    <a:pt x="1366" y="2542"/>
                  </a:moveTo>
                  <a:cubicBezTo>
                    <a:pt x="1366" y="2641"/>
                    <a:pt x="1287" y="2721"/>
                    <a:pt x="1189" y="2721"/>
                  </a:cubicBezTo>
                  <a:cubicBezTo>
                    <a:pt x="176" y="2721"/>
                    <a:pt x="176" y="2721"/>
                    <a:pt x="176" y="2721"/>
                  </a:cubicBezTo>
                  <a:cubicBezTo>
                    <a:pt x="79" y="2721"/>
                    <a:pt x="0" y="2641"/>
                    <a:pt x="0" y="2542"/>
                  </a:cubicBezTo>
                  <a:cubicBezTo>
                    <a:pt x="0" y="179"/>
                    <a:pt x="0" y="179"/>
                    <a:pt x="0" y="179"/>
                  </a:cubicBezTo>
                  <a:cubicBezTo>
                    <a:pt x="0" y="80"/>
                    <a:pt x="79" y="0"/>
                    <a:pt x="176" y="0"/>
                  </a:cubicBezTo>
                  <a:cubicBezTo>
                    <a:pt x="1189" y="0"/>
                    <a:pt x="1189" y="0"/>
                    <a:pt x="1189" y="0"/>
                  </a:cubicBezTo>
                  <a:cubicBezTo>
                    <a:pt x="1287" y="0"/>
                    <a:pt x="1366" y="80"/>
                    <a:pt x="1366" y="179"/>
                  </a:cubicBezTo>
                  <a:cubicBezTo>
                    <a:pt x="1366" y="2542"/>
                    <a:pt x="1366" y="2542"/>
                    <a:pt x="1366" y="2542"/>
                  </a:cubicBezTo>
                </a:path>
              </a:pathLst>
            </a:custGeom>
            <a:solidFill>
              <a:schemeClr val="bg1">
                <a:lumMod val="95000"/>
              </a:schemeClr>
            </a:solidFill>
            <a:ln>
              <a:noFill/>
            </a:ln>
          </p:spPr>
          <p:txBody>
            <a:bodyPr wrap="square" lIns="91440" tIns="45720" rIns="91440" bIns="45720" anchor="ctr">
              <a:normAutofit/>
            </a:bodyPr>
            <a:lstStyle/>
            <a:p>
              <a:pPr algn="ctr"/>
              <a:endParaRPr/>
            </a:p>
          </p:txBody>
        </p:sp>
        <p:sp>
          <p:nvSpPr>
            <p:cNvPr id="47" name="îṣḷíḓe">
              <a:extLst>
                <a:ext uri="{FF2B5EF4-FFF2-40B4-BE49-F238E27FC236}">
                  <a16:creationId xmlns:a16="http://schemas.microsoft.com/office/drawing/2014/main" id="{6DCEC8E5-9A59-460D-9836-D55409B14910}"/>
                </a:ext>
              </a:extLst>
            </p:cNvPr>
            <p:cNvSpPr/>
            <p:nvPr/>
          </p:nvSpPr>
          <p:spPr bwMode="auto">
            <a:xfrm>
              <a:off x="-2693988" y="5486400"/>
              <a:ext cx="403225" cy="401638"/>
            </a:xfrm>
            <a:prstGeom prst="ellipse">
              <a:avLst/>
            </a:prstGeom>
            <a:solidFill>
              <a:schemeClr val="bg1">
                <a:lumMod val="65000"/>
              </a:schemeClr>
            </a:solidFill>
            <a:ln>
              <a:noFill/>
            </a:ln>
          </p:spPr>
          <p:txBody>
            <a:bodyPr wrap="square" lIns="91440" tIns="45720" rIns="91440" bIns="45720" anchor="ctr">
              <a:normAutofit fontScale="62500" lnSpcReduction="20000"/>
            </a:bodyPr>
            <a:lstStyle/>
            <a:p>
              <a:pPr algn="ctr"/>
              <a:endParaRPr/>
            </a:p>
          </p:txBody>
        </p:sp>
        <p:sp>
          <p:nvSpPr>
            <p:cNvPr id="48" name="ïṥ1iḍê">
              <a:extLst>
                <a:ext uri="{FF2B5EF4-FFF2-40B4-BE49-F238E27FC236}">
                  <a16:creationId xmlns:a16="http://schemas.microsoft.com/office/drawing/2014/main" id="{9CCD6CD5-6237-4302-89B8-0FF12CD8949E}"/>
                </a:ext>
              </a:extLst>
            </p:cNvPr>
            <p:cNvSpPr/>
            <p:nvPr/>
          </p:nvSpPr>
          <p:spPr bwMode="auto">
            <a:xfrm>
              <a:off x="-2673350" y="5507038"/>
              <a:ext cx="361950" cy="3603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47500" lnSpcReduction="20000"/>
            </a:bodyPr>
            <a:lstStyle/>
            <a:p>
              <a:pPr algn="ctr"/>
              <a:endParaRPr/>
            </a:p>
          </p:txBody>
        </p:sp>
        <p:sp>
          <p:nvSpPr>
            <p:cNvPr id="49" name="íṩľiḋè">
              <a:extLst>
                <a:ext uri="{FF2B5EF4-FFF2-40B4-BE49-F238E27FC236}">
                  <a16:creationId xmlns:a16="http://schemas.microsoft.com/office/drawing/2014/main" id="{3B184283-A9AF-41C4-A915-EC289983B4B5}"/>
                </a:ext>
              </a:extLst>
            </p:cNvPr>
            <p:cNvSpPr/>
            <p:nvPr/>
          </p:nvSpPr>
          <p:spPr bwMode="auto">
            <a:xfrm>
              <a:off x="-2520950" y="1254125"/>
              <a:ext cx="47625" cy="46038"/>
            </a:xfrm>
            <a:custGeom>
              <a:avLst/>
              <a:gdLst>
                <a:gd name="T0" fmla="*/ 13 w 27"/>
                <a:gd name="T1" fmla="*/ 0 h 26"/>
                <a:gd name="T2" fmla="*/ 0 w 27"/>
                <a:gd name="T3" fmla="*/ 13 h 26"/>
                <a:gd name="T4" fmla="*/ 13 w 27"/>
                <a:gd name="T5" fmla="*/ 26 h 26"/>
                <a:gd name="T6" fmla="*/ 25 w 27"/>
                <a:gd name="T7" fmla="*/ 13 h 26"/>
                <a:gd name="T8" fmla="*/ 27 w 27"/>
                <a:gd name="T9" fmla="*/ 13 h 26"/>
                <a:gd name="T10" fmla="*/ 27 w 27"/>
                <a:gd name="T11" fmla="*/ 13 h 26"/>
                <a:gd name="T12" fmla="*/ 25 w 27"/>
                <a:gd name="T13" fmla="*/ 13 h 26"/>
                <a:gd name="T14" fmla="*/ 13 w 27"/>
                <a:gd name="T15" fmla="*/ 0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6">
                  <a:moveTo>
                    <a:pt x="13" y="0"/>
                  </a:moveTo>
                  <a:cubicBezTo>
                    <a:pt x="6" y="0"/>
                    <a:pt x="0" y="6"/>
                    <a:pt x="0" y="13"/>
                  </a:cubicBezTo>
                  <a:cubicBezTo>
                    <a:pt x="0" y="20"/>
                    <a:pt x="6" y="26"/>
                    <a:pt x="13" y="26"/>
                  </a:cubicBezTo>
                  <a:cubicBezTo>
                    <a:pt x="20" y="26"/>
                    <a:pt x="25" y="20"/>
                    <a:pt x="25" y="13"/>
                  </a:cubicBezTo>
                  <a:cubicBezTo>
                    <a:pt x="27" y="13"/>
                    <a:pt x="27" y="13"/>
                    <a:pt x="27" y="13"/>
                  </a:cubicBezTo>
                  <a:cubicBezTo>
                    <a:pt x="27" y="13"/>
                    <a:pt x="27" y="13"/>
                    <a:pt x="27" y="13"/>
                  </a:cubicBezTo>
                  <a:cubicBezTo>
                    <a:pt x="25" y="13"/>
                    <a:pt x="25" y="13"/>
                    <a:pt x="25" y="13"/>
                  </a:cubicBezTo>
                  <a:cubicBezTo>
                    <a:pt x="25" y="6"/>
                    <a:pt x="20" y="0"/>
                    <a:pt x="13" y="0"/>
                  </a:cubicBezTo>
                </a:path>
              </a:pathLst>
            </a:custGeom>
            <a:solidFill>
              <a:srgbClr val="9F9FA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50" name="íSḷïďé">
              <a:extLst>
                <a:ext uri="{FF2B5EF4-FFF2-40B4-BE49-F238E27FC236}">
                  <a16:creationId xmlns:a16="http://schemas.microsoft.com/office/drawing/2014/main" id="{E19BF48C-7DFE-4501-BB9F-D2BBF4E62DB5}"/>
                </a:ext>
              </a:extLst>
            </p:cNvPr>
            <p:cNvSpPr/>
            <p:nvPr/>
          </p:nvSpPr>
          <p:spPr bwMode="auto">
            <a:xfrm>
              <a:off x="-2528888" y="1246188"/>
              <a:ext cx="58737" cy="60325"/>
            </a:xfrm>
            <a:custGeom>
              <a:avLst/>
              <a:gdLst>
                <a:gd name="T0" fmla="*/ 33 w 33"/>
                <a:gd name="T1" fmla="*/ 17 h 34"/>
                <a:gd name="T2" fmla="*/ 33 w 33"/>
                <a:gd name="T3" fmla="*/ 17 h 34"/>
                <a:gd name="T4" fmla="*/ 33 w 33"/>
                <a:gd name="T5" fmla="*/ 17 h 34"/>
                <a:gd name="T6" fmla="*/ 17 w 33"/>
                <a:gd name="T7" fmla="*/ 0 h 34"/>
                <a:gd name="T8" fmla="*/ 0 w 33"/>
                <a:gd name="T9" fmla="*/ 17 h 34"/>
                <a:gd name="T10" fmla="*/ 17 w 33"/>
                <a:gd name="T11" fmla="*/ 34 h 34"/>
                <a:gd name="T12" fmla="*/ 33 w 33"/>
                <a:gd name="T13" fmla="*/ 17 h 34"/>
                <a:gd name="T14" fmla="*/ 31 w 33"/>
                <a:gd name="T15" fmla="*/ 17 h 34"/>
                <a:gd name="T16" fmla="*/ 29 w 33"/>
                <a:gd name="T17" fmla="*/ 17 h 34"/>
                <a:gd name="T18" fmla="*/ 17 w 33"/>
                <a:gd name="T19" fmla="*/ 30 h 34"/>
                <a:gd name="T20" fmla="*/ 4 w 33"/>
                <a:gd name="T21" fmla="*/ 17 h 34"/>
                <a:gd name="T22" fmla="*/ 17 w 33"/>
                <a:gd name="T23" fmla="*/ 4 h 34"/>
                <a:gd name="T24" fmla="*/ 29 w 33"/>
                <a:gd name="T25" fmla="*/ 17 h 34"/>
                <a:gd name="T26" fmla="*/ 31 w 33"/>
                <a:gd name="T27" fmla="*/ 17 h 34"/>
                <a:gd name="T28" fmla="*/ 33 w 33"/>
                <a:gd name="T29" fmla="*/ 17 h 34"/>
                <a:gd name="T30" fmla="*/ 33 w 33"/>
                <a:gd name="T31" fmla="*/ 17 h 34"/>
                <a:gd name="T32" fmla="*/ 17 w 33"/>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34">
                  <a:moveTo>
                    <a:pt x="33" y="17"/>
                  </a:moveTo>
                  <a:cubicBezTo>
                    <a:pt x="33" y="17"/>
                    <a:pt x="33" y="17"/>
                    <a:pt x="33" y="17"/>
                  </a:cubicBezTo>
                  <a:cubicBezTo>
                    <a:pt x="33" y="17"/>
                    <a:pt x="33" y="17"/>
                    <a:pt x="33" y="17"/>
                  </a:cubicBezTo>
                  <a:moveTo>
                    <a:pt x="17" y="0"/>
                  </a:moveTo>
                  <a:cubicBezTo>
                    <a:pt x="7" y="0"/>
                    <a:pt x="0" y="8"/>
                    <a:pt x="0" y="17"/>
                  </a:cubicBezTo>
                  <a:cubicBezTo>
                    <a:pt x="0" y="26"/>
                    <a:pt x="7" y="34"/>
                    <a:pt x="17" y="34"/>
                  </a:cubicBezTo>
                  <a:cubicBezTo>
                    <a:pt x="26" y="34"/>
                    <a:pt x="33" y="26"/>
                    <a:pt x="33" y="17"/>
                  </a:cubicBezTo>
                  <a:cubicBezTo>
                    <a:pt x="31" y="17"/>
                    <a:pt x="31" y="17"/>
                    <a:pt x="31" y="17"/>
                  </a:cubicBezTo>
                  <a:cubicBezTo>
                    <a:pt x="29" y="17"/>
                    <a:pt x="29" y="17"/>
                    <a:pt x="29" y="17"/>
                  </a:cubicBezTo>
                  <a:cubicBezTo>
                    <a:pt x="29" y="24"/>
                    <a:pt x="24" y="30"/>
                    <a:pt x="17" y="30"/>
                  </a:cubicBezTo>
                  <a:cubicBezTo>
                    <a:pt x="10" y="30"/>
                    <a:pt x="4" y="24"/>
                    <a:pt x="4" y="17"/>
                  </a:cubicBezTo>
                  <a:cubicBezTo>
                    <a:pt x="4" y="10"/>
                    <a:pt x="10" y="4"/>
                    <a:pt x="17" y="4"/>
                  </a:cubicBezTo>
                  <a:cubicBezTo>
                    <a:pt x="24" y="4"/>
                    <a:pt x="29" y="10"/>
                    <a:pt x="29" y="17"/>
                  </a:cubicBezTo>
                  <a:cubicBezTo>
                    <a:pt x="31" y="17"/>
                    <a:pt x="31" y="17"/>
                    <a:pt x="31" y="17"/>
                  </a:cubicBezTo>
                  <a:cubicBezTo>
                    <a:pt x="33" y="17"/>
                    <a:pt x="33" y="17"/>
                    <a:pt x="33" y="17"/>
                  </a:cubicBezTo>
                  <a:cubicBezTo>
                    <a:pt x="33" y="17"/>
                    <a:pt x="33" y="17"/>
                    <a:pt x="33" y="17"/>
                  </a:cubicBezTo>
                  <a:cubicBezTo>
                    <a:pt x="33" y="8"/>
                    <a:pt x="26" y="0"/>
                    <a:pt x="17"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51" name="iś1îḋè">
              <a:extLst>
                <a:ext uri="{FF2B5EF4-FFF2-40B4-BE49-F238E27FC236}">
                  <a16:creationId xmlns:a16="http://schemas.microsoft.com/office/drawing/2014/main" id="{AAC48CB5-2238-4F74-87BB-FAEF8797CC4E}"/>
                </a:ext>
              </a:extLst>
            </p:cNvPr>
            <p:cNvSpPr/>
            <p:nvPr/>
          </p:nvSpPr>
          <p:spPr bwMode="auto">
            <a:xfrm>
              <a:off x="-2930525" y="1395413"/>
              <a:ext cx="77787" cy="74613"/>
            </a:xfrm>
            <a:custGeom>
              <a:avLst/>
              <a:gdLst>
                <a:gd name="T0" fmla="*/ 21 w 44"/>
                <a:gd name="T1" fmla="*/ 0 h 42"/>
                <a:gd name="T2" fmla="*/ 6 w 44"/>
                <a:gd name="T3" fmla="*/ 6 h 42"/>
                <a:gd name="T4" fmla="*/ 0 w 44"/>
                <a:gd name="T5" fmla="*/ 21 h 42"/>
                <a:gd name="T6" fmla="*/ 6 w 44"/>
                <a:gd name="T7" fmla="*/ 36 h 42"/>
                <a:gd name="T8" fmla="*/ 21 w 44"/>
                <a:gd name="T9" fmla="*/ 42 h 42"/>
                <a:gd name="T10" fmla="*/ 36 w 44"/>
                <a:gd name="T11" fmla="*/ 36 h 42"/>
                <a:gd name="T12" fmla="*/ 42 w 44"/>
                <a:gd name="T13" fmla="*/ 21 h 42"/>
                <a:gd name="T14" fmla="*/ 44 w 44"/>
                <a:gd name="T15" fmla="*/ 21 h 42"/>
                <a:gd name="T16" fmla="*/ 44 w 44"/>
                <a:gd name="T17" fmla="*/ 21 h 42"/>
                <a:gd name="T18" fmla="*/ 42 w 44"/>
                <a:gd name="T19" fmla="*/ 21 h 42"/>
                <a:gd name="T20" fmla="*/ 36 w 44"/>
                <a:gd name="T21" fmla="*/ 6 h 42"/>
                <a:gd name="T22" fmla="*/ 21 w 44"/>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42">
                  <a:moveTo>
                    <a:pt x="21" y="0"/>
                  </a:moveTo>
                  <a:cubicBezTo>
                    <a:pt x="15" y="0"/>
                    <a:pt x="10" y="3"/>
                    <a:pt x="6" y="6"/>
                  </a:cubicBezTo>
                  <a:cubicBezTo>
                    <a:pt x="3" y="10"/>
                    <a:pt x="0" y="15"/>
                    <a:pt x="0" y="21"/>
                  </a:cubicBezTo>
                  <a:cubicBezTo>
                    <a:pt x="0" y="27"/>
                    <a:pt x="3" y="32"/>
                    <a:pt x="6" y="36"/>
                  </a:cubicBezTo>
                  <a:cubicBezTo>
                    <a:pt x="10" y="39"/>
                    <a:pt x="15" y="42"/>
                    <a:pt x="21" y="42"/>
                  </a:cubicBezTo>
                  <a:cubicBezTo>
                    <a:pt x="27" y="42"/>
                    <a:pt x="32" y="39"/>
                    <a:pt x="36" y="36"/>
                  </a:cubicBezTo>
                  <a:cubicBezTo>
                    <a:pt x="39" y="32"/>
                    <a:pt x="42" y="27"/>
                    <a:pt x="42" y="21"/>
                  </a:cubicBezTo>
                  <a:cubicBezTo>
                    <a:pt x="44" y="21"/>
                    <a:pt x="44" y="21"/>
                    <a:pt x="44" y="21"/>
                  </a:cubicBezTo>
                  <a:cubicBezTo>
                    <a:pt x="44" y="21"/>
                    <a:pt x="44" y="21"/>
                    <a:pt x="44" y="21"/>
                  </a:cubicBezTo>
                  <a:cubicBezTo>
                    <a:pt x="42" y="21"/>
                    <a:pt x="42" y="21"/>
                    <a:pt x="42" y="21"/>
                  </a:cubicBezTo>
                  <a:cubicBezTo>
                    <a:pt x="42" y="15"/>
                    <a:pt x="39" y="10"/>
                    <a:pt x="36" y="6"/>
                  </a:cubicBezTo>
                  <a:cubicBezTo>
                    <a:pt x="32" y="3"/>
                    <a:pt x="27" y="0"/>
                    <a:pt x="21" y="0"/>
                  </a:cubicBezTo>
                </a:path>
              </a:pathLst>
            </a:custGeom>
            <a:solidFill>
              <a:srgbClr val="9F9FA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52" name="ï$ḷíḍé">
              <a:extLst>
                <a:ext uri="{FF2B5EF4-FFF2-40B4-BE49-F238E27FC236}">
                  <a16:creationId xmlns:a16="http://schemas.microsoft.com/office/drawing/2014/main" id="{37315B64-296D-46B3-A098-881570F1A67B}"/>
                </a:ext>
              </a:extLst>
            </p:cNvPr>
            <p:cNvSpPr/>
            <p:nvPr/>
          </p:nvSpPr>
          <p:spPr bwMode="auto">
            <a:xfrm>
              <a:off x="-2938463" y="1389063"/>
              <a:ext cx="88900" cy="88900"/>
            </a:xfrm>
            <a:custGeom>
              <a:avLst/>
              <a:gdLst>
                <a:gd name="T0" fmla="*/ 50 w 50"/>
                <a:gd name="T1" fmla="*/ 25 h 50"/>
                <a:gd name="T2" fmla="*/ 50 w 50"/>
                <a:gd name="T3" fmla="*/ 25 h 50"/>
                <a:gd name="T4" fmla="*/ 50 w 50"/>
                <a:gd name="T5" fmla="*/ 25 h 50"/>
                <a:gd name="T6" fmla="*/ 25 w 50"/>
                <a:gd name="T7" fmla="*/ 0 h 50"/>
                <a:gd name="T8" fmla="*/ 0 w 50"/>
                <a:gd name="T9" fmla="*/ 25 h 50"/>
                <a:gd name="T10" fmla="*/ 25 w 50"/>
                <a:gd name="T11" fmla="*/ 50 h 50"/>
                <a:gd name="T12" fmla="*/ 50 w 50"/>
                <a:gd name="T13" fmla="*/ 25 h 50"/>
                <a:gd name="T14" fmla="*/ 48 w 50"/>
                <a:gd name="T15" fmla="*/ 25 h 50"/>
                <a:gd name="T16" fmla="*/ 46 w 50"/>
                <a:gd name="T17" fmla="*/ 25 h 50"/>
                <a:gd name="T18" fmla="*/ 40 w 50"/>
                <a:gd name="T19" fmla="*/ 40 h 50"/>
                <a:gd name="T20" fmla="*/ 25 w 50"/>
                <a:gd name="T21" fmla="*/ 46 h 50"/>
                <a:gd name="T22" fmla="*/ 10 w 50"/>
                <a:gd name="T23" fmla="*/ 40 h 50"/>
                <a:gd name="T24" fmla="*/ 4 w 50"/>
                <a:gd name="T25" fmla="*/ 25 h 50"/>
                <a:gd name="T26" fmla="*/ 10 w 50"/>
                <a:gd name="T27" fmla="*/ 10 h 50"/>
                <a:gd name="T28" fmla="*/ 25 w 50"/>
                <a:gd name="T29" fmla="*/ 4 h 50"/>
                <a:gd name="T30" fmla="*/ 40 w 50"/>
                <a:gd name="T31" fmla="*/ 10 h 50"/>
                <a:gd name="T32" fmla="*/ 46 w 50"/>
                <a:gd name="T33" fmla="*/ 25 h 50"/>
                <a:gd name="T34" fmla="*/ 48 w 50"/>
                <a:gd name="T35" fmla="*/ 25 h 50"/>
                <a:gd name="T36" fmla="*/ 50 w 50"/>
                <a:gd name="T37" fmla="*/ 25 h 50"/>
                <a:gd name="T38" fmla="*/ 50 w 50"/>
                <a:gd name="T39" fmla="*/ 25 h 50"/>
                <a:gd name="T40" fmla="*/ 25 w 50"/>
                <a:gd name="T4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50">
                  <a:moveTo>
                    <a:pt x="50" y="25"/>
                  </a:moveTo>
                  <a:cubicBezTo>
                    <a:pt x="50" y="25"/>
                    <a:pt x="50" y="25"/>
                    <a:pt x="50" y="25"/>
                  </a:cubicBezTo>
                  <a:cubicBezTo>
                    <a:pt x="50" y="25"/>
                    <a:pt x="50" y="25"/>
                    <a:pt x="50" y="25"/>
                  </a:cubicBezTo>
                  <a:moveTo>
                    <a:pt x="25" y="0"/>
                  </a:moveTo>
                  <a:cubicBezTo>
                    <a:pt x="11" y="0"/>
                    <a:pt x="0" y="11"/>
                    <a:pt x="0" y="25"/>
                  </a:cubicBezTo>
                  <a:cubicBezTo>
                    <a:pt x="0" y="39"/>
                    <a:pt x="11" y="50"/>
                    <a:pt x="25" y="50"/>
                  </a:cubicBezTo>
                  <a:cubicBezTo>
                    <a:pt x="39" y="50"/>
                    <a:pt x="50" y="39"/>
                    <a:pt x="50" y="25"/>
                  </a:cubicBezTo>
                  <a:cubicBezTo>
                    <a:pt x="48" y="25"/>
                    <a:pt x="48" y="25"/>
                    <a:pt x="48" y="25"/>
                  </a:cubicBezTo>
                  <a:cubicBezTo>
                    <a:pt x="46" y="25"/>
                    <a:pt x="46" y="25"/>
                    <a:pt x="46" y="25"/>
                  </a:cubicBezTo>
                  <a:cubicBezTo>
                    <a:pt x="46" y="31"/>
                    <a:pt x="43" y="36"/>
                    <a:pt x="40" y="40"/>
                  </a:cubicBezTo>
                  <a:cubicBezTo>
                    <a:pt x="36" y="43"/>
                    <a:pt x="31" y="46"/>
                    <a:pt x="25" y="46"/>
                  </a:cubicBezTo>
                  <a:cubicBezTo>
                    <a:pt x="19" y="46"/>
                    <a:pt x="14" y="43"/>
                    <a:pt x="10" y="40"/>
                  </a:cubicBezTo>
                  <a:cubicBezTo>
                    <a:pt x="7" y="36"/>
                    <a:pt x="4" y="31"/>
                    <a:pt x="4" y="25"/>
                  </a:cubicBezTo>
                  <a:cubicBezTo>
                    <a:pt x="4" y="19"/>
                    <a:pt x="7" y="14"/>
                    <a:pt x="10" y="10"/>
                  </a:cubicBezTo>
                  <a:cubicBezTo>
                    <a:pt x="14" y="7"/>
                    <a:pt x="19" y="4"/>
                    <a:pt x="25" y="4"/>
                  </a:cubicBezTo>
                  <a:cubicBezTo>
                    <a:pt x="31" y="4"/>
                    <a:pt x="36" y="7"/>
                    <a:pt x="40" y="10"/>
                  </a:cubicBezTo>
                  <a:cubicBezTo>
                    <a:pt x="43" y="14"/>
                    <a:pt x="46" y="19"/>
                    <a:pt x="46" y="25"/>
                  </a:cubicBezTo>
                  <a:cubicBezTo>
                    <a:pt x="48" y="25"/>
                    <a:pt x="48" y="25"/>
                    <a:pt x="48" y="25"/>
                  </a:cubicBezTo>
                  <a:cubicBezTo>
                    <a:pt x="50" y="25"/>
                    <a:pt x="50" y="25"/>
                    <a:pt x="50" y="25"/>
                  </a:cubicBezTo>
                  <a:cubicBezTo>
                    <a:pt x="50" y="25"/>
                    <a:pt x="50" y="25"/>
                    <a:pt x="50" y="25"/>
                  </a:cubicBezTo>
                  <a:cubicBezTo>
                    <a:pt x="50" y="11"/>
                    <a:pt x="39" y="0"/>
                    <a:pt x="2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53" name="îśļïdé">
              <a:extLst>
                <a:ext uri="{FF2B5EF4-FFF2-40B4-BE49-F238E27FC236}">
                  <a16:creationId xmlns:a16="http://schemas.microsoft.com/office/drawing/2014/main" id="{665BBB17-7E9F-46C0-A917-2C601AC02532}"/>
                </a:ext>
              </a:extLst>
            </p:cNvPr>
            <p:cNvSpPr/>
            <p:nvPr/>
          </p:nvSpPr>
          <p:spPr bwMode="auto">
            <a:xfrm>
              <a:off x="-2695575" y="1419225"/>
              <a:ext cx="393700" cy="39688"/>
            </a:xfrm>
            <a:custGeom>
              <a:avLst/>
              <a:gdLst>
                <a:gd name="T0" fmla="*/ 210 w 221"/>
                <a:gd name="T1" fmla="*/ 0 h 23"/>
                <a:gd name="T2" fmla="*/ 11 w 221"/>
                <a:gd name="T3" fmla="*/ 0 h 23"/>
                <a:gd name="T4" fmla="*/ 0 w 221"/>
                <a:gd name="T5" fmla="*/ 11 h 23"/>
                <a:gd name="T6" fmla="*/ 11 w 221"/>
                <a:gd name="T7" fmla="*/ 23 h 23"/>
                <a:gd name="T8" fmla="*/ 210 w 221"/>
                <a:gd name="T9" fmla="*/ 23 h 23"/>
                <a:gd name="T10" fmla="*/ 221 w 221"/>
                <a:gd name="T11" fmla="*/ 11 h 23"/>
                <a:gd name="T12" fmla="*/ 210 w 221"/>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21" h="23">
                  <a:moveTo>
                    <a:pt x="210" y="0"/>
                  </a:moveTo>
                  <a:cubicBezTo>
                    <a:pt x="11" y="0"/>
                    <a:pt x="11" y="0"/>
                    <a:pt x="11" y="0"/>
                  </a:cubicBezTo>
                  <a:cubicBezTo>
                    <a:pt x="5" y="0"/>
                    <a:pt x="0" y="5"/>
                    <a:pt x="0" y="11"/>
                  </a:cubicBezTo>
                  <a:cubicBezTo>
                    <a:pt x="0" y="18"/>
                    <a:pt x="5" y="23"/>
                    <a:pt x="11" y="23"/>
                  </a:cubicBezTo>
                  <a:cubicBezTo>
                    <a:pt x="210" y="23"/>
                    <a:pt x="210" y="23"/>
                    <a:pt x="210" y="23"/>
                  </a:cubicBezTo>
                  <a:cubicBezTo>
                    <a:pt x="216" y="23"/>
                    <a:pt x="221" y="18"/>
                    <a:pt x="221" y="11"/>
                  </a:cubicBezTo>
                  <a:cubicBezTo>
                    <a:pt x="221" y="5"/>
                    <a:pt x="216" y="0"/>
                    <a:pt x="210" y="0"/>
                  </a:cubicBezTo>
                </a:path>
              </a:pathLst>
            </a:custGeom>
            <a:solidFill>
              <a:srgbClr val="9F9FA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54" name="iṥľíḑe">
              <a:extLst>
                <a:ext uri="{FF2B5EF4-FFF2-40B4-BE49-F238E27FC236}">
                  <a16:creationId xmlns:a16="http://schemas.microsoft.com/office/drawing/2014/main" id="{6FD8A8B8-52FD-42BF-9573-94C60A20C1A2}"/>
                </a:ext>
              </a:extLst>
            </p:cNvPr>
            <p:cNvSpPr/>
            <p:nvPr/>
          </p:nvSpPr>
          <p:spPr bwMode="auto">
            <a:xfrm>
              <a:off x="-3605213" y="1709738"/>
              <a:ext cx="2209800" cy="3695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p>
              <a:pPr algn="ctr"/>
              <a:endParaRPr/>
            </a:p>
          </p:txBody>
        </p:sp>
        <p:sp>
          <p:nvSpPr>
            <p:cNvPr id="55" name="isliḋè">
              <a:extLst>
                <a:ext uri="{FF2B5EF4-FFF2-40B4-BE49-F238E27FC236}">
                  <a16:creationId xmlns:a16="http://schemas.microsoft.com/office/drawing/2014/main" id="{79490F96-4AC7-4A11-B752-377B3DB69C44}"/>
                </a:ext>
              </a:extLst>
            </p:cNvPr>
            <p:cNvSpPr/>
            <p:nvPr/>
          </p:nvSpPr>
          <p:spPr bwMode="auto">
            <a:xfrm>
              <a:off x="-3611563" y="1703388"/>
              <a:ext cx="2224087" cy="3709988"/>
            </a:xfrm>
            <a:custGeom>
              <a:avLst/>
              <a:gdLst>
                <a:gd name="T0" fmla="*/ 1396 w 1401"/>
                <a:gd name="T1" fmla="*/ 2332 h 2337"/>
                <a:gd name="T2" fmla="*/ 1396 w 1401"/>
                <a:gd name="T3" fmla="*/ 2328 h 2337"/>
                <a:gd name="T4" fmla="*/ 9 w 1401"/>
                <a:gd name="T5" fmla="*/ 2328 h 2337"/>
                <a:gd name="T6" fmla="*/ 9 w 1401"/>
                <a:gd name="T7" fmla="*/ 8 h 2337"/>
                <a:gd name="T8" fmla="*/ 1392 w 1401"/>
                <a:gd name="T9" fmla="*/ 8 h 2337"/>
                <a:gd name="T10" fmla="*/ 1392 w 1401"/>
                <a:gd name="T11" fmla="*/ 2332 h 2337"/>
                <a:gd name="T12" fmla="*/ 1396 w 1401"/>
                <a:gd name="T13" fmla="*/ 2332 h 2337"/>
                <a:gd name="T14" fmla="*/ 1396 w 1401"/>
                <a:gd name="T15" fmla="*/ 2328 h 2337"/>
                <a:gd name="T16" fmla="*/ 1396 w 1401"/>
                <a:gd name="T17" fmla="*/ 2332 h 2337"/>
                <a:gd name="T18" fmla="*/ 1401 w 1401"/>
                <a:gd name="T19" fmla="*/ 2332 h 2337"/>
                <a:gd name="T20" fmla="*/ 1401 w 1401"/>
                <a:gd name="T21" fmla="*/ 0 h 2337"/>
                <a:gd name="T22" fmla="*/ 0 w 1401"/>
                <a:gd name="T23" fmla="*/ 0 h 2337"/>
                <a:gd name="T24" fmla="*/ 0 w 1401"/>
                <a:gd name="T25" fmla="*/ 2337 h 2337"/>
                <a:gd name="T26" fmla="*/ 1401 w 1401"/>
                <a:gd name="T27" fmla="*/ 2337 h 2337"/>
                <a:gd name="T28" fmla="*/ 1401 w 1401"/>
                <a:gd name="T29" fmla="*/ 2332 h 2337"/>
                <a:gd name="T30" fmla="*/ 1396 w 1401"/>
                <a:gd name="T31" fmla="*/ 2332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1" h="2337">
                  <a:moveTo>
                    <a:pt x="1396" y="2332"/>
                  </a:moveTo>
                  <a:lnTo>
                    <a:pt x="1396" y="2328"/>
                  </a:lnTo>
                  <a:lnTo>
                    <a:pt x="9" y="2328"/>
                  </a:lnTo>
                  <a:lnTo>
                    <a:pt x="9" y="8"/>
                  </a:lnTo>
                  <a:lnTo>
                    <a:pt x="1392" y="8"/>
                  </a:lnTo>
                  <a:lnTo>
                    <a:pt x="1392" y="2332"/>
                  </a:lnTo>
                  <a:lnTo>
                    <a:pt x="1396" y="2332"/>
                  </a:lnTo>
                  <a:lnTo>
                    <a:pt x="1396" y="2328"/>
                  </a:lnTo>
                  <a:lnTo>
                    <a:pt x="1396" y="2332"/>
                  </a:lnTo>
                  <a:lnTo>
                    <a:pt x="1401" y="2332"/>
                  </a:lnTo>
                  <a:lnTo>
                    <a:pt x="1401" y="0"/>
                  </a:lnTo>
                  <a:lnTo>
                    <a:pt x="0" y="0"/>
                  </a:lnTo>
                  <a:lnTo>
                    <a:pt x="0" y="2337"/>
                  </a:lnTo>
                  <a:lnTo>
                    <a:pt x="1401" y="2337"/>
                  </a:lnTo>
                  <a:lnTo>
                    <a:pt x="1401" y="2332"/>
                  </a:lnTo>
                  <a:lnTo>
                    <a:pt x="1396" y="233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a:bodyPr>
            <a:lstStyle/>
            <a:p>
              <a:pPr algn="ctr"/>
              <a:endParaRPr/>
            </a:p>
          </p:txBody>
        </p:sp>
        <p:sp>
          <p:nvSpPr>
            <p:cNvPr id="56" name="íṧḷiḋé">
              <a:extLst>
                <a:ext uri="{FF2B5EF4-FFF2-40B4-BE49-F238E27FC236}">
                  <a16:creationId xmlns:a16="http://schemas.microsoft.com/office/drawing/2014/main" id="{C3B08A55-C7C4-4C1E-9FDA-0481F933CA4C}"/>
                </a:ext>
              </a:extLst>
            </p:cNvPr>
            <p:cNvSpPr/>
            <p:nvPr/>
          </p:nvSpPr>
          <p:spPr bwMode="auto">
            <a:xfrm>
              <a:off x="-3768725" y="1736725"/>
              <a:ext cx="31750" cy="215900"/>
            </a:xfrm>
            <a:custGeom>
              <a:avLst/>
              <a:gdLst>
                <a:gd name="T0" fmla="*/ 18 w 18"/>
                <a:gd name="T1" fmla="*/ 113 h 122"/>
                <a:gd name="T2" fmla="*/ 9 w 18"/>
                <a:gd name="T3" fmla="*/ 122 h 122"/>
                <a:gd name="T4" fmla="*/ 0 w 18"/>
                <a:gd name="T5" fmla="*/ 113 h 122"/>
                <a:gd name="T6" fmla="*/ 0 w 18"/>
                <a:gd name="T7" fmla="*/ 9 h 122"/>
                <a:gd name="T8" fmla="*/ 9 w 18"/>
                <a:gd name="T9" fmla="*/ 0 h 122"/>
                <a:gd name="T10" fmla="*/ 18 w 18"/>
                <a:gd name="T11" fmla="*/ 9 h 122"/>
                <a:gd name="T12" fmla="*/ 18 w 18"/>
                <a:gd name="T13" fmla="*/ 113 h 122"/>
              </a:gdLst>
              <a:ahLst/>
              <a:cxnLst>
                <a:cxn ang="0">
                  <a:pos x="T0" y="T1"/>
                </a:cxn>
                <a:cxn ang="0">
                  <a:pos x="T2" y="T3"/>
                </a:cxn>
                <a:cxn ang="0">
                  <a:pos x="T4" y="T5"/>
                </a:cxn>
                <a:cxn ang="0">
                  <a:pos x="T6" y="T7"/>
                </a:cxn>
                <a:cxn ang="0">
                  <a:pos x="T8" y="T9"/>
                </a:cxn>
                <a:cxn ang="0">
                  <a:pos x="T10" y="T11"/>
                </a:cxn>
                <a:cxn ang="0">
                  <a:pos x="T12" y="T13"/>
                </a:cxn>
              </a:cxnLst>
              <a:rect l="0" t="0" r="r" b="b"/>
              <a:pathLst>
                <a:path w="18" h="122">
                  <a:moveTo>
                    <a:pt x="18" y="113"/>
                  </a:moveTo>
                  <a:cubicBezTo>
                    <a:pt x="18" y="118"/>
                    <a:pt x="14" y="122"/>
                    <a:pt x="9" y="122"/>
                  </a:cubicBezTo>
                  <a:cubicBezTo>
                    <a:pt x="4" y="122"/>
                    <a:pt x="0" y="118"/>
                    <a:pt x="0" y="113"/>
                  </a:cubicBezTo>
                  <a:cubicBezTo>
                    <a:pt x="0" y="9"/>
                    <a:pt x="0" y="9"/>
                    <a:pt x="0" y="9"/>
                  </a:cubicBezTo>
                  <a:cubicBezTo>
                    <a:pt x="0" y="4"/>
                    <a:pt x="4" y="0"/>
                    <a:pt x="9" y="0"/>
                  </a:cubicBezTo>
                  <a:cubicBezTo>
                    <a:pt x="14" y="0"/>
                    <a:pt x="18" y="4"/>
                    <a:pt x="18" y="9"/>
                  </a:cubicBezTo>
                  <a:lnTo>
                    <a:pt x="18" y="113"/>
                  </a:lnTo>
                  <a:close/>
                </a:path>
              </a:pathLst>
            </a:custGeom>
            <a:solidFill>
              <a:schemeClr val="bg1">
                <a:lumMod val="75000"/>
              </a:schemeClr>
            </a:solidFill>
            <a:ln>
              <a:noFill/>
            </a:ln>
          </p:spPr>
          <p:txBody>
            <a:bodyPr wrap="square" lIns="91440" tIns="45720" rIns="91440" bIns="45720" anchor="ctr">
              <a:normAutofit fontScale="32500" lnSpcReduction="20000"/>
            </a:bodyPr>
            <a:lstStyle/>
            <a:p>
              <a:pPr algn="ctr"/>
              <a:endParaRPr/>
            </a:p>
          </p:txBody>
        </p:sp>
        <p:sp>
          <p:nvSpPr>
            <p:cNvPr id="57" name="i$lïḋè">
              <a:extLst>
                <a:ext uri="{FF2B5EF4-FFF2-40B4-BE49-F238E27FC236}">
                  <a16:creationId xmlns:a16="http://schemas.microsoft.com/office/drawing/2014/main" id="{736107C3-902D-4354-AEB1-DE21F41A83C9}"/>
                </a:ext>
              </a:extLst>
            </p:cNvPr>
            <p:cNvSpPr/>
            <p:nvPr/>
          </p:nvSpPr>
          <p:spPr bwMode="auto">
            <a:xfrm>
              <a:off x="-3768725"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wrap="square" lIns="91440" tIns="45720" rIns="91440" bIns="45720" anchor="ctr">
              <a:normAutofit fontScale="85000" lnSpcReduction="10000"/>
            </a:bodyPr>
            <a:lstStyle/>
            <a:p>
              <a:pPr algn="ctr"/>
              <a:endParaRPr/>
            </a:p>
          </p:txBody>
        </p:sp>
        <p:sp>
          <p:nvSpPr>
            <p:cNvPr id="58" name="ïšḻîḍê">
              <a:extLst>
                <a:ext uri="{FF2B5EF4-FFF2-40B4-BE49-F238E27FC236}">
                  <a16:creationId xmlns:a16="http://schemas.microsoft.com/office/drawing/2014/main" id="{FC0F6EAA-F411-460F-8B90-3D0F7B4B37E0}"/>
                </a:ext>
              </a:extLst>
            </p:cNvPr>
            <p:cNvSpPr/>
            <p:nvPr/>
          </p:nvSpPr>
          <p:spPr bwMode="auto">
            <a:xfrm>
              <a:off x="-3768725" y="2609850"/>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wrap="square" lIns="91440" tIns="45720" rIns="91440" bIns="45720" anchor="ctr">
              <a:normAutofit fontScale="85000" lnSpcReduction="10000"/>
            </a:bodyPr>
            <a:lstStyle/>
            <a:p>
              <a:pPr algn="ctr"/>
              <a:endParaRPr/>
            </a:p>
          </p:txBody>
        </p:sp>
        <p:sp>
          <p:nvSpPr>
            <p:cNvPr id="59" name="ïṣ1ïḓè">
              <a:extLst>
                <a:ext uri="{FF2B5EF4-FFF2-40B4-BE49-F238E27FC236}">
                  <a16:creationId xmlns:a16="http://schemas.microsoft.com/office/drawing/2014/main" id="{973FEE02-AE0A-4063-BD4F-161B872A2E32}"/>
                </a:ext>
              </a:extLst>
            </p:cNvPr>
            <p:cNvSpPr/>
            <p:nvPr/>
          </p:nvSpPr>
          <p:spPr bwMode="auto">
            <a:xfrm>
              <a:off x="-1282700"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wrap="square" lIns="91440" tIns="45720" rIns="91440" bIns="45720" anchor="ctr">
              <a:normAutofit fontScale="85000" lnSpcReduction="10000"/>
            </a:bodyPr>
            <a:lstStyle/>
            <a:p>
              <a:pPr algn="ctr"/>
              <a:endParaRPr/>
            </a:p>
          </p:txBody>
        </p:sp>
      </p:grpSp>
      <p:sp>
        <p:nvSpPr>
          <p:cNvPr id="6" name="iṥļïḑe">
            <a:extLst>
              <a:ext uri="{FF2B5EF4-FFF2-40B4-BE49-F238E27FC236}">
                <a16:creationId xmlns:a16="http://schemas.microsoft.com/office/drawing/2014/main" id="{36E6EC11-1454-4001-9C25-552A69D10E26}"/>
              </a:ext>
            </a:extLst>
          </p:cNvPr>
          <p:cNvSpPr/>
          <p:nvPr/>
        </p:nvSpPr>
        <p:spPr>
          <a:xfrm>
            <a:off x="3714451" y="2270415"/>
            <a:ext cx="1804932" cy="3017340"/>
          </a:xfrm>
          <a:prstGeom prst="rect">
            <a:avLst/>
          </a:prstGeom>
          <a:blipFill>
            <a:blip r:embed="rId3"/>
            <a:stretch>
              <a:fillRect l="-99290" r="-97906"/>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7" name="iŝḻídé">
            <a:extLst>
              <a:ext uri="{FF2B5EF4-FFF2-40B4-BE49-F238E27FC236}">
                <a16:creationId xmlns:a16="http://schemas.microsoft.com/office/drawing/2014/main" id="{933177A9-BF00-4F3A-B7EF-CA4D19752F9D}"/>
              </a:ext>
            </a:extLst>
          </p:cNvPr>
          <p:cNvSpPr/>
          <p:nvPr/>
        </p:nvSpPr>
        <p:spPr>
          <a:xfrm>
            <a:off x="6688941" y="2270415"/>
            <a:ext cx="1802128" cy="3017340"/>
          </a:xfrm>
          <a:prstGeom prst="rect">
            <a:avLst/>
          </a:prstGeom>
          <a:blipFill>
            <a:blip r:embed="rId3"/>
            <a:stretch>
              <a:fillRect l="-99528" r="-98129"/>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nvGrpSpPr>
          <p:cNvPr id="8" name="îślïdê">
            <a:extLst>
              <a:ext uri="{FF2B5EF4-FFF2-40B4-BE49-F238E27FC236}">
                <a16:creationId xmlns:a16="http://schemas.microsoft.com/office/drawing/2014/main" id="{CD9C2DA2-CC3E-4FF6-A0B9-9F26E11AC262}"/>
              </a:ext>
            </a:extLst>
          </p:cNvPr>
          <p:cNvGrpSpPr/>
          <p:nvPr/>
        </p:nvGrpSpPr>
        <p:grpSpPr>
          <a:xfrm>
            <a:off x="4905799" y="1477897"/>
            <a:ext cx="2380411" cy="4597227"/>
            <a:chOff x="-3768725" y="1125538"/>
            <a:chExt cx="2517775" cy="4862513"/>
          </a:xfrm>
        </p:grpSpPr>
        <p:sp>
          <p:nvSpPr>
            <p:cNvPr id="30" name="ïṩ1iḓê">
              <a:extLst>
                <a:ext uri="{FF2B5EF4-FFF2-40B4-BE49-F238E27FC236}">
                  <a16:creationId xmlns:a16="http://schemas.microsoft.com/office/drawing/2014/main" id="{14023FF7-3182-481C-9A95-71FEE39FE92B}"/>
                </a:ext>
              </a:extLst>
            </p:cNvPr>
            <p:cNvSpPr/>
            <p:nvPr/>
          </p:nvSpPr>
          <p:spPr bwMode="auto">
            <a:xfrm>
              <a:off x="-3741738" y="1125538"/>
              <a:ext cx="2478087" cy="4862513"/>
            </a:xfrm>
            <a:custGeom>
              <a:avLst/>
              <a:gdLst>
                <a:gd name="T0" fmla="*/ 1393 w 1393"/>
                <a:gd name="T1" fmla="*/ 2559 h 2739"/>
                <a:gd name="T2" fmla="*/ 1213 w 1393"/>
                <a:gd name="T3" fmla="*/ 2739 h 2739"/>
                <a:gd name="T4" fmla="*/ 180 w 1393"/>
                <a:gd name="T5" fmla="*/ 2739 h 2739"/>
                <a:gd name="T6" fmla="*/ 0 w 1393"/>
                <a:gd name="T7" fmla="*/ 2559 h 2739"/>
                <a:gd name="T8" fmla="*/ 0 w 1393"/>
                <a:gd name="T9" fmla="*/ 180 h 2739"/>
                <a:gd name="T10" fmla="*/ 180 w 1393"/>
                <a:gd name="T11" fmla="*/ 0 h 2739"/>
                <a:gd name="T12" fmla="*/ 1213 w 1393"/>
                <a:gd name="T13" fmla="*/ 0 h 2739"/>
                <a:gd name="T14" fmla="*/ 1393 w 1393"/>
                <a:gd name="T15" fmla="*/ 180 h 2739"/>
                <a:gd name="T16" fmla="*/ 1393 w 1393"/>
                <a:gd name="T17" fmla="*/ 2559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3" h="2739">
                  <a:moveTo>
                    <a:pt x="1393" y="2559"/>
                  </a:moveTo>
                  <a:cubicBezTo>
                    <a:pt x="1393" y="2658"/>
                    <a:pt x="1312" y="2739"/>
                    <a:pt x="1213" y="2739"/>
                  </a:cubicBezTo>
                  <a:cubicBezTo>
                    <a:pt x="180" y="2739"/>
                    <a:pt x="180" y="2739"/>
                    <a:pt x="180" y="2739"/>
                  </a:cubicBezTo>
                  <a:cubicBezTo>
                    <a:pt x="81" y="2739"/>
                    <a:pt x="0" y="2658"/>
                    <a:pt x="0" y="2559"/>
                  </a:cubicBezTo>
                  <a:cubicBezTo>
                    <a:pt x="0" y="180"/>
                    <a:pt x="0" y="180"/>
                    <a:pt x="0" y="180"/>
                  </a:cubicBezTo>
                  <a:cubicBezTo>
                    <a:pt x="0" y="81"/>
                    <a:pt x="81" y="0"/>
                    <a:pt x="180" y="0"/>
                  </a:cubicBezTo>
                  <a:cubicBezTo>
                    <a:pt x="1213" y="0"/>
                    <a:pt x="1213" y="0"/>
                    <a:pt x="1213" y="0"/>
                  </a:cubicBezTo>
                  <a:cubicBezTo>
                    <a:pt x="1312" y="0"/>
                    <a:pt x="1393" y="81"/>
                    <a:pt x="1393" y="180"/>
                  </a:cubicBezTo>
                  <a:cubicBezTo>
                    <a:pt x="1393" y="2559"/>
                    <a:pt x="1393" y="2559"/>
                    <a:pt x="1393" y="2559"/>
                  </a:cubicBezTo>
                </a:path>
              </a:pathLst>
            </a:custGeom>
            <a:solidFill>
              <a:schemeClr val="bg1">
                <a:lumMod val="75000"/>
              </a:schemeClr>
            </a:solidFill>
            <a:ln>
              <a:noFill/>
            </a:ln>
          </p:spPr>
          <p:txBody>
            <a:bodyPr wrap="square" lIns="91440" tIns="45720" rIns="91440" bIns="45720" anchor="ctr">
              <a:normAutofit/>
            </a:bodyPr>
            <a:lstStyle/>
            <a:p>
              <a:pPr algn="ctr"/>
              <a:endParaRPr/>
            </a:p>
          </p:txBody>
        </p:sp>
        <p:sp>
          <p:nvSpPr>
            <p:cNvPr id="31" name="íṡľiḍé">
              <a:extLst>
                <a:ext uri="{FF2B5EF4-FFF2-40B4-BE49-F238E27FC236}">
                  <a16:creationId xmlns:a16="http://schemas.microsoft.com/office/drawing/2014/main" id="{14810CE1-18E6-44B2-99CB-786AE1B497B2}"/>
                </a:ext>
              </a:extLst>
            </p:cNvPr>
            <p:cNvSpPr/>
            <p:nvPr/>
          </p:nvSpPr>
          <p:spPr bwMode="auto">
            <a:xfrm>
              <a:off x="-3713163" y="1141413"/>
              <a:ext cx="2430462" cy="4830763"/>
            </a:xfrm>
            <a:custGeom>
              <a:avLst/>
              <a:gdLst>
                <a:gd name="T0" fmla="*/ 1366 w 1366"/>
                <a:gd name="T1" fmla="*/ 2542 h 2721"/>
                <a:gd name="T2" fmla="*/ 1189 w 1366"/>
                <a:gd name="T3" fmla="*/ 2721 h 2721"/>
                <a:gd name="T4" fmla="*/ 176 w 1366"/>
                <a:gd name="T5" fmla="*/ 2721 h 2721"/>
                <a:gd name="T6" fmla="*/ 0 w 1366"/>
                <a:gd name="T7" fmla="*/ 2542 h 2721"/>
                <a:gd name="T8" fmla="*/ 0 w 1366"/>
                <a:gd name="T9" fmla="*/ 179 h 2721"/>
                <a:gd name="T10" fmla="*/ 176 w 1366"/>
                <a:gd name="T11" fmla="*/ 0 h 2721"/>
                <a:gd name="T12" fmla="*/ 1189 w 1366"/>
                <a:gd name="T13" fmla="*/ 0 h 2721"/>
                <a:gd name="T14" fmla="*/ 1366 w 1366"/>
                <a:gd name="T15" fmla="*/ 179 h 2721"/>
                <a:gd name="T16" fmla="*/ 1366 w 1366"/>
                <a:gd name="T17" fmla="*/ 2542 h 2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6" h="2721">
                  <a:moveTo>
                    <a:pt x="1366" y="2542"/>
                  </a:moveTo>
                  <a:cubicBezTo>
                    <a:pt x="1366" y="2641"/>
                    <a:pt x="1287" y="2721"/>
                    <a:pt x="1189" y="2721"/>
                  </a:cubicBezTo>
                  <a:cubicBezTo>
                    <a:pt x="176" y="2721"/>
                    <a:pt x="176" y="2721"/>
                    <a:pt x="176" y="2721"/>
                  </a:cubicBezTo>
                  <a:cubicBezTo>
                    <a:pt x="79" y="2721"/>
                    <a:pt x="0" y="2641"/>
                    <a:pt x="0" y="2542"/>
                  </a:cubicBezTo>
                  <a:cubicBezTo>
                    <a:pt x="0" y="179"/>
                    <a:pt x="0" y="179"/>
                    <a:pt x="0" y="179"/>
                  </a:cubicBezTo>
                  <a:cubicBezTo>
                    <a:pt x="0" y="80"/>
                    <a:pt x="79" y="0"/>
                    <a:pt x="176" y="0"/>
                  </a:cubicBezTo>
                  <a:cubicBezTo>
                    <a:pt x="1189" y="0"/>
                    <a:pt x="1189" y="0"/>
                    <a:pt x="1189" y="0"/>
                  </a:cubicBezTo>
                  <a:cubicBezTo>
                    <a:pt x="1287" y="0"/>
                    <a:pt x="1366" y="80"/>
                    <a:pt x="1366" y="179"/>
                  </a:cubicBezTo>
                  <a:cubicBezTo>
                    <a:pt x="1366" y="2542"/>
                    <a:pt x="1366" y="2542"/>
                    <a:pt x="1366" y="2542"/>
                  </a:cubicBezTo>
                </a:path>
              </a:pathLst>
            </a:custGeom>
            <a:solidFill>
              <a:schemeClr val="bg1">
                <a:lumMod val="95000"/>
              </a:schemeClr>
            </a:solidFill>
            <a:ln>
              <a:noFill/>
            </a:ln>
          </p:spPr>
          <p:txBody>
            <a:bodyPr wrap="square" lIns="91440" tIns="45720" rIns="91440" bIns="45720" anchor="ctr">
              <a:normAutofit/>
            </a:bodyPr>
            <a:lstStyle/>
            <a:p>
              <a:pPr algn="ctr"/>
              <a:endParaRPr/>
            </a:p>
          </p:txBody>
        </p:sp>
        <p:sp>
          <p:nvSpPr>
            <p:cNvPr id="32" name="íśḷiḍé">
              <a:extLst>
                <a:ext uri="{FF2B5EF4-FFF2-40B4-BE49-F238E27FC236}">
                  <a16:creationId xmlns:a16="http://schemas.microsoft.com/office/drawing/2014/main" id="{1AFD5C43-FCC2-4C4C-A319-645D68F13594}"/>
                </a:ext>
              </a:extLst>
            </p:cNvPr>
            <p:cNvSpPr/>
            <p:nvPr/>
          </p:nvSpPr>
          <p:spPr bwMode="auto">
            <a:xfrm>
              <a:off x="-2693988" y="5486400"/>
              <a:ext cx="403225" cy="401638"/>
            </a:xfrm>
            <a:prstGeom prst="ellipse">
              <a:avLst/>
            </a:prstGeom>
            <a:solidFill>
              <a:schemeClr val="bg1">
                <a:lumMod val="65000"/>
              </a:schemeClr>
            </a:solidFill>
            <a:ln>
              <a:noFill/>
            </a:ln>
          </p:spPr>
          <p:txBody>
            <a:bodyPr wrap="square" lIns="91440" tIns="45720" rIns="91440" bIns="45720" anchor="ctr">
              <a:normAutofit fontScale="77500" lnSpcReduction="20000"/>
            </a:bodyPr>
            <a:lstStyle/>
            <a:p>
              <a:pPr algn="ctr"/>
              <a:endParaRPr/>
            </a:p>
          </p:txBody>
        </p:sp>
        <p:sp>
          <p:nvSpPr>
            <p:cNvPr id="33" name="íṡ1ídé">
              <a:extLst>
                <a:ext uri="{FF2B5EF4-FFF2-40B4-BE49-F238E27FC236}">
                  <a16:creationId xmlns:a16="http://schemas.microsoft.com/office/drawing/2014/main" id="{CA370359-E137-4095-81F2-85C1A715279B}"/>
                </a:ext>
              </a:extLst>
            </p:cNvPr>
            <p:cNvSpPr/>
            <p:nvPr/>
          </p:nvSpPr>
          <p:spPr bwMode="auto">
            <a:xfrm>
              <a:off x="-2673350" y="5507038"/>
              <a:ext cx="361950" cy="3603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62500" lnSpcReduction="20000"/>
            </a:bodyPr>
            <a:lstStyle/>
            <a:p>
              <a:pPr algn="ctr"/>
              <a:endParaRPr/>
            </a:p>
          </p:txBody>
        </p:sp>
        <p:sp>
          <p:nvSpPr>
            <p:cNvPr id="34" name="ï$ļiḑè">
              <a:extLst>
                <a:ext uri="{FF2B5EF4-FFF2-40B4-BE49-F238E27FC236}">
                  <a16:creationId xmlns:a16="http://schemas.microsoft.com/office/drawing/2014/main" id="{7D415359-02B1-45C7-918C-004EF07A7D8E}"/>
                </a:ext>
              </a:extLst>
            </p:cNvPr>
            <p:cNvSpPr/>
            <p:nvPr/>
          </p:nvSpPr>
          <p:spPr bwMode="auto">
            <a:xfrm>
              <a:off x="-2520950" y="1254125"/>
              <a:ext cx="47625" cy="46038"/>
            </a:xfrm>
            <a:custGeom>
              <a:avLst/>
              <a:gdLst>
                <a:gd name="T0" fmla="*/ 13 w 27"/>
                <a:gd name="T1" fmla="*/ 0 h 26"/>
                <a:gd name="T2" fmla="*/ 0 w 27"/>
                <a:gd name="T3" fmla="*/ 13 h 26"/>
                <a:gd name="T4" fmla="*/ 13 w 27"/>
                <a:gd name="T5" fmla="*/ 26 h 26"/>
                <a:gd name="T6" fmla="*/ 25 w 27"/>
                <a:gd name="T7" fmla="*/ 13 h 26"/>
                <a:gd name="T8" fmla="*/ 27 w 27"/>
                <a:gd name="T9" fmla="*/ 13 h 26"/>
                <a:gd name="T10" fmla="*/ 27 w 27"/>
                <a:gd name="T11" fmla="*/ 13 h 26"/>
                <a:gd name="T12" fmla="*/ 25 w 27"/>
                <a:gd name="T13" fmla="*/ 13 h 26"/>
                <a:gd name="T14" fmla="*/ 13 w 27"/>
                <a:gd name="T15" fmla="*/ 0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6">
                  <a:moveTo>
                    <a:pt x="13" y="0"/>
                  </a:moveTo>
                  <a:cubicBezTo>
                    <a:pt x="6" y="0"/>
                    <a:pt x="0" y="6"/>
                    <a:pt x="0" y="13"/>
                  </a:cubicBezTo>
                  <a:cubicBezTo>
                    <a:pt x="0" y="20"/>
                    <a:pt x="6" y="26"/>
                    <a:pt x="13" y="26"/>
                  </a:cubicBezTo>
                  <a:cubicBezTo>
                    <a:pt x="20" y="26"/>
                    <a:pt x="25" y="20"/>
                    <a:pt x="25" y="13"/>
                  </a:cubicBezTo>
                  <a:cubicBezTo>
                    <a:pt x="27" y="13"/>
                    <a:pt x="27" y="13"/>
                    <a:pt x="27" y="13"/>
                  </a:cubicBezTo>
                  <a:cubicBezTo>
                    <a:pt x="27" y="13"/>
                    <a:pt x="27" y="13"/>
                    <a:pt x="27" y="13"/>
                  </a:cubicBezTo>
                  <a:cubicBezTo>
                    <a:pt x="25" y="13"/>
                    <a:pt x="25" y="13"/>
                    <a:pt x="25" y="13"/>
                  </a:cubicBezTo>
                  <a:cubicBezTo>
                    <a:pt x="25" y="6"/>
                    <a:pt x="20" y="0"/>
                    <a:pt x="13" y="0"/>
                  </a:cubicBezTo>
                </a:path>
              </a:pathLst>
            </a:custGeom>
            <a:solidFill>
              <a:srgbClr val="9F9FA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35" name="íṣḻíḓe">
              <a:extLst>
                <a:ext uri="{FF2B5EF4-FFF2-40B4-BE49-F238E27FC236}">
                  <a16:creationId xmlns:a16="http://schemas.microsoft.com/office/drawing/2014/main" id="{DE6AF1F2-EEB2-47F3-BB7C-5F24F6F9F770}"/>
                </a:ext>
              </a:extLst>
            </p:cNvPr>
            <p:cNvSpPr/>
            <p:nvPr/>
          </p:nvSpPr>
          <p:spPr bwMode="auto">
            <a:xfrm>
              <a:off x="-2528888" y="1246188"/>
              <a:ext cx="58737" cy="60325"/>
            </a:xfrm>
            <a:custGeom>
              <a:avLst/>
              <a:gdLst>
                <a:gd name="T0" fmla="*/ 33 w 33"/>
                <a:gd name="T1" fmla="*/ 17 h 34"/>
                <a:gd name="T2" fmla="*/ 33 w 33"/>
                <a:gd name="T3" fmla="*/ 17 h 34"/>
                <a:gd name="T4" fmla="*/ 33 w 33"/>
                <a:gd name="T5" fmla="*/ 17 h 34"/>
                <a:gd name="T6" fmla="*/ 17 w 33"/>
                <a:gd name="T7" fmla="*/ 0 h 34"/>
                <a:gd name="T8" fmla="*/ 0 w 33"/>
                <a:gd name="T9" fmla="*/ 17 h 34"/>
                <a:gd name="T10" fmla="*/ 17 w 33"/>
                <a:gd name="T11" fmla="*/ 34 h 34"/>
                <a:gd name="T12" fmla="*/ 33 w 33"/>
                <a:gd name="T13" fmla="*/ 17 h 34"/>
                <a:gd name="T14" fmla="*/ 31 w 33"/>
                <a:gd name="T15" fmla="*/ 17 h 34"/>
                <a:gd name="T16" fmla="*/ 29 w 33"/>
                <a:gd name="T17" fmla="*/ 17 h 34"/>
                <a:gd name="T18" fmla="*/ 17 w 33"/>
                <a:gd name="T19" fmla="*/ 30 h 34"/>
                <a:gd name="T20" fmla="*/ 4 w 33"/>
                <a:gd name="T21" fmla="*/ 17 h 34"/>
                <a:gd name="T22" fmla="*/ 17 w 33"/>
                <a:gd name="T23" fmla="*/ 4 h 34"/>
                <a:gd name="T24" fmla="*/ 29 w 33"/>
                <a:gd name="T25" fmla="*/ 17 h 34"/>
                <a:gd name="T26" fmla="*/ 31 w 33"/>
                <a:gd name="T27" fmla="*/ 17 h 34"/>
                <a:gd name="T28" fmla="*/ 33 w 33"/>
                <a:gd name="T29" fmla="*/ 17 h 34"/>
                <a:gd name="T30" fmla="*/ 33 w 33"/>
                <a:gd name="T31" fmla="*/ 17 h 34"/>
                <a:gd name="T32" fmla="*/ 17 w 33"/>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34">
                  <a:moveTo>
                    <a:pt x="33" y="17"/>
                  </a:moveTo>
                  <a:cubicBezTo>
                    <a:pt x="33" y="17"/>
                    <a:pt x="33" y="17"/>
                    <a:pt x="33" y="17"/>
                  </a:cubicBezTo>
                  <a:cubicBezTo>
                    <a:pt x="33" y="17"/>
                    <a:pt x="33" y="17"/>
                    <a:pt x="33" y="17"/>
                  </a:cubicBezTo>
                  <a:moveTo>
                    <a:pt x="17" y="0"/>
                  </a:moveTo>
                  <a:cubicBezTo>
                    <a:pt x="7" y="0"/>
                    <a:pt x="0" y="8"/>
                    <a:pt x="0" y="17"/>
                  </a:cubicBezTo>
                  <a:cubicBezTo>
                    <a:pt x="0" y="26"/>
                    <a:pt x="7" y="34"/>
                    <a:pt x="17" y="34"/>
                  </a:cubicBezTo>
                  <a:cubicBezTo>
                    <a:pt x="26" y="34"/>
                    <a:pt x="33" y="26"/>
                    <a:pt x="33" y="17"/>
                  </a:cubicBezTo>
                  <a:cubicBezTo>
                    <a:pt x="31" y="17"/>
                    <a:pt x="31" y="17"/>
                    <a:pt x="31" y="17"/>
                  </a:cubicBezTo>
                  <a:cubicBezTo>
                    <a:pt x="29" y="17"/>
                    <a:pt x="29" y="17"/>
                    <a:pt x="29" y="17"/>
                  </a:cubicBezTo>
                  <a:cubicBezTo>
                    <a:pt x="29" y="24"/>
                    <a:pt x="24" y="30"/>
                    <a:pt x="17" y="30"/>
                  </a:cubicBezTo>
                  <a:cubicBezTo>
                    <a:pt x="10" y="30"/>
                    <a:pt x="4" y="24"/>
                    <a:pt x="4" y="17"/>
                  </a:cubicBezTo>
                  <a:cubicBezTo>
                    <a:pt x="4" y="10"/>
                    <a:pt x="10" y="4"/>
                    <a:pt x="17" y="4"/>
                  </a:cubicBezTo>
                  <a:cubicBezTo>
                    <a:pt x="24" y="4"/>
                    <a:pt x="29" y="10"/>
                    <a:pt x="29" y="17"/>
                  </a:cubicBezTo>
                  <a:cubicBezTo>
                    <a:pt x="31" y="17"/>
                    <a:pt x="31" y="17"/>
                    <a:pt x="31" y="17"/>
                  </a:cubicBezTo>
                  <a:cubicBezTo>
                    <a:pt x="33" y="17"/>
                    <a:pt x="33" y="17"/>
                    <a:pt x="33" y="17"/>
                  </a:cubicBezTo>
                  <a:cubicBezTo>
                    <a:pt x="33" y="17"/>
                    <a:pt x="33" y="17"/>
                    <a:pt x="33" y="17"/>
                  </a:cubicBezTo>
                  <a:cubicBezTo>
                    <a:pt x="33" y="8"/>
                    <a:pt x="26" y="0"/>
                    <a:pt x="17"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36" name="ïṧḻíḑè">
              <a:extLst>
                <a:ext uri="{FF2B5EF4-FFF2-40B4-BE49-F238E27FC236}">
                  <a16:creationId xmlns:a16="http://schemas.microsoft.com/office/drawing/2014/main" id="{2A6A4494-6D74-4380-B3FB-69CFCC358E5D}"/>
                </a:ext>
              </a:extLst>
            </p:cNvPr>
            <p:cNvSpPr/>
            <p:nvPr/>
          </p:nvSpPr>
          <p:spPr bwMode="auto">
            <a:xfrm>
              <a:off x="-2930525" y="1395413"/>
              <a:ext cx="77787" cy="74613"/>
            </a:xfrm>
            <a:custGeom>
              <a:avLst/>
              <a:gdLst>
                <a:gd name="T0" fmla="*/ 21 w 44"/>
                <a:gd name="T1" fmla="*/ 0 h 42"/>
                <a:gd name="T2" fmla="*/ 6 w 44"/>
                <a:gd name="T3" fmla="*/ 6 h 42"/>
                <a:gd name="T4" fmla="*/ 0 w 44"/>
                <a:gd name="T5" fmla="*/ 21 h 42"/>
                <a:gd name="T6" fmla="*/ 6 w 44"/>
                <a:gd name="T7" fmla="*/ 36 h 42"/>
                <a:gd name="T8" fmla="*/ 21 w 44"/>
                <a:gd name="T9" fmla="*/ 42 h 42"/>
                <a:gd name="T10" fmla="*/ 36 w 44"/>
                <a:gd name="T11" fmla="*/ 36 h 42"/>
                <a:gd name="T12" fmla="*/ 42 w 44"/>
                <a:gd name="T13" fmla="*/ 21 h 42"/>
                <a:gd name="T14" fmla="*/ 44 w 44"/>
                <a:gd name="T15" fmla="*/ 21 h 42"/>
                <a:gd name="T16" fmla="*/ 44 w 44"/>
                <a:gd name="T17" fmla="*/ 21 h 42"/>
                <a:gd name="T18" fmla="*/ 42 w 44"/>
                <a:gd name="T19" fmla="*/ 21 h 42"/>
                <a:gd name="T20" fmla="*/ 36 w 44"/>
                <a:gd name="T21" fmla="*/ 6 h 42"/>
                <a:gd name="T22" fmla="*/ 21 w 44"/>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42">
                  <a:moveTo>
                    <a:pt x="21" y="0"/>
                  </a:moveTo>
                  <a:cubicBezTo>
                    <a:pt x="15" y="0"/>
                    <a:pt x="10" y="3"/>
                    <a:pt x="6" y="6"/>
                  </a:cubicBezTo>
                  <a:cubicBezTo>
                    <a:pt x="3" y="10"/>
                    <a:pt x="0" y="15"/>
                    <a:pt x="0" y="21"/>
                  </a:cubicBezTo>
                  <a:cubicBezTo>
                    <a:pt x="0" y="27"/>
                    <a:pt x="3" y="32"/>
                    <a:pt x="6" y="36"/>
                  </a:cubicBezTo>
                  <a:cubicBezTo>
                    <a:pt x="10" y="39"/>
                    <a:pt x="15" y="42"/>
                    <a:pt x="21" y="42"/>
                  </a:cubicBezTo>
                  <a:cubicBezTo>
                    <a:pt x="27" y="42"/>
                    <a:pt x="32" y="39"/>
                    <a:pt x="36" y="36"/>
                  </a:cubicBezTo>
                  <a:cubicBezTo>
                    <a:pt x="39" y="32"/>
                    <a:pt x="42" y="27"/>
                    <a:pt x="42" y="21"/>
                  </a:cubicBezTo>
                  <a:cubicBezTo>
                    <a:pt x="44" y="21"/>
                    <a:pt x="44" y="21"/>
                    <a:pt x="44" y="21"/>
                  </a:cubicBezTo>
                  <a:cubicBezTo>
                    <a:pt x="44" y="21"/>
                    <a:pt x="44" y="21"/>
                    <a:pt x="44" y="21"/>
                  </a:cubicBezTo>
                  <a:cubicBezTo>
                    <a:pt x="42" y="21"/>
                    <a:pt x="42" y="21"/>
                    <a:pt x="42" y="21"/>
                  </a:cubicBezTo>
                  <a:cubicBezTo>
                    <a:pt x="42" y="15"/>
                    <a:pt x="39" y="10"/>
                    <a:pt x="36" y="6"/>
                  </a:cubicBezTo>
                  <a:cubicBezTo>
                    <a:pt x="32" y="3"/>
                    <a:pt x="27" y="0"/>
                    <a:pt x="21" y="0"/>
                  </a:cubicBezTo>
                </a:path>
              </a:pathLst>
            </a:custGeom>
            <a:solidFill>
              <a:srgbClr val="9F9FA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37" name="iš1ïḑè">
              <a:extLst>
                <a:ext uri="{FF2B5EF4-FFF2-40B4-BE49-F238E27FC236}">
                  <a16:creationId xmlns:a16="http://schemas.microsoft.com/office/drawing/2014/main" id="{5DCB8943-7910-4875-A573-20D6905748A4}"/>
                </a:ext>
              </a:extLst>
            </p:cNvPr>
            <p:cNvSpPr/>
            <p:nvPr/>
          </p:nvSpPr>
          <p:spPr bwMode="auto">
            <a:xfrm>
              <a:off x="-2938463" y="1389063"/>
              <a:ext cx="88900" cy="88900"/>
            </a:xfrm>
            <a:custGeom>
              <a:avLst/>
              <a:gdLst>
                <a:gd name="T0" fmla="*/ 50 w 50"/>
                <a:gd name="T1" fmla="*/ 25 h 50"/>
                <a:gd name="T2" fmla="*/ 50 w 50"/>
                <a:gd name="T3" fmla="*/ 25 h 50"/>
                <a:gd name="T4" fmla="*/ 50 w 50"/>
                <a:gd name="T5" fmla="*/ 25 h 50"/>
                <a:gd name="T6" fmla="*/ 25 w 50"/>
                <a:gd name="T7" fmla="*/ 0 h 50"/>
                <a:gd name="T8" fmla="*/ 0 w 50"/>
                <a:gd name="T9" fmla="*/ 25 h 50"/>
                <a:gd name="T10" fmla="*/ 25 w 50"/>
                <a:gd name="T11" fmla="*/ 50 h 50"/>
                <a:gd name="T12" fmla="*/ 50 w 50"/>
                <a:gd name="T13" fmla="*/ 25 h 50"/>
                <a:gd name="T14" fmla="*/ 48 w 50"/>
                <a:gd name="T15" fmla="*/ 25 h 50"/>
                <a:gd name="T16" fmla="*/ 46 w 50"/>
                <a:gd name="T17" fmla="*/ 25 h 50"/>
                <a:gd name="T18" fmla="*/ 40 w 50"/>
                <a:gd name="T19" fmla="*/ 40 h 50"/>
                <a:gd name="T20" fmla="*/ 25 w 50"/>
                <a:gd name="T21" fmla="*/ 46 h 50"/>
                <a:gd name="T22" fmla="*/ 10 w 50"/>
                <a:gd name="T23" fmla="*/ 40 h 50"/>
                <a:gd name="T24" fmla="*/ 4 w 50"/>
                <a:gd name="T25" fmla="*/ 25 h 50"/>
                <a:gd name="T26" fmla="*/ 10 w 50"/>
                <a:gd name="T27" fmla="*/ 10 h 50"/>
                <a:gd name="T28" fmla="*/ 25 w 50"/>
                <a:gd name="T29" fmla="*/ 4 h 50"/>
                <a:gd name="T30" fmla="*/ 40 w 50"/>
                <a:gd name="T31" fmla="*/ 10 h 50"/>
                <a:gd name="T32" fmla="*/ 46 w 50"/>
                <a:gd name="T33" fmla="*/ 25 h 50"/>
                <a:gd name="T34" fmla="*/ 48 w 50"/>
                <a:gd name="T35" fmla="*/ 25 h 50"/>
                <a:gd name="T36" fmla="*/ 50 w 50"/>
                <a:gd name="T37" fmla="*/ 25 h 50"/>
                <a:gd name="T38" fmla="*/ 50 w 50"/>
                <a:gd name="T39" fmla="*/ 25 h 50"/>
                <a:gd name="T40" fmla="*/ 25 w 50"/>
                <a:gd name="T4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50">
                  <a:moveTo>
                    <a:pt x="50" y="25"/>
                  </a:moveTo>
                  <a:cubicBezTo>
                    <a:pt x="50" y="25"/>
                    <a:pt x="50" y="25"/>
                    <a:pt x="50" y="25"/>
                  </a:cubicBezTo>
                  <a:cubicBezTo>
                    <a:pt x="50" y="25"/>
                    <a:pt x="50" y="25"/>
                    <a:pt x="50" y="25"/>
                  </a:cubicBezTo>
                  <a:moveTo>
                    <a:pt x="25" y="0"/>
                  </a:moveTo>
                  <a:cubicBezTo>
                    <a:pt x="11" y="0"/>
                    <a:pt x="0" y="11"/>
                    <a:pt x="0" y="25"/>
                  </a:cubicBezTo>
                  <a:cubicBezTo>
                    <a:pt x="0" y="39"/>
                    <a:pt x="11" y="50"/>
                    <a:pt x="25" y="50"/>
                  </a:cubicBezTo>
                  <a:cubicBezTo>
                    <a:pt x="39" y="50"/>
                    <a:pt x="50" y="39"/>
                    <a:pt x="50" y="25"/>
                  </a:cubicBezTo>
                  <a:cubicBezTo>
                    <a:pt x="48" y="25"/>
                    <a:pt x="48" y="25"/>
                    <a:pt x="48" y="25"/>
                  </a:cubicBezTo>
                  <a:cubicBezTo>
                    <a:pt x="46" y="25"/>
                    <a:pt x="46" y="25"/>
                    <a:pt x="46" y="25"/>
                  </a:cubicBezTo>
                  <a:cubicBezTo>
                    <a:pt x="46" y="31"/>
                    <a:pt x="43" y="36"/>
                    <a:pt x="40" y="40"/>
                  </a:cubicBezTo>
                  <a:cubicBezTo>
                    <a:pt x="36" y="43"/>
                    <a:pt x="31" y="46"/>
                    <a:pt x="25" y="46"/>
                  </a:cubicBezTo>
                  <a:cubicBezTo>
                    <a:pt x="19" y="46"/>
                    <a:pt x="14" y="43"/>
                    <a:pt x="10" y="40"/>
                  </a:cubicBezTo>
                  <a:cubicBezTo>
                    <a:pt x="7" y="36"/>
                    <a:pt x="4" y="31"/>
                    <a:pt x="4" y="25"/>
                  </a:cubicBezTo>
                  <a:cubicBezTo>
                    <a:pt x="4" y="19"/>
                    <a:pt x="7" y="14"/>
                    <a:pt x="10" y="10"/>
                  </a:cubicBezTo>
                  <a:cubicBezTo>
                    <a:pt x="14" y="7"/>
                    <a:pt x="19" y="4"/>
                    <a:pt x="25" y="4"/>
                  </a:cubicBezTo>
                  <a:cubicBezTo>
                    <a:pt x="31" y="4"/>
                    <a:pt x="36" y="7"/>
                    <a:pt x="40" y="10"/>
                  </a:cubicBezTo>
                  <a:cubicBezTo>
                    <a:pt x="43" y="14"/>
                    <a:pt x="46" y="19"/>
                    <a:pt x="46" y="25"/>
                  </a:cubicBezTo>
                  <a:cubicBezTo>
                    <a:pt x="48" y="25"/>
                    <a:pt x="48" y="25"/>
                    <a:pt x="48" y="25"/>
                  </a:cubicBezTo>
                  <a:cubicBezTo>
                    <a:pt x="50" y="25"/>
                    <a:pt x="50" y="25"/>
                    <a:pt x="50" y="25"/>
                  </a:cubicBezTo>
                  <a:cubicBezTo>
                    <a:pt x="50" y="25"/>
                    <a:pt x="50" y="25"/>
                    <a:pt x="50" y="25"/>
                  </a:cubicBezTo>
                  <a:cubicBezTo>
                    <a:pt x="50" y="11"/>
                    <a:pt x="39" y="0"/>
                    <a:pt x="2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38" name="íşľíďé">
              <a:extLst>
                <a:ext uri="{FF2B5EF4-FFF2-40B4-BE49-F238E27FC236}">
                  <a16:creationId xmlns:a16="http://schemas.microsoft.com/office/drawing/2014/main" id="{D493308F-5963-40E4-9B43-84E93897C6E6}"/>
                </a:ext>
              </a:extLst>
            </p:cNvPr>
            <p:cNvSpPr/>
            <p:nvPr/>
          </p:nvSpPr>
          <p:spPr bwMode="auto">
            <a:xfrm>
              <a:off x="-2695575" y="1419225"/>
              <a:ext cx="393700" cy="39688"/>
            </a:xfrm>
            <a:custGeom>
              <a:avLst/>
              <a:gdLst>
                <a:gd name="T0" fmla="*/ 210 w 221"/>
                <a:gd name="T1" fmla="*/ 0 h 23"/>
                <a:gd name="T2" fmla="*/ 11 w 221"/>
                <a:gd name="T3" fmla="*/ 0 h 23"/>
                <a:gd name="T4" fmla="*/ 0 w 221"/>
                <a:gd name="T5" fmla="*/ 11 h 23"/>
                <a:gd name="T6" fmla="*/ 11 w 221"/>
                <a:gd name="T7" fmla="*/ 23 h 23"/>
                <a:gd name="T8" fmla="*/ 210 w 221"/>
                <a:gd name="T9" fmla="*/ 23 h 23"/>
                <a:gd name="T10" fmla="*/ 221 w 221"/>
                <a:gd name="T11" fmla="*/ 11 h 23"/>
                <a:gd name="T12" fmla="*/ 210 w 221"/>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21" h="23">
                  <a:moveTo>
                    <a:pt x="210" y="0"/>
                  </a:moveTo>
                  <a:cubicBezTo>
                    <a:pt x="11" y="0"/>
                    <a:pt x="11" y="0"/>
                    <a:pt x="11" y="0"/>
                  </a:cubicBezTo>
                  <a:cubicBezTo>
                    <a:pt x="5" y="0"/>
                    <a:pt x="0" y="5"/>
                    <a:pt x="0" y="11"/>
                  </a:cubicBezTo>
                  <a:cubicBezTo>
                    <a:pt x="0" y="18"/>
                    <a:pt x="5" y="23"/>
                    <a:pt x="11" y="23"/>
                  </a:cubicBezTo>
                  <a:cubicBezTo>
                    <a:pt x="210" y="23"/>
                    <a:pt x="210" y="23"/>
                    <a:pt x="210" y="23"/>
                  </a:cubicBezTo>
                  <a:cubicBezTo>
                    <a:pt x="216" y="23"/>
                    <a:pt x="221" y="18"/>
                    <a:pt x="221" y="11"/>
                  </a:cubicBezTo>
                  <a:cubicBezTo>
                    <a:pt x="221" y="5"/>
                    <a:pt x="216" y="0"/>
                    <a:pt x="210" y="0"/>
                  </a:cubicBezTo>
                </a:path>
              </a:pathLst>
            </a:custGeom>
            <a:solidFill>
              <a:srgbClr val="9F9FA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fontScale="25000" lnSpcReduction="20000"/>
            </a:bodyPr>
            <a:lstStyle/>
            <a:p>
              <a:pPr algn="ctr"/>
              <a:endParaRPr/>
            </a:p>
          </p:txBody>
        </p:sp>
        <p:sp>
          <p:nvSpPr>
            <p:cNvPr id="39" name="îṥľídè">
              <a:extLst>
                <a:ext uri="{FF2B5EF4-FFF2-40B4-BE49-F238E27FC236}">
                  <a16:creationId xmlns:a16="http://schemas.microsoft.com/office/drawing/2014/main" id="{AAC05662-8A71-454A-AB76-6061B49C8AFF}"/>
                </a:ext>
              </a:extLst>
            </p:cNvPr>
            <p:cNvSpPr/>
            <p:nvPr/>
          </p:nvSpPr>
          <p:spPr bwMode="auto">
            <a:xfrm>
              <a:off x="-3605213" y="1709738"/>
              <a:ext cx="2209800" cy="3695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p>
              <a:pPr algn="ctr"/>
              <a:endParaRPr/>
            </a:p>
          </p:txBody>
        </p:sp>
        <p:sp>
          <p:nvSpPr>
            <p:cNvPr id="40" name="iśḷïďê">
              <a:extLst>
                <a:ext uri="{FF2B5EF4-FFF2-40B4-BE49-F238E27FC236}">
                  <a16:creationId xmlns:a16="http://schemas.microsoft.com/office/drawing/2014/main" id="{6884A5A1-9EC2-4810-9333-EEDA6C760104}"/>
                </a:ext>
              </a:extLst>
            </p:cNvPr>
            <p:cNvSpPr/>
            <p:nvPr/>
          </p:nvSpPr>
          <p:spPr bwMode="auto">
            <a:xfrm>
              <a:off x="-3611563" y="1703388"/>
              <a:ext cx="2224087" cy="3709988"/>
            </a:xfrm>
            <a:custGeom>
              <a:avLst/>
              <a:gdLst>
                <a:gd name="T0" fmla="*/ 1396 w 1401"/>
                <a:gd name="T1" fmla="*/ 2332 h 2337"/>
                <a:gd name="T2" fmla="*/ 1396 w 1401"/>
                <a:gd name="T3" fmla="*/ 2328 h 2337"/>
                <a:gd name="T4" fmla="*/ 9 w 1401"/>
                <a:gd name="T5" fmla="*/ 2328 h 2337"/>
                <a:gd name="T6" fmla="*/ 9 w 1401"/>
                <a:gd name="T7" fmla="*/ 8 h 2337"/>
                <a:gd name="T8" fmla="*/ 1392 w 1401"/>
                <a:gd name="T9" fmla="*/ 8 h 2337"/>
                <a:gd name="T10" fmla="*/ 1392 w 1401"/>
                <a:gd name="T11" fmla="*/ 2332 h 2337"/>
                <a:gd name="T12" fmla="*/ 1396 w 1401"/>
                <a:gd name="T13" fmla="*/ 2332 h 2337"/>
                <a:gd name="T14" fmla="*/ 1396 w 1401"/>
                <a:gd name="T15" fmla="*/ 2328 h 2337"/>
                <a:gd name="T16" fmla="*/ 1396 w 1401"/>
                <a:gd name="T17" fmla="*/ 2332 h 2337"/>
                <a:gd name="T18" fmla="*/ 1401 w 1401"/>
                <a:gd name="T19" fmla="*/ 2332 h 2337"/>
                <a:gd name="T20" fmla="*/ 1401 w 1401"/>
                <a:gd name="T21" fmla="*/ 0 h 2337"/>
                <a:gd name="T22" fmla="*/ 0 w 1401"/>
                <a:gd name="T23" fmla="*/ 0 h 2337"/>
                <a:gd name="T24" fmla="*/ 0 w 1401"/>
                <a:gd name="T25" fmla="*/ 2337 h 2337"/>
                <a:gd name="T26" fmla="*/ 1401 w 1401"/>
                <a:gd name="T27" fmla="*/ 2337 h 2337"/>
                <a:gd name="T28" fmla="*/ 1401 w 1401"/>
                <a:gd name="T29" fmla="*/ 2332 h 2337"/>
                <a:gd name="T30" fmla="*/ 1396 w 1401"/>
                <a:gd name="T31" fmla="*/ 2332 h 2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1" h="2337">
                  <a:moveTo>
                    <a:pt x="1396" y="2332"/>
                  </a:moveTo>
                  <a:lnTo>
                    <a:pt x="1396" y="2328"/>
                  </a:lnTo>
                  <a:lnTo>
                    <a:pt x="9" y="2328"/>
                  </a:lnTo>
                  <a:lnTo>
                    <a:pt x="9" y="8"/>
                  </a:lnTo>
                  <a:lnTo>
                    <a:pt x="1392" y="8"/>
                  </a:lnTo>
                  <a:lnTo>
                    <a:pt x="1392" y="2332"/>
                  </a:lnTo>
                  <a:lnTo>
                    <a:pt x="1396" y="2332"/>
                  </a:lnTo>
                  <a:lnTo>
                    <a:pt x="1396" y="2328"/>
                  </a:lnTo>
                  <a:lnTo>
                    <a:pt x="1396" y="2332"/>
                  </a:lnTo>
                  <a:lnTo>
                    <a:pt x="1401" y="2332"/>
                  </a:lnTo>
                  <a:lnTo>
                    <a:pt x="1401" y="0"/>
                  </a:lnTo>
                  <a:lnTo>
                    <a:pt x="0" y="0"/>
                  </a:lnTo>
                  <a:lnTo>
                    <a:pt x="0" y="2337"/>
                  </a:lnTo>
                  <a:lnTo>
                    <a:pt x="1401" y="2337"/>
                  </a:lnTo>
                  <a:lnTo>
                    <a:pt x="1401" y="2332"/>
                  </a:lnTo>
                  <a:lnTo>
                    <a:pt x="1396" y="233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square" lIns="91440" tIns="45720" rIns="91440" bIns="45720" anchor="ctr">
              <a:normAutofit/>
            </a:bodyPr>
            <a:lstStyle/>
            <a:p>
              <a:pPr algn="ctr"/>
              <a:endParaRPr/>
            </a:p>
          </p:txBody>
        </p:sp>
        <p:sp>
          <p:nvSpPr>
            <p:cNvPr id="41" name="ïşľîḋé">
              <a:extLst>
                <a:ext uri="{FF2B5EF4-FFF2-40B4-BE49-F238E27FC236}">
                  <a16:creationId xmlns:a16="http://schemas.microsoft.com/office/drawing/2014/main" id="{54FA956A-962E-47A2-B204-4FAD4D6698D9}"/>
                </a:ext>
              </a:extLst>
            </p:cNvPr>
            <p:cNvSpPr/>
            <p:nvPr/>
          </p:nvSpPr>
          <p:spPr bwMode="auto">
            <a:xfrm>
              <a:off x="-3768725" y="1736725"/>
              <a:ext cx="31750" cy="215900"/>
            </a:xfrm>
            <a:custGeom>
              <a:avLst/>
              <a:gdLst>
                <a:gd name="T0" fmla="*/ 18 w 18"/>
                <a:gd name="T1" fmla="*/ 113 h 122"/>
                <a:gd name="T2" fmla="*/ 9 w 18"/>
                <a:gd name="T3" fmla="*/ 122 h 122"/>
                <a:gd name="T4" fmla="*/ 0 w 18"/>
                <a:gd name="T5" fmla="*/ 113 h 122"/>
                <a:gd name="T6" fmla="*/ 0 w 18"/>
                <a:gd name="T7" fmla="*/ 9 h 122"/>
                <a:gd name="T8" fmla="*/ 9 w 18"/>
                <a:gd name="T9" fmla="*/ 0 h 122"/>
                <a:gd name="T10" fmla="*/ 18 w 18"/>
                <a:gd name="T11" fmla="*/ 9 h 122"/>
                <a:gd name="T12" fmla="*/ 18 w 18"/>
                <a:gd name="T13" fmla="*/ 113 h 122"/>
              </a:gdLst>
              <a:ahLst/>
              <a:cxnLst>
                <a:cxn ang="0">
                  <a:pos x="T0" y="T1"/>
                </a:cxn>
                <a:cxn ang="0">
                  <a:pos x="T2" y="T3"/>
                </a:cxn>
                <a:cxn ang="0">
                  <a:pos x="T4" y="T5"/>
                </a:cxn>
                <a:cxn ang="0">
                  <a:pos x="T6" y="T7"/>
                </a:cxn>
                <a:cxn ang="0">
                  <a:pos x="T8" y="T9"/>
                </a:cxn>
                <a:cxn ang="0">
                  <a:pos x="T10" y="T11"/>
                </a:cxn>
                <a:cxn ang="0">
                  <a:pos x="T12" y="T13"/>
                </a:cxn>
              </a:cxnLst>
              <a:rect l="0" t="0" r="r" b="b"/>
              <a:pathLst>
                <a:path w="18" h="122">
                  <a:moveTo>
                    <a:pt x="18" y="113"/>
                  </a:moveTo>
                  <a:cubicBezTo>
                    <a:pt x="18" y="118"/>
                    <a:pt x="14" y="122"/>
                    <a:pt x="9" y="122"/>
                  </a:cubicBezTo>
                  <a:cubicBezTo>
                    <a:pt x="4" y="122"/>
                    <a:pt x="0" y="118"/>
                    <a:pt x="0" y="113"/>
                  </a:cubicBezTo>
                  <a:cubicBezTo>
                    <a:pt x="0" y="9"/>
                    <a:pt x="0" y="9"/>
                    <a:pt x="0" y="9"/>
                  </a:cubicBezTo>
                  <a:cubicBezTo>
                    <a:pt x="0" y="4"/>
                    <a:pt x="4" y="0"/>
                    <a:pt x="9" y="0"/>
                  </a:cubicBezTo>
                  <a:cubicBezTo>
                    <a:pt x="14" y="0"/>
                    <a:pt x="18" y="4"/>
                    <a:pt x="18" y="9"/>
                  </a:cubicBezTo>
                  <a:lnTo>
                    <a:pt x="18" y="113"/>
                  </a:lnTo>
                  <a:close/>
                </a:path>
              </a:pathLst>
            </a:custGeom>
            <a:solidFill>
              <a:schemeClr val="bg1">
                <a:lumMod val="75000"/>
              </a:schemeClr>
            </a:solidFill>
            <a:ln>
              <a:noFill/>
            </a:ln>
          </p:spPr>
          <p:txBody>
            <a:bodyPr wrap="square" lIns="91440" tIns="45720" rIns="91440" bIns="45720" anchor="ctr">
              <a:normAutofit fontScale="47500" lnSpcReduction="20000"/>
            </a:bodyPr>
            <a:lstStyle/>
            <a:p>
              <a:pPr algn="ctr"/>
              <a:endParaRPr/>
            </a:p>
          </p:txBody>
        </p:sp>
        <p:sp>
          <p:nvSpPr>
            <p:cNvPr id="42" name="îsḻïḋe">
              <a:extLst>
                <a:ext uri="{FF2B5EF4-FFF2-40B4-BE49-F238E27FC236}">
                  <a16:creationId xmlns:a16="http://schemas.microsoft.com/office/drawing/2014/main" id="{D66C99CC-91B1-4876-A28A-E3044674A382}"/>
                </a:ext>
              </a:extLst>
            </p:cNvPr>
            <p:cNvSpPr/>
            <p:nvPr/>
          </p:nvSpPr>
          <p:spPr bwMode="auto">
            <a:xfrm>
              <a:off x="-3768725"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wrap="square" lIns="91440" tIns="45720" rIns="91440" bIns="45720" anchor="ctr">
              <a:normAutofit lnSpcReduction="10000"/>
            </a:bodyPr>
            <a:lstStyle/>
            <a:p>
              <a:pPr algn="ctr"/>
              <a:endParaRPr/>
            </a:p>
          </p:txBody>
        </p:sp>
        <p:sp>
          <p:nvSpPr>
            <p:cNvPr id="43" name="îşļiḓé">
              <a:extLst>
                <a:ext uri="{FF2B5EF4-FFF2-40B4-BE49-F238E27FC236}">
                  <a16:creationId xmlns:a16="http://schemas.microsoft.com/office/drawing/2014/main" id="{5A19A5A1-08F4-4506-BA79-754D67D10F1E}"/>
                </a:ext>
              </a:extLst>
            </p:cNvPr>
            <p:cNvSpPr/>
            <p:nvPr/>
          </p:nvSpPr>
          <p:spPr bwMode="auto">
            <a:xfrm>
              <a:off x="-3768725" y="2609850"/>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wrap="square" lIns="91440" tIns="45720" rIns="91440" bIns="45720" anchor="ctr">
              <a:normAutofit lnSpcReduction="10000"/>
            </a:bodyPr>
            <a:lstStyle/>
            <a:p>
              <a:pPr algn="ctr"/>
              <a:endParaRPr/>
            </a:p>
          </p:txBody>
        </p:sp>
        <p:sp>
          <p:nvSpPr>
            <p:cNvPr id="44" name="išḷiḑè">
              <a:extLst>
                <a:ext uri="{FF2B5EF4-FFF2-40B4-BE49-F238E27FC236}">
                  <a16:creationId xmlns:a16="http://schemas.microsoft.com/office/drawing/2014/main" id="{3C4A0C20-2E5F-4AA5-A9FA-A4962E738658}"/>
                </a:ext>
              </a:extLst>
            </p:cNvPr>
            <p:cNvSpPr/>
            <p:nvPr/>
          </p:nvSpPr>
          <p:spPr bwMode="auto">
            <a:xfrm>
              <a:off x="-1282700"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wrap="square" lIns="91440" tIns="45720" rIns="91440" bIns="45720" anchor="ctr">
              <a:normAutofit lnSpcReduction="10000"/>
            </a:bodyPr>
            <a:lstStyle/>
            <a:p>
              <a:pPr algn="ctr"/>
              <a:endParaRPr/>
            </a:p>
          </p:txBody>
        </p:sp>
      </p:grpSp>
      <p:cxnSp>
        <p:nvCxnSpPr>
          <p:cNvPr id="9" name="直接连接符 8">
            <a:extLst>
              <a:ext uri="{FF2B5EF4-FFF2-40B4-BE49-F238E27FC236}">
                <a16:creationId xmlns:a16="http://schemas.microsoft.com/office/drawing/2014/main" id="{5A97F65C-4203-499F-8968-028E06B8D218}"/>
              </a:ext>
            </a:extLst>
          </p:cNvPr>
          <p:cNvCxnSpPr/>
          <p:nvPr/>
        </p:nvCxnSpPr>
        <p:spPr>
          <a:xfrm>
            <a:off x="8779216" y="2688671"/>
            <a:ext cx="537029"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1D7E949E-2D28-47F4-8264-1FD449FF5BAC}"/>
              </a:ext>
            </a:extLst>
          </p:cNvPr>
          <p:cNvCxnSpPr/>
          <p:nvPr/>
        </p:nvCxnSpPr>
        <p:spPr>
          <a:xfrm>
            <a:off x="8779216" y="4617948"/>
            <a:ext cx="537029"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9F0B15FC-1B04-401E-ABBE-0DBAE6603814}"/>
              </a:ext>
            </a:extLst>
          </p:cNvPr>
          <p:cNvCxnSpPr/>
          <p:nvPr/>
        </p:nvCxnSpPr>
        <p:spPr>
          <a:xfrm>
            <a:off x="2855644" y="2688671"/>
            <a:ext cx="537029"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8B8A3773-8FE1-41A0-87C2-08B267913CDF}"/>
              </a:ext>
            </a:extLst>
          </p:cNvPr>
          <p:cNvCxnSpPr/>
          <p:nvPr/>
        </p:nvCxnSpPr>
        <p:spPr>
          <a:xfrm>
            <a:off x="2855644" y="4617948"/>
            <a:ext cx="537029"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îṣḷîde">
            <a:extLst>
              <a:ext uri="{FF2B5EF4-FFF2-40B4-BE49-F238E27FC236}">
                <a16:creationId xmlns:a16="http://schemas.microsoft.com/office/drawing/2014/main" id="{99177E4E-CF20-4BF4-A8FF-2649F8445F22}"/>
              </a:ext>
            </a:extLst>
          </p:cNvPr>
          <p:cNvSpPr/>
          <p:nvPr/>
        </p:nvSpPr>
        <p:spPr bwMode="auto">
          <a:xfrm>
            <a:off x="8759098" y="4195480"/>
            <a:ext cx="577273" cy="329045"/>
          </a:xfrm>
          <a:custGeom>
            <a:avLst/>
            <a:gdLst>
              <a:gd name="T0" fmla="*/ 288 w 400"/>
              <a:gd name="T1" fmla="*/ 89 h 228"/>
              <a:gd name="T2" fmla="*/ 303 w 400"/>
              <a:gd name="T3" fmla="*/ 28 h 228"/>
              <a:gd name="T4" fmla="*/ 282 w 400"/>
              <a:gd name="T5" fmla="*/ 35 h 228"/>
              <a:gd name="T6" fmla="*/ 282 w 400"/>
              <a:gd name="T7" fmla="*/ 44 h 228"/>
              <a:gd name="T8" fmla="*/ 311 w 400"/>
              <a:gd name="T9" fmla="*/ 30 h 228"/>
              <a:gd name="T10" fmla="*/ 313 w 400"/>
              <a:gd name="T11" fmla="*/ 8 h 228"/>
              <a:gd name="T12" fmla="*/ 229 w 400"/>
              <a:gd name="T13" fmla="*/ 10 h 228"/>
              <a:gd name="T14" fmla="*/ 153 w 400"/>
              <a:gd name="T15" fmla="*/ 7 h 228"/>
              <a:gd name="T16" fmla="*/ 153 w 400"/>
              <a:gd name="T17" fmla="*/ 0 h 228"/>
              <a:gd name="T18" fmla="*/ 87 w 400"/>
              <a:gd name="T19" fmla="*/ 6 h 228"/>
              <a:gd name="T20" fmla="*/ 109 w 400"/>
              <a:gd name="T21" fmla="*/ 87 h 228"/>
              <a:gd name="T22" fmla="*/ 75 w 400"/>
              <a:gd name="T23" fmla="*/ 79 h 228"/>
              <a:gd name="T24" fmla="*/ 33 w 400"/>
              <a:gd name="T25" fmla="*/ 91 h 228"/>
              <a:gd name="T26" fmla="*/ 1 w 400"/>
              <a:gd name="T27" fmla="*/ 138 h 228"/>
              <a:gd name="T28" fmla="*/ 4 w 400"/>
              <a:gd name="T29" fmla="*/ 176 h 228"/>
              <a:gd name="T30" fmla="*/ 40 w 400"/>
              <a:gd name="T31" fmla="*/ 220 h 228"/>
              <a:gd name="T32" fmla="*/ 75 w 400"/>
              <a:gd name="T33" fmla="*/ 228 h 228"/>
              <a:gd name="T34" fmla="*/ 136 w 400"/>
              <a:gd name="T35" fmla="*/ 198 h 228"/>
              <a:gd name="T36" fmla="*/ 229 w 400"/>
              <a:gd name="T37" fmla="*/ 158 h 228"/>
              <a:gd name="T38" fmla="*/ 216 w 400"/>
              <a:gd name="T39" fmla="*/ 177 h 228"/>
              <a:gd name="T40" fmla="*/ 200 w 400"/>
              <a:gd name="T41" fmla="*/ 183 h 228"/>
              <a:gd name="T42" fmla="*/ 225 w 400"/>
              <a:gd name="T43" fmla="*/ 180 h 228"/>
              <a:gd name="T44" fmla="*/ 236 w 400"/>
              <a:gd name="T45" fmla="*/ 156 h 228"/>
              <a:gd name="T46" fmla="*/ 255 w 400"/>
              <a:gd name="T47" fmla="*/ 52 h 228"/>
              <a:gd name="T48" fmla="*/ 259 w 400"/>
              <a:gd name="T49" fmla="*/ 120 h 228"/>
              <a:gd name="T50" fmla="*/ 250 w 400"/>
              <a:gd name="T51" fmla="*/ 162 h 228"/>
              <a:gd name="T52" fmla="*/ 273 w 400"/>
              <a:gd name="T53" fmla="*/ 207 h 228"/>
              <a:gd name="T54" fmla="*/ 318 w 400"/>
              <a:gd name="T55" fmla="*/ 228 h 228"/>
              <a:gd name="T56" fmla="*/ 354 w 400"/>
              <a:gd name="T57" fmla="*/ 222 h 228"/>
              <a:gd name="T58" fmla="*/ 394 w 400"/>
              <a:gd name="T59" fmla="*/ 183 h 228"/>
              <a:gd name="T60" fmla="*/ 400 w 400"/>
              <a:gd name="T61" fmla="*/ 146 h 228"/>
              <a:gd name="T62" fmla="*/ 378 w 400"/>
              <a:gd name="T63" fmla="*/ 101 h 228"/>
              <a:gd name="T64" fmla="*/ 333 w 400"/>
              <a:gd name="T65" fmla="*/ 79 h 228"/>
              <a:gd name="T66" fmla="*/ 248 w 400"/>
              <a:gd name="T67" fmla="*/ 51 h 228"/>
              <a:gd name="T68" fmla="*/ 148 w 400"/>
              <a:gd name="T69" fmla="*/ 132 h 228"/>
              <a:gd name="T70" fmla="*/ 115 w 400"/>
              <a:gd name="T71" fmla="*/ 90 h 228"/>
              <a:gd name="T72" fmla="*/ 118 w 400"/>
              <a:gd name="T73" fmla="*/ 101 h 228"/>
              <a:gd name="T74" fmla="*/ 142 w 400"/>
              <a:gd name="T75" fmla="*/ 143 h 228"/>
              <a:gd name="T76" fmla="*/ 62 w 400"/>
              <a:gd name="T77" fmla="*/ 220 h 228"/>
              <a:gd name="T78" fmla="*/ 8 w 400"/>
              <a:gd name="T79" fmla="*/ 167 h 228"/>
              <a:gd name="T80" fmla="*/ 13 w 400"/>
              <a:gd name="T81" fmla="*/ 128 h 228"/>
              <a:gd name="T82" fmla="*/ 68 w 400"/>
              <a:gd name="T83" fmla="*/ 87 h 228"/>
              <a:gd name="T84" fmla="*/ 105 w 400"/>
              <a:gd name="T85" fmla="*/ 93 h 228"/>
              <a:gd name="T86" fmla="*/ 73 w 400"/>
              <a:gd name="T87" fmla="*/ 158 h 228"/>
              <a:gd name="T88" fmla="*/ 130 w 400"/>
              <a:gd name="T89" fmla="*/ 193 h 228"/>
              <a:gd name="T90" fmla="*/ 75 w 400"/>
              <a:gd name="T91" fmla="*/ 221 h 228"/>
              <a:gd name="T92" fmla="*/ 288 w 400"/>
              <a:gd name="T93" fmla="*/ 209 h 228"/>
              <a:gd name="T94" fmla="*/ 257 w 400"/>
              <a:gd name="T95" fmla="*/ 153 h 228"/>
              <a:gd name="T96" fmla="*/ 269 w 400"/>
              <a:gd name="T97" fmla="*/ 116 h 228"/>
              <a:gd name="T98" fmla="*/ 324 w 400"/>
              <a:gd name="T99" fmla="*/ 158 h 228"/>
              <a:gd name="T100" fmla="*/ 329 w 400"/>
              <a:gd name="T101" fmla="*/ 152 h 228"/>
              <a:gd name="T102" fmla="*/ 325 w 400"/>
              <a:gd name="T103" fmla="*/ 86 h 228"/>
              <a:gd name="T104" fmla="*/ 373 w 400"/>
              <a:gd name="T105" fmla="*/ 105 h 228"/>
              <a:gd name="T106" fmla="*/ 393 w 400"/>
              <a:gd name="T107" fmla="*/ 153 h 228"/>
              <a:gd name="T108" fmla="*/ 364 w 400"/>
              <a:gd name="T109" fmla="*/ 20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0" h="228">
                <a:moveTo>
                  <a:pt x="325" y="79"/>
                </a:moveTo>
                <a:lnTo>
                  <a:pt x="325" y="79"/>
                </a:lnTo>
                <a:lnTo>
                  <a:pt x="315" y="80"/>
                </a:lnTo>
                <a:lnTo>
                  <a:pt x="305" y="81"/>
                </a:lnTo>
                <a:lnTo>
                  <a:pt x="296" y="84"/>
                </a:lnTo>
                <a:lnTo>
                  <a:pt x="288" y="89"/>
                </a:lnTo>
                <a:lnTo>
                  <a:pt x="239" y="14"/>
                </a:lnTo>
                <a:lnTo>
                  <a:pt x="308" y="14"/>
                </a:lnTo>
                <a:lnTo>
                  <a:pt x="308" y="14"/>
                </a:lnTo>
                <a:lnTo>
                  <a:pt x="306" y="21"/>
                </a:lnTo>
                <a:lnTo>
                  <a:pt x="305" y="25"/>
                </a:lnTo>
                <a:lnTo>
                  <a:pt x="303" y="28"/>
                </a:lnTo>
                <a:lnTo>
                  <a:pt x="303" y="28"/>
                </a:lnTo>
                <a:lnTo>
                  <a:pt x="299" y="32"/>
                </a:lnTo>
                <a:lnTo>
                  <a:pt x="295" y="34"/>
                </a:lnTo>
                <a:lnTo>
                  <a:pt x="289" y="35"/>
                </a:lnTo>
                <a:lnTo>
                  <a:pt x="282" y="35"/>
                </a:lnTo>
                <a:lnTo>
                  <a:pt x="282" y="35"/>
                </a:lnTo>
                <a:lnTo>
                  <a:pt x="280" y="37"/>
                </a:lnTo>
                <a:lnTo>
                  <a:pt x="278" y="40"/>
                </a:lnTo>
                <a:lnTo>
                  <a:pt x="278" y="40"/>
                </a:lnTo>
                <a:lnTo>
                  <a:pt x="280" y="42"/>
                </a:lnTo>
                <a:lnTo>
                  <a:pt x="282" y="44"/>
                </a:lnTo>
                <a:lnTo>
                  <a:pt x="282" y="44"/>
                </a:lnTo>
                <a:lnTo>
                  <a:pt x="290" y="42"/>
                </a:lnTo>
                <a:lnTo>
                  <a:pt x="297" y="40"/>
                </a:lnTo>
                <a:lnTo>
                  <a:pt x="303" y="38"/>
                </a:lnTo>
                <a:lnTo>
                  <a:pt x="308" y="33"/>
                </a:lnTo>
                <a:lnTo>
                  <a:pt x="308" y="33"/>
                </a:lnTo>
                <a:lnTo>
                  <a:pt x="311" y="30"/>
                </a:lnTo>
                <a:lnTo>
                  <a:pt x="312" y="26"/>
                </a:lnTo>
                <a:lnTo>
                  <a:pt x="315" y="19"/>
                </a:lnTo>
                <a:lnTo>
                  <a:pt x="315" y="13"/>
                </a:lnTo>
                <a:lnTo>
                  <a:pt x="315" y="11"/>
                </a:lnTo>
                <a:lnTo>
                  <a:pt x="315" y="11"/>
                </a:lnTo>
                <a:lnTo>
                  <a:pt x="313" y="8"/>
                </a:lnTo>
                <a:lnTo>
                  <a:pt x="311" y="7"/>
                </a:lnTo>
                <a:lnTo>
                  <a:pt x="233" y="7"/>
                </a:lnTo>
                <a:lnTo>
                  <a:pt x="233" y="7"/>
                </a:lnTo>
                <a:lnTo>
                  <a:pt x="231" y="7"/>
                </a:lnTo>
                <a:lnTo>
                  <a:pt x="229" y="10"/>
                </a:lnTo>
                <a:lnTo>
                  <a:pt x="229" y="10"/>
                </a:lnTo>
                <a:lnTo>
                  <a:pt x="229" y="11"/>
                </a:lnTo>
                <a:lnTo>
                  <a:pt x="229" y="13"/>
                </a:lnTo>
                <a:lnTo>
                  <a:pt x="249" y="44"/>
                </a:lnTo>
                <a:lnTo>
                  <a:pt x="137" y="44"/>
                </a:lnTo>
                <a:lnTo>
                  <a:pt x="115" y="7"/>
                </a:lnTo>
                <a:lnTo>
                  <a:pt x="153" y="7"/>
                </a:lnTo>
                <a:lnTo>
                  <a:pt x="153" y="7"/>
                </a:lnTo>
                <a:lnTo>
                  <a:pt x="157" y="6"/>
                </a:lnTo>
                <a:lnTo>
                  <a:pt x="158" y="4"/>
                </a:lnTo>
                <a:lnTo>
                  <a:pt x="158" y="4"/>
                </a:lnTo>
                <a:lnTo>
                  <a:pt x="157" y="1"/>
                </a:lnTo>
                <a:lnTo>
                  <a:pt x="153" y="0"/>
                </a:lnTo>
                <a:lnTo>
                  <a:pt x="90" y="0"/>
                </a:lnTo>
                <a:lnTo>
                  <a:pt x="90" y="0"/>
                </a:lnTo>
                <a:lnTo>
                  <a:pt x="87" y="1"/>
                </a:lnTo>
                <a:lnTo>
                  <a:pt x="86" y="4"/>
                </a:lnTo>
                <a:lnTo>
                  <a:pt x="86" y="4"/>
                </a:lnTo>
                <a:lnTo>
                  <a:pt x="87" y="6"/>
                </a:lnTo>
                <a:lnTo>
                  <a:pt x="90" y="7"/>
                </a:lnTo>
                <a:lnTo>
                  <a:pt x="107" y="7"/>
                </a:lnTo>
                <a:lnTo>
                  <a:pt x="107" y="7"/>
                </a:lnTo>
                <a:lnTo>
                  <a:pt x="107" y="7"/>
                </a:lnTo>
                <a:lnTo>
                  <a:pt x="131" y="48"/>
                </a:lnTo>
                <a:lnTo>
                  <a:pt x="109" y="87"/>
                </a:lnTo>
                <a:lnTo>
                  <a:pt x="109" y="87"/>
                </a:lnTo>
                <a:lnTo>
                  <a:pt x="101" y="83"/>
                </a:lnTo>
                <a:lnTo>
                  <a:pt x="93" y="81"/>
                </a:lnTo>
                <a:lnTo>
                  <a:pt x="84" y="80"/>
                </a:lnTo>
                <a:lnTo>
                  <a:pt x="75" y="79"/>
                </a:lnTo>
                <a:lnTo>
                  <a:pt x="75" y="79"/>
                </a:lnTo>
                <a:lnTo>
                  <a:pt x="68" y="79"/>
                </a:lnTo>
                <a:lnTo>
                  <a:pt x="60" y="80"/>
                </a:lnTo>
                <a:lnTo>
                  <a:pt x="53" y="82"/>
                </a:lnTo>
                <a:lnTo>
                  <a:pt x="46" y="84"/>
                </a:lnTo>
                <a:lnTo>
                  <a:pt x="40" y="88"/>
                </a:lnTo>
                <a:lnTo>
                  <a:pt x="33" y="91"/>
                </a:lnTo>
                <a:lnTo>
                  <a:pt x="22" y="101"/>
                </a:lnTo>
                <a:lnTo>
                  <a:pt x="13" y="111"/>
                </a:lnTo>
                <a:lnTo>
                  <a:pt x="10" y="118"/>
                </a:lnTo>
                <a:lnTo>
                  <a:pt x="6" y="124"/>
                </a:lnTo>
                <a:lnTo>
                  <a:pt x="4" y="131"/>
                </a:lnTo>
                <a:lnTo>
                  <a:pt x="1" y="138"/>
                </a:lnTo>
                <a:lnTo>
                  <a:pt x="0" y="146"/>
                </a:lnTo>
                <a:lnTo>
                  <a:pt x="0" y="153"/>
                </a:lnTo>
                <a:lnTo>
                  <a:pt x="0" y="153"/>
                </a:lnTo>
                <a:lnTo>
                  <a:pt x="0" y="162"/>
                </a:lnTo>
                <a:lnTo>
                  <a:pt x="1" y="169"/>
                </a:lnTo>
                <a:lnTo>
                  <a:pt x="4" y="176"/>
                </a:lnTo>
                <a:lnTo>
                  <a:pt x="6" y="183"/>
                </a:lnTo>
                <a:lnTo>
                  <a:pt x="10" y="190"/>
                </a:lnTo>
                <a:lnTo>
                  <a:pt x="13" y="195"/>
                </a:lnTo>
                <a:lnTo>
                  <a:pt x="22" y="207"/>
                </a:lnTo>
                <a:lnTo>
                  <a:pt x="33" y="215"/>
                </a:lnTo>
                <a:lnTo>
                  <a:pt x="40" y="220"/>
                </a:lnTo>
                <a:lnTo>
                  <a:pt x="46" y="222"/>
                </a:lnTo>
                <a:lnTo>
                  <a:pt x="53" y="226"/>
                </a:lnTo>
                <a:lnTo>
                  <a:pt x="60" y="227"/>
                </a:lnTo>
                <a:lnTo>
                  <a:pt x="68" y="228"/>
                </a:lnTo>
                <a:lnTo>
                  <a:pt x="75" y="228"/>
                </a:lnTo>
                <a:lnTo>
                  <a:pt x="75" y="228"/>
                </a:lnTo>
                <a:lnTo>
                  <a:pt x="83" y="228"/>
                </a:lnTo>
                <a:lnTo>
                  <a:pt x="90" y="227"/>
                </a:lnTo>
                <a:lnTo>
                  <a:pt x="103" y="224"/>
                </a:lnTo>
                <a:lnTo>
                  <a:pt x="116" y="216"/>
                </a:lnTo>
                <a:lnTo>
                  <a:pt x="126" y="208"/>
                </a:lnTo>
                <a:lnTo>
                  <a:pt x="136" y="198"/>
                </a:lnTo>
                <a:lnTo>
                  <a:pt x="143" y="186"/>
                </a:lnTo>
                <a:lnTo>
                  <a:pt x="148" y="172"/>
                </a:lnTo>
                <a:lnTo>
                  <a:pt x="150" y="165"/>
                </a:lnTo>
                <a:lnTo>
                  <a:pt x="150" y="158"/>
                </a:lnTo>
                <a:lnTo>
                  <a:pt x="229" y="158"/>
                </a:lnTo>
                <a:lnTo>
                  <a:pt x="229" y="158"/>
                </a:lnTo>
                <a:lnTo>
                  <a:pt x="228" y="164"/>
                </a:lnTo>
                <a:lnTo>
                  <a:pt x="227" y="167"/>
                </a:lnTo>
                <a:lnTo>
                  <a:pt x="225" y="171"/>
                </a:lnTo>
                <a:lnTo>
                  <a:pt x="225" y="171"/>
                </a:lnTo>
                <a:lnTo>
                  <a:pt x="221" y="174"/>
                </a:lnTo>
                <a:lnTo>
                  <a:pt x="216" y="177"/>
                </a:lnTo>
                <a:lnTo>
                  <a:pt x="211" y="178"/>
                </a:lnTo>
                <a:lnTo>
                  <a:pt x="204" y="179"/>
                </a:lnTo>
                <a:lnTo>
                  <a:pt x="204" y="179"/>
                </a:lnTo>
                <a:lnTo>
                  <a:pt x="201" y="180"/>
                </a:lnTo>
                <a:lnTo>
                  <a:pt x="200" y="183"/>
                </a:lnTo>
                <a:lnTo>
                  <a:pt x="200" y="183"/>
                </a:lnTo>
                <a:lnTo>
                  <a:pt x="201" y="185"/>
                </a:lnTo>
                <a:lnTo>
                  <a:pt x="204" y="186"/>
                </a:lnTo>
                <a:lnTo>
                  <a:pt x="204" y="186"/>
                </a:lnTo>
                <a:lnTo>
                  <a:pt x="212" y="185"/>
                </a:lnTo>
                <a:lnTo>
                  <a:pt x="219" y="184"/>
                </a:lnTo>
                <a:lnTo>
                  <a:pt x="225" y="180"/>
                </a:lnTo>
                <a:lnTo>
                  <a:pt x="229" y="176"/>
                </a:lnTo>
                <a:lnTo>
                  <a:pt x="229" y="176"/>
                </a:lnTo>
                <a:lnTo>
                  <a:pt x="233" y="172"/>
                </a:lnTo>
                <a:lnTo>
                  <a:pt x="234" y="169"/>
                </a:lnTo>
                <a:lnTo>
                  <a:pt x="236" y="162"/>
                </a:lnTo>
                <a:lnTo>
                  <a:pt x="236" y="156"/>
                </a:lnTo>
                <a:lnTo>
                  <a:pt x="236" y="153"/>
                </a:lnTo>
                <a:lnTo>
                  <a:pt x="236" y="153"/>
                </a:lnTo>
                <a:lnTo>
                  <a:pt x="235" y="152"/>
                </a:lnTo>
                <a:lnTo>
                  <a:pt x="233" y="151"/>
                </a:lnTo>
                <a:lnTo>
                  <a:pt x="205" y="151"/>
                </a:lnTo>
                <a:lnTo>
                  <a:pt x="255" y="52"/>
                </a:lnTo>
                <a:lnTo>
                  <a:pt x="282" y="93"/>
                </a:lnTo>
                <a:lnTo>
                  <a:pt x="282" y="93"/>
                </a:lnTo>
                <a:lnTo>
                  <a:pt x="275" y="98"/>
                </a:lnTo>
                <a:lnTo>
                  <a:pt x="269" y="104"/>
                </a:lnTo>
                <a:lnTo>
                  <a:pt x="263" y="111"/>
                </a:lnTo>
                <a:lnTo>
                  <a:pt x="259" y="120"/>
                </a:lnTo>
                <a:lnTo>
                  <a:pt x="255" y="127"/>
                </a:lnTo>
                <a:lnTo>
                  <a:pt x="253" y="136"/>
                </a:lnTo>
                <a:lnTo>
                  <a:pt x="250" y="144"/>
                </a:lnTo>
                <a:lnTo>
                  <a:pt x="250" y="153"/>
                </a:lnTo>
                <a:lnTo>
                  <a:pt x="250" y="153"/>
                </a:lnTo>
                <a:lnTo>
                  <a:pt x="250" y="162"/>
                </a:lnTo>
                <a:lnTo>
                  <a:pt x="252" y="169"/>
                </a:lnTo>
                <a:lnTo>
                  <a:pt x="254" y="176"/>
                </a:lnTo>
                <a:lnTo>
                  <a:pt x="256" y="183"/>
                </a:lnTo>
                <a:lnTo>
                  <a:pt x="260" y="190"/>
                </a:lnTo>
                <a:lnTo>
                  <a:pt x="263" y="195"/>
                </a:lnTo>
                <a:lnTo>
                  <a:pt x="273" y="207"/>
                </a:lnTo>
                <a:lnTo>
                  <a:pt x="283" y="215"/>
                </a:lnTo>
                <a:lnTo>
                  <a:pt x="290" y="220"/>
                </a:lnTo>
                <a:lnTo>
                  <a:pt x="296" y="222"/>
                </a:lnTo>
                <a:lnTo>
                  <a:pt x="303" y="226"/>
                </a:lnTo>
                <a:lnTo>
                  <a:pt x="310" y="227"/>
                </a:lnTo>
                <a:lnTo>
                  <a:pt x="318" y="228"/>
                </a:lnTo>
                <a:lnTo>
                  <a:pt x="325" y="228"/>
                </a:lnTo>
                <a:lnTo>
                  <a:pt x="325" y="228"/>
                </a:lnTo>
                <a:lnTo>
                  <a:pt x="333" y="228"/>
                </a:lnTo>
                <a:lnTo>
                  <a:pt x="340" y="227"/>
                </a:lnTo>
                <a:lnTo>
                  <a:pt x="347" y="226"/>
                </a:lnTo>
                <a:lnTo>
                  <a:pt x="354" y="222"/>
                </a:lnTo>
                <a:lnTo>
                  <a:pt x="361" y="220"/>
                </a:lnTo>
                <a:lnTo>
                  <a:pt x="367" y="215"/>
                </a:lnTo>
                <a:lnTo>
                  <a:pt x="378" y="207"/>
                </a:lnTo>
                <a:lnTo>
                  <a:pt x="387" y="195"/>
                </a:lnTo>
                <a:lnTo>
                  <a:pt x="391" y="190"/>
                </a:lnTo>
                <a:lnTo>
                  <a:pt x="394" y="183"/>
                </a:lnTo>
                <a:lnTo>
                  <a:pt x="396" y="176"/>
                </a:lnTo>
                <a:lnTo>
                  <a:pt x="399" y="169"/>
                </a:lnTo>
                <a:lnTo>
                  <a:pt x="400" y="162"/>
                </a:lnTo>
                <a:lnTo>
                  <a:pt x="400" y="153"/>
                </a:lnTo>
                <a:lnTo>
                  <a:pt x="400" y="153"/>
                </a:lnTo>
                <a:lnTo>
                  <a:pt x="400" y="146"/>
                </a:lnTo>
                <a:lnTo>
                  <a:pt x="399" y="138"/>
                </a:lnTo>
                <a:lnTo>
                  <a:pt x="396" y="131"/>
                </a:lnTo>
                <a:lnTo>
                  <a:pt x="394" y="124"/>
                </a:lnTo>
                <a:lnTo>
                  <a:pt x="391" y="118"/>
                </a:lnTo>
                <a:lnTo>
                  <a:pt x="387" y="111"/>
                </a:lnTo>
                <a:lnTo>
                  <a:pt x="378" y="101"/>
                </a:lnTo>
                <a:lnTo>
                  <a:pt x="367" y="91"/>
                </a:lnTo>
                <a:lnTo>
                  <a:pt x="361" y="88"/>
                </a:lnTo>
                <a:lnTo>
                  <a:pt x="354" y="84"/>
                </a:lnTo>
                <a:lnTo>
                  <a:pt x="347" y="82"/>
                </a:lnTo>
                <a:lnTo>
                  <a:pt x="340" y="80"/>
                </a:lnTo>
                <a:lnTo>
                  <a:pt x="333" y="79"/>
                </a:lnTo>
                <a:lnTo>
                  <a:pt x="325" y="79"/>
                </a:lnTo>
                <a:lnTo>
                  <a:pt x="325" y="79"/>
                </a:lnTo>
                <a:close/>
                <a:moveTo>
                  <a:pt x="248" y="51"/>
                </a:moveTo>
                <a:lnTo>
                  <a:pt x="199" y="148"/>
                </a:lnTo>
                <a:lnTo>
                  <a:pt x="141" y="51"/>
                </a:lnTo>
                <a:lnTo>
                  <a:pt x="248" y="51"/>
                </a:lnTo>
                <a:close/>
                <a:moveTo>
                  <a:pt x="135" y="55"/>
                </a:moveTo>
                <a:lnTo>
                  <a:pt x="193" y="151"/>
                </a:lnTo>
                <a:lnTo>
                  <a:pt x="150" y="151"/>
                </a:lnTo>
                <a:lnTo>
                  <a:pt x="150" y="151"/>
                </a:lnTo>
                <a:lnTo>
                  <a:pt x="149" y="142"/>
                </a:lnTo>
                <a:lnTo>
                  <a:pt x="148" y="132"/>
                </a:lnTo>
                <a:lnTo>
                  <a:pt x="144" y="124"/>
                </a:lnTo>
                <a:lnTo>
                  <a:pt x="141" y="116"/>
                </a:lnTo>
                <a:lnTo>
                  <a:pt x="135" y="108"/>
                </a:lnTo>
                <a:lnTo>
                  <a:pt x="129" y="102"/>
                </a:lnTo>
                <a:lnTo>
                  <a:pt x="123" y="95"/>
                </a:lnTo>
                <a:lnTo>
                  <a:pt x="115" y="90"/>
                </a:lnTo>
                <a:lnTo>
                  <a:pt x="135" y="55"/>
                </a:lnTo>
                <a:close/>
                <a:moveTo>
                  <a:pt x="143" y="151"/>
                </a:moveTo>
                <a:lnTo>
                  <a:pt x="81" y="151"/>
                </a:lnTo>
                <a:lnTo>
                  <a:pt x="111" y="96"/>
                </a:lnTo>
                <a:lnTo>
                  <a:pt x="111" y="96"/>
                </a:lnTo>
                <a:lnTo>
                  <a:pt x="118" y="101"/>
                </a:lnTo>
                <a:lnTo>
                  <a:pt x="124" y="107"/>
                </a:lnTo>
                <a:lnTo>
                  <a:pt x="129" y="112"/>
                </a:lnTo>
                <a:lnTo>
                  <a:pt x="133" y="120"/>
                </a:lnTo>
                <a:lnTo>
                  <a:pt x="137" y="127"/>
                </a:lnTo>
                <a:lnTo>
                  <a:pt x="141" y="135"/>
                </a:lnTo>
                <a:lnTo>
                  <a:pt x="142" y="143"/>
                </a:lnTo>
                <a:lnTo>
                  <a:pt x="143" y="151"/>
                </a:lnTo>
                <a:lnTo>
                  <a:pt x="143" y="151"/>
                </a:lnTo>
                <a:close/>
                <a:moveTo>
                  <a:pt x="75" y="221"/>
                </a:moveTo>
                <a:lnTo>
                  <a:pt x="75" y="221"/>
                </a:lnTo>
                <a:lnTo>
                  <a:pt x="68" y="221"/>
                </a:lnTo>
                <a:lnTo>
                  <a:pt x="62" y="220"/>
                </a:lnTo>
                <a:lnTo>
                  <a:pt x="49" y="216"/>
                </a:lnTo>
                <a:lnTo>
                  <a:pt x="38" y="209"/>
                </a:lnTo>
                <a:lnTo>
                  <a:pt x="27" y="201"/>
                </a:lnTo>
                <a:lnTo>
                  <a:pt x="19" y="192"/>
                </a:lnTo>
                <a:lnTo>
                  <a:pt x="13" y="180"/>
                </a:lnTo>
                <a:lnTo>
                  <a:pt x="8" y="167"/>
                </a:lnTo>
                <a:lnTo>
                  <a:pt x="8" y="160"/>
                </a:lnTo>
                <a:lnTo>
                  <a:pt x="7" y="153"/>
                </a:lnTo>
                <a:lnTo>
                  <a:pt x="7" y="153"/>
                </a:lnTo>
                <a:lnTo>
                  <a:pt x="8" y="146"/>
                </a:lnTo>
                <a:lnTo>
                  <a:pt x="8" y="141"/>
                </a:lnTo>
                <a:lnTo>
                  <a:pt x="13" y="128"/>
                </a:lnTo>
                <a:lnTo>
                  <a:pt x="19" y="116"/>
                </a:lnTo>
                <a:lnTo>
                  <a:pt x="27" y="105"/>
                </a:lnTo>
                <a:lnTo>
                  <a:pt x="38" y="97"/>
                </a:lnTo>
                <a:lnTo>
                  <a:pt x="49" y="91"/>
                </a:lnTo>
                <a:lnTo>
                  <a:pt x="62" y="87"/>
                </a:lnTo>
                <a:lnTo>
                  <a:pt x="68" y="87"/>
                </a:lnTo>
                <a:lnTo>
                  <a:pt x="75" y="86"/>
                </a:lnTo>
                <a:lnTo>
                  <a:pt x="75" y="86"/>
                </a:lnTo>
                <a:lnTo>
                  <a:pt x="83" y="87"/>
                </a:lnTo>
                <a:lnTo>
                  <a:pt x="91" y="88"/>
                </a:lnTo>
                <a:lnTo>
                  <a:pt x="98" y="90"/>
                </a:lnTo>
                <a:lnTo>
                  <a:pt x="105" y="93"/>
                </a:lnTo>
                <a:lnTo>
                  <a:pt x="72" y="152"/>
                </a:lnTo>
                <a:lnTo>
                  <a:pt x="72" y="152"/>
                </a:lnTo>
                <a:lnTo>
                  <a:pt x="72" y="155"/>
                </a:lnTo>
                <a:lnTo>
                  <a:pt x="72" y="156"/>
                </a:lnTo>
                <a:lnTo>
                  <a:pt x="72" y="156"/>
                </a:lnTo>
                <a:lnTo>
                  <a:pt x="73" y="158"/>
                </a:lnTo>
                <a:lnTo>
                  <a:pt x="75" y="158"/>
                </a:lnTo>
                <a:lnTo>
                  <a:pt x="143" y="158"/>
                </a:lnTo>
                <a:lnTo>
                  <a:pt x="143" y="158"/>
                </a:lnTo>
                <a:lnTo>
                  <a:pt x="141" y="171"/>
                </a:lnTo>
                <a:lnTo>
                  <a:pt x="137" y="183"/>
                </a:lnTo>
                <a:lnTo>
                  <a:pt x="130" y="193"/>
                </a:lnTo>
                <a:lnTo>
                  <a:pt x="122" y="202"/>
                </a:lnTo>
                <a:lnTo>
                  <a:pt x="112" y="211"/>
                </a:lnTo>
                <a:lnTo>
                  <a:pt x="101" y="216"/>
                </a:lnTo>
                <a:lnTo>
                  <a:pt x="89" y="220"/>
                </a:lnTo>
                <a:lnTo>
                  <a:pt x="75" y="221"/>
                </a:lnTo>
                <a:lnTo>
                  <a:pt x="75" y="221"/>
                </a:lnTo>
                <a:close/>
                <a:moveTo>
                  <a:pt x="325" y="221"/>
                </a:moveTo>
                <a:lnTo>
                  <a:pt x="325" y="221"/>
                </a:lnTo>
                <a:lnTo>
                  <a:pt x="318" y="221"/>
                </a:lnTo>
                <a:lnTo>
                  <a:pt x="311" y="220"/>
                </a:lnTo>
                <a:lnTo>
                  <a:pt x="299" y="216"/>
                </a:lnTo>
                <a:lnTo>
                  <a:pt x="288" y="209"/>
                </a:lnTo>
                <a:lnTo>
                  <a:pt x="277" y="201"/>
                </a:lnTo>
                <a:lnTo>
                  <a:pt x="269" y="192"/>
                </a:lnTo>
                <a:lnTo>
                  <a:pt x="263" y="180"/>
                </a:lnTo>
                <a:lnTo>
                  <a:pt x="259" y="167"/>
                </a:lnTo>
                <a:lnTo>
                  <a:pt x="257" y="160"/>
                </a:lnTo>
                <a:lnTo>
                  <a:pt x="257" y="153"/>
                </a:lnTo>
                <a:lnTo>
                  <a:pt x="257" y="153"/>
                </a:lnTo>
                <a:lnTo>
                  <a:pt x="257" y="145"/>
                </a:lnTo>
                <a:lnTo>
                  <a:pt x="260" y="137"/>
                </a:lnTo>
                <a:lnTo>
                  <a:pt x="262" y="130"/>
                </a:lnTo>
                <a:lnTo>
                  <a:pt x="266" y="123"/>
                </a:lnTo>
                <a:lnTo>
                  <a:pt x="269" y="116"/>
                </a:lnTo>
                <a:lnTo>
                  <a:pt x="274" y="109"/>
                </a:lnTo>
                <a:lnTo>
                  <a:pt x="280" y="104"/>
                </a:lnTo>
                <a:lnTo>
                  <a:pt x="285" y="98"/>
                </a:lnTo>
                <a:lnTo>
                  <a:pt x="323" y="157"/>
                </a:lnTo>
                <a:lnTo>
                  <a:pt x="323" y="157"/>
                </a:lnTo>
                <a:lnTo>
                  <a:pt x="324" y="158"/>
                </a:lnTo>
                <a:lnTo>
                  <a:pt x="326" y="158"/>
                </a:lnTo>
                <a:lnTo>
                  <a:pt x="326" y="158"/>
                </a:lnTo>
                <a:lnTo>
                  <a:pt x="328" y="157"/>
                </a:lnTo>
                <a:lnTo>
                  <a:pt x="328" y="157"/>
                </a:lnTo>
                <a:lnTo>
                  <a:pt x="330" y="155"/>
                </a:lnTo>
                <a:lnTo>
                  <a:pt x="329" y="152"/>
                </a:lnTo>
                <a:lnTo>
                  <a:pt x="291" y="95"/>
                </a:lnTo>
                <a:lnTo>
                  <a:pt x="291" y="95"/>
                </a:lnTo>
                <a:lnTo>
                  <a:pt x="299" y="91"/>
                </a:lnTo>
                <a:lnTo>
                  <a:pt x="308" y="88"/>
                </a:lnTo>
                <a:lnTo>
                  <a:pt x="316" y="87"/>
                </a:lnTo>
                <a:lnTo>
                  <a:pt x="325" y="86"/>
                </a:lnTo>
                <a:lnTo>
                  <a:pt x="325" y="86"/>
                </a:lnTo>
                <a:lnTo>
                  <a:pt x="332" y="87"/>
                </a:lnTo>
                <a:lnTo>
                  <a:pt x="339" y="87"/>
                </a:lnTo>
                <a:lnTo>
                  <a:pt x="352" y="91"/>
                </a:lnTo>
                <a:lnTo>
                  <a:pt x="364" y="97"/>
                </a:lnTo>
                <a:lnTo>
                  <a:pt x="373" y="105"/>
                </a:lnTo>
                <a:lnTo>
                  <a:pt x="381" y="116"/>
                </a:lnTo>
                <a:lnTo>
                  <a:pt x="388" y="128"/>
                </a:lnTo>
                <a:lnTo>
                  <a:pt x="392" y="141"/>
                </a:lnTo>
                <a:lnTo>
                  <a:pt x="393" y="146"/>
                </a:lnTo>
                <a:lnTo>
                  <a:pt x="393" y="153"/>
                </a:lnTo>
                <a:lnTo>
                  <a:pt x="393" y="153"/>
                </a:lnTo>
                <a:lnTo>
                  <a:pt x="393" y="160"/>
                </a:lnTo>
                <a:lnTo>
                  <a:pt x="392" y="167"/>
                </a:lnTo>
                <a:lnTo>
                  <a:pt x="388" y="180"/>
                </a:lnTo>
                <a:lnTo>
                  <a:pt x="381" y="192"/>
                </a:lnTo>
                <a:lnTo>
                  <a:pt x="373" y="201"/>
                </a:lnTo>
                <a:lnTo>
                  <a:pt x="364" y="209"/>
                </a:lnTo>
                <a:lnTo>
                  <a:pt x="352" y="216"/>
                </a:lnTo>
                <a:lnTo>
                  <a:pt x="339" y="220"/>
                </a:lnTo>
                <a:lnTo>
                  <a:pt x="332" y="221"/>
                </a:lnTo>
                <a:lnTo>
                  <a:pt x="325" y="221"/>
                </a:lnTo>
                <a:lnTo>
                  <a:pt x="325" y="221"/>
                </a:lnTo>
                <a:close/>
              </a:path>
            </a:pathLst>
          </a:custGeom>
          <a:solidFill>
            <a:schemeClr val="accent1"/>
          </a:solidFill>
          <a:ln>
            <a:noFill/>
          </a:ln>
          <a:extLst/>
        </p:spPr>
        <p:txBody>
          <a:bodyPr anchor="ctr"/>
          <a:lstStyle/>
          <a:p>
            <a:pPr algn="ctr"/>
            <a:endParaRPr dirty="0"/>
          </a:p>
        </p:txBody>
      </p:sp>
      <p:sp>
        <p:nvSpPr>
          <p:cNvPr id="14" name="î$ḻíďé">
            <a:extLst>
              <a:ext uri="{FF2B5EF4-FFF2-40B4-BE49-F238E27FC236}">
                <a16:creationId xmlns:a16="http://schemas.microsoft.com/office/drawing/2014/main" id="{3D827B87-8D61-4214-A17E-D3D33A4884E2}"/>
              </a:ext>
            </a:extLst>
          </p:cNvPr>
          <p:cNvSpPr/>
          <p:nvPr/>
        </p:nvSpPr>
        <p:spPr bwMode="auto">
          <a:xfrm>
            <a:off x="8839993" y="2233221"/>
            <a:ext cx="476251" cy="361951"/>
          </a:xfrm>
          <a:custGeom>
            <a:avLst/>
            <a:gdLst>
              <a:gd name="T0" fmla="*/ 240 w 300"/>
              <a:gd name="T1" fmla="*/ 75 h 228"/>
              <a:gd name="T2" fmla="*/ 226 w 300"/>
              <a:gd name="T3" fmla="*/ 42 h 228"/>
              <a:gd name="T4" fmla="*/ 203 w 300"/>
              <a:gd name="T5" fmla="*/ 16 h 228"/>
              <a:gd name="T6" fmla="*/ 168 w 300"/>
              <a:gd name="T7" fmla="*/ 1 h 228"/>
              <a:gd name="T8" fmla="*/ 136 w 300"/>
              <a:gd name="T9" fmla="*/ 0 h 228"/>
              <a:gd name="T10" fmla="*/ 99 w 300"/>
              <a:gd name="T11" fmla="*/ 10 h 228"/>
              <a:gd name="T12" fmla="*/ 71 w 300"/>
              <a:gd name="T13" fmla="*/ 34 h 228"/>
              <a:gd name="T14" fmla="*/ 52 w 300"/>
              <a:gd name="T15" fmla="*/ 65 h 228"/>
              <a:gd name="T16" fmla="*/ 46 w 300"/>
              <a:gd name="T17" fmla="*/ 95 h 228"/>
              <a:gd name="T18" fmla="*/ 12 w 300"/>
              <a:gd name="T19" fmla="*/ 123 h 228"/>
              <a:gd name="T20" fmla="*/ 0 w 300"/>
              <a:gd name="T21" fmla="*/ 160 h 228"/>
              <a:gd name="T22" fmla="*/ 11 w 300"/>
              <a:gd name="T23" fmla="*/ 197 h 228"/>
              <a:gd name="T24" fmla="*/ 52 w 300"/>
              <a:gd name="T25" fmla="*/ 227 h 228"/>
              <a:gd name="T26" fmla="*/ 111 w 300"/>
              <a:gd name="T27" fmla="*/ 228 h 228"/>
              <a:gd name="T28" fmla="*/ 113 w 300"/>
              <a:gd name="T29" fmla="*/ 222 h 228"/>
              <a:gd name="T30" fmla="*/ 53 w 300"/>
              <a:gd name="T31" fmla="*/ 220 h 228"/>
              <a:gd name="T32" fmla="*/ 17 w 300"/>
              <a:gd name="T33" fmla="*/ 194 h 228"/>
              <a:gd name="T34" fmla="*/ 8 w 300"/>
              <a:gd name="T35" fmla="*/ 160 h 228"/>
              <a:gd name="T36" fmla="*/ 22 w 300"/>
              <a:gd name="T37" fmla="*/ 121 h 228"/>
              <a:gd name="T38" fmla="*/ 51 w 300"/>
              <a:gd name="T39" fmla="*/ 102 h 228"/>
              <a:gd name="T40" fmla="*/ 76 w 300"/>
              <a:gd name="T41" fmla="*/ 99 h 228"/>
              <a:gd name="T42" fmla="*/ 78 w 300"/>
              <a:gd name="T43" fmla="*/ 93 h 228"/>
              <a:gd name="T44" fmla="*/ 55 w 300"/>
              <a:gd name="T45" fmla="*/ 93 h 228"/>
              <a:gd name="T46" fmla="*/ 65 w 300"/>
              <a:gd name="T47" fmla="*/ 54 h 228"/>
              <a:gd name="T48" fmla="*/ 86 w 300"/>
              <a:gd name="T49" fmla="*/ 28 h 228"/>
              <a:gd name="T50" fmla="*/ 116 w 300"/>
              <a:gd name="T51" fmla="*/ 10 h 228"/>
              <a:gd name="T52" fmla="*/ 147 w 300"/>
              <a:gd name="T53" fmla="*/ 7 h 228"/>
              <a:gd name="T54" fmla="*/ 187 w 300"/>
              <a:gd name="T55" fmla="*/ 15 h 228"/>
              <a:gd name="T56" fmla="*/ 215 w 300"/>
              <a:gd name="T57" fmla="*/ 36 h 228"/>
              <a:gd name="T58" fmla="*/ 230 w 300"/>
              <a:gd name="T59" fmla="*/ 67 h 228"/>
              <a:gd name="T60" fmla="*/ 236 w 300"/>
              <a:gd name="T61" fmla="*/ 110 h 228"/>
              <a:gd name="T62" fmla="*/ 239 w 300"/>
              <a:gd name="T63" fmla="*/ 113 h 228"/>
              <a:gd name="T64" fmla="*/ 243 w 300"/>
              <a:gd name="T65" fmla="*/ 99 h 228"/>
              <a:gd name="T66" fmla="*/ 260 w 300"/>
              <a:gd name="T67" fmla="*/ 105 h 228"/>
              <a:gd name="T68" fmla="*/ 288 w 300"/>
              <a:gd name="T69" fmla="*/ 135 h 228"/>
              <a:gd name="T70" fmla="*/ 292 w 300"/>
              <a:gd name="T71" fmla="*/ 171 h 228"/>
              <a:gd name="T72" fmla="*/ 267 w 300"/>
              <a:gd name="T73" fmla="*/ 209 h 228"/>
              <a:gd name="T74" fmla="*/ 236 w 300"/>
              <a:gd name="T75" fmla="*/ 221 h 228"/>
              <a:gd name="T76" fmla="*/ 168 w 300"/>
              <a:gd name="T77" fmla="*/ 218 h 228"/>
              <a:gd name="T78" fmla="*/ 152 w 300"/>
              <a:gd name="T79" fmla="*/ 203 h 228"/>
              <a:gd name="T80" fmla="*/ 180 w 300"/>
              <a:gd name="T81" fmla="*/ 120 h 228"/>
              <a:gd name="T82" fmla="*/ 184 w 300"/>
              <a:gd name="T83" fmla="*/ 120 h 228"/>
              <a:gd name="T84" fmla="*/ 153 w 300"/>
              <a:gd name="T85" fmla="*/ 83 h 228"/>
              <a:gd name="T86" fmla="*/ 143 w 300"/>
              <a:gd name="T87" fmla="*/ 81 h 228"/>
              <a:gd name="T88" fmla="*/ 107 w 300"/>
              <a:gd name="T89" fmla="*/ 117 h 228"/>
              <a:gd name="T90" fmla="*/ 114 w 300"/>
              <a:gd name="T91" fmla="*/ 120 h 228"/>
              <a:gd name="T92" fmla="*/ 143 w 300"/>
              <a:gd name="T93" fmla="*/ 199 h 228"/>
              <a:gd name="T94" fmla="*/ 157 w 300"/>
              <a:gd name="T95" fmla="*/ 223 h 228"/>
              <a:gd name="T96" fmla="*/ 236 w 300"/>
              <a:gd name="T97" fmla="*/ 228 h 228"/>
              <a:gd name="T98" fmla="*/ 254 w 300"/>
              <a:gd name="T99" fmla="*/ 224 h 228"/>
              <a:gd name="T100" fmla="*/ 288 w 300"/>
              <a:gd name="T101" fmla="*/ 195 h 228"/>
              <a:gd name="T102" fmla="*/ 300 w 300"/>
              <a:gd name="T103" fmla="*/ 160 h 228"/>
              <a:gd name="T104" fmla="*/ 281 w 300"/>
              <a:gd name="T105" fmla="*/ 113 h 228"/>
              <a:gd name="T106" fmla="*/ 243 w 300"/>
              <a:gd name="T107" fmla="*/ 92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0" h="228">
                <a:moveTo>
                  <a:pt x="243" y="92"/>
                </a:moveTo>
                <a:lnTo>
                  <a:pt x="243" y="92"/>
                </a:lnTo>
                <a:lnTo>
                  <a:pt x="242" y="83"/>
                </a:lnTo>
                <a:lnTo>
                  <a:pt x="240" y="75"/>
                </a:lnTo>
                <a:lnTo>
                  <a:pt x="238" y="67"/>
                </a:lnTo>
                <a:lnTo>
                  <a:pt x="235" y="57"/>
                </a:lnTo>
                <a:lnTo>
                  <a:pt x="231" y="50"/>
                </a:lnTo>
                <a:lnTo>
                  <a:pt x="226" y="42"/>
                </a:lnTo>
                <a:lnTo>
                  <a:pt x="222" y="35"/>
                </a:lnTo>
                <a:lnTo>
                  <a:pt x="216" y="28"/>
                </a:lnTo>
                <a:lnTo>
                  <a:pt x="210" y="22"/>
                </a:lnTo>
                <a:lnTo>
                  <a:pt x="203" y="16"/>
                </a:lnTo>
                <a:lnTo>
                  <a:pt x="195" y="12"/>
                </a:lnTo>
                <a:lnTo>
                  <a:pt x="187" y="7"/>
                </a:lnTo>
                <a:lnTo>
                  <a:pt x="177" y="3"/>
                </a:lnTo>
                <a:lnTo>
                  <a:pt x="168" y="1"/>
                </a:lnTo>
                <a:lnTo>
                  <a:pt x="157" y="0"/>
                </a:lnTo>
                <a:lnTo>
                  <a:pt x="147" y="0"/>
                </a:lnTo>
                <a:lnTo>
                  <a:pt x="147" y="0"/>
                </a:lnTo>
                <a:lnTo>
                  <a:pt x="136" y="0"/>
                </a:lnTo>
                <a:lnTo>
                  <a:pt x="127" y="1"/>
                </a:lnTo>
                <a:lnTo>
                  <a:pt x="116" y="3"/>
                </a:lnTo>
                <a:lnTo>
                  <a:pt x="108" y="7"/>
                </a:lnTo>
                <a:lnTo>
                  <a:pt x="99" y="10"/>
                </a:lnTo>
                <a:lnTo>
                  <a:pt x="91" y="15"/>
                </a:lnTo>
                <a:lnTo>
                  <a:pt x="84" y="21"/>
                </a:lnTo>
                <a:lnTo>
                  <a:pt x="77" y="27"/>
                </a:lnTo>
                <a:lnTo>
                  <a:pt x="71" y="34"/>
                </a:lnTo>
                <a:lnTo>
                  <a:pt x="65" y="41"/>
                </a:lnTo>
                <a:lnTo>
                  <a:pt x="59" y="49"/>
                </a:lnTo>
                <a:lnTo>
                  <a:pt x="56" y="57"/>
                </a:lnTo>
                <a:lnTo>
                  <a:pt x="52" y="65"/>
                </a:lnTo>
                <a:lnTo>
                  <a:pt x="50" y="75"/>
                </a:lnTo>
                <a:lnTo>
                  <a:pt x="47" y="85"/>
                </a:lnTo>
                <a:lnTo>
                  <a:pt x="46" y="95"/>
                </a:lnTo>
                <a:lnTo>
                  <a:pt x="46" y="95"/>
                </a:lnTo>
                <a:lnTo>
                  <a:pt x="36" y="99"/>
                </a:lnTo>
                <a:lnTo>
                  <a:pt x="26" y="106"/>
                </a:lnTo>
                <a:lnTo>
                  <a:pt x="18" y="113"/>
                </a:lnTo>
                <a:lnTo>
                  <a:pt x="12" y="123"/>
                </a:lnTo>
                <a:lnTo>
                  <a:pt x="7" y="132"/>
                </a:lnTo>
                <a:lnTo>
                  <a:pt x="3" y="141"/>
                </a:lnTo>
                <a:lnTo>
                  <a:pt x="1" y="151"/>
                </a:lnTo>
                <a:lnTo>
                  <a:pt x="0" y="160"/>
                </a:lnTo>
                <a:lnTo>
                  <a:pt x="0" y="160"/>
                </a:lnTo>
                <a:lnTo>
                  <a:pt x="2" y="173"/>
                </a:lnTo>
                <a:lnTo>
                  <a:pt x="5" y="186"/>
                </a:lnTo>
                <a:lnTo>
                  <a:pt x="11" y="197"/>
                </a:lnTo>
                <a:lnTo>
                  <a:pt x="19" y="208"/>
                </a:lnTo>
                <a:lnTo>
                  <a:pt x="29" y="216"/>
                </a:lnTo>
                <a:lnTo>
                  <a:pt x="39" y="222"/>
                </a:lnTo>
                <a:lnTo>
                  <a:pt x="52" y="227"/>
                </a:lnTo>
                <a:lnTo>
                  <a:pt x="58" y="228"/>
                </a:lnTo>
                <a:lnTo>
                  <a:pt x="64" y="228"/>
                </a:lnTo>
                <a:lnTo>
                  <a:pt x="111" y="228"/>
                </a:lnTo>
                <a:lnTo>
                  <a:pt x="111" y="228"/>
                </a:lnTo>
                <a:lnTo>
                  <a:pt x="113" y="227"/>
                </a:lnTo>
                <a:lnTo>
                  <a:pt x="114" y="224"/>
                </a:lnTo>
                <a:lnTo>
                  <a:pt x="114" y="224"/>
                </a:lnTo>
                <a:lnTo>
                  <a:pt x="113" y="222"/>
                </a:lnTo>
                <a:lnTo>
                  <a:pt x="111" y="221"/>
                </a:lnTo>
                <a:lnTo>
                  <a:pt x="64" y="221"/>
                </a:lnTo>
                <a:lnTo>
                  <a:pt x="64" y="221"/>
                </a:lnTo>
                <a:lnTo>
                  <a:pt x="53" y="220"/>
                </a:lnTo>
                <a:lnTo>
                  <a:pt x="43" y="216"/>
                </a:lnTo>
                <a:lnTo>
                  <a:pt x="33" y="210"/>
                </a:lnTo>
                <a:lnTo>
                  <a:pt x="24" y="202"/>
                </a:lnTo>
                <a:lnTo>
                  <a:pt x="17" y="194"/>
                </a:lnTo>
                <a:lnTo>
                  <a:pt x="12" y="183"/>
                </a:lnTo>
                <a:lnTo>
                  <a:pt x="9" y="172"/>
                </a:lnTo>
                <a:lnTo>
                  <a:pt x="8" y="160"/>
                </a:lnTo>
                <a:lnTo>
                  <a:pt x="8" y="160"/>
                </a:lnTo>
                <a:lnTo>
                  <a:pt x="8" y="151"/>
                </a:lnTo>
                <a:lnTo>
                  <a:pt x="11" y="141"/>
                </a:lnTo>
                <a:lnTo>
                  <a:pt x="15" y="131"/>
                </a:lnTo>
                <a:lnTo>
                  <a:pt x="22" y="121"/>
                </a:lnTo>
                <a:lnTo>
                  <a:pt x="30" y="113"/>
                </a:lnTo>
                <a:lnTo>
                  <a:pt x="39" y="106"/>
                </a:lnTo>
                <a:lnTo>
                  <a:pt x="45" y="103"/>
                </a:lnTo>
                <a:lnTo>
                  <a:pt x="51" y="102"/>
                </a:lnTo>
                <a:lnTo>
                  <a:pt x="58" y="99"/>
                </a:lnTo>
                <a:lnTo>
                  <a:pt x="64" y="99"/>
                </a:lnTo>
                <a:lnTo>
                  <a:pt x="76" y="99"/>
                </a:lnTo>
                <a:lnTo>
                  <a:pt x="76" y="99"/>
                </a:lnTo>
                <a:lnTo>
                  <a:pt x="78" y="98"/>
                </a:lnTo>
                <a:lnTo>
                  <a:pt x="79" y="96"/>
                </a:lnTo>
                <a:lnTo>
                  <a:pt x="79" y="96"/>
                </a:lnTo>
                <a:lnTo>
                  <a:pt x="78" y="93"/>
                </a:lnTo>
                <a:lnTo>
                  <a:pt x="76" y="92"/>
                </a:lnTo>
                <a:lnTo>
                  <a:pt x="64" y="92"/>
                </a:lnTo>
                <a:lnTo>
                  <a:pt x="64" y="92"/>
                </a:lnTo>
                <a:lnTo>
                  <a:pt x="55" y="93"/>
                </a:lnTo>
                <a:lnTo>
                  <a:pt x="55" y="93"/>
                </a:lnTo>
                <a:lnTo>
                  <a:pt x="57" y="77"/>
                </a:lnTo>
                <a:lnTo>
                  <a:pt x="62" y="62"/>
                </a:lnTo>
                <a:lnTo>
                  <a:pt x="65" y="54"/>
                </a:lnTo>
                <a:lnTo>
                  <a:pt x="70" y="47"/>
                </a:lnTo>
                <a:lnTo>
                  <a:pt x="74" y="40"/>
                </a:lnTo>
                <a:lnTo>
                  <a:pt x="80" y="34"/>
                </a:lnTo>
                <a:lnTo>
                  <a:pt x="86" y="28"/>
                </a:lnTo>
                <a:lnTo>
                  <a:pt x="93" y="23"/>
                </a:lnTo>
                <a:lnTo>
                  <a:pt x="100" y="19"/>
                </a:lnTo>
                <a:lnTo>
                  <a:pt x="108" y="14"/>
                </a:lnTo>
                <a:lnTo>
                  <a:pt x="116" y="10"/>
                </a:lnTo>
                <a:lnTo>
                  <a:pt x="126" y="8"/>
                </a:lnTo>
                <a:lnTo>
                  <a:pt x="136" y="7"/>
                </a:lnTo>
                <a:lnTo>
                  <a:pt x="147" y="7"/>
                </a:lnTo>
                <a:lnTo>
                  <a:pt x="147" y="7"/>
                </a:lnTo>
                <a:lnTo>
                  <a:pt x="157" y="7"/>
                </a:lnTo>
                <a:lnTo>
                  <a:pt x="168" y="9"/>
                </a:lnTo>
                <a:lnTo>
                  <a:pt x="177" y="12"/>
                </a:lnTo>
                <a:lnTo>
                  <a:pt x="187" y="15"/>
                </a:lnTo>
                <a:lnTo>
                  <a:pt x="195" y="19"/>
                </a:lnTo>
                <a:lnTo>
                  <a:pt x="202" y="24"/>
                </a:lnTo>
                <a:lnTo>
                  <a:pt x="209" y="30"/>
                </a:lnTo>
                <a:lnTo>
                  <a:pt x="215" y="36"/>
                </a:lnTo>
                <a:lnTo>
                  <a:pt x="219" y="43"/>
                </a:lnTo>
                <a:lnTo>
                  <a:pt x="224" y="50"/>
                </a:lnTo>
                <a:lnTo>
                  <a:pt x="227" y="58"/>
                </a:lnTo>
                <a:lnTo>
                  <a:pt x="230" y="67"/>
                </a:lnTo>
                <a:lnTo>
                  <a:pt x="232" y="75"/>
                </a:lnTo>
                <a:lnTo>
                  <a:pt x="235" y="83"/>
                </a:lnTo>
                <a:lnTo>
                  <a:pt x="236" y="99"/>
                </a:lnTo>
                <a:lnTo>
                  <a:pt x="236" y="110"/>
                </a:lnTo>
                <a:lnTo>
                  <a:pt x="236" y="110"/>
                </a:lnTo>
                <a:lnTo>
                  <a:pt x="237" y="112"/>
                </a:lnTo>
                <a:lnTo>
                  <a:pt x="239" y="113"/>
                </a:lnTo>
                <a:lnTo>
                  <a:pt x="239" y="113"/>
                </a:lnTo>
                <a:lnTo>
                  <a:pt x="242" y="112"/>
                </a:lnTo>
                <a:lnTo>
                  <a:pt x="243" y="110"/>
                </a:lnTo>
                <a:lnTo>
                  <a:pt x="243" y="99"/>
                </a:lnTo>
                <a:lnTo>
                  <a:pt x="243" y="99"/>
                </a:lnTo>
                <a:lnTo>
                  <a:pt x="243" y="99"/>
                </a:lnTo>
                <a:lnTo>
                  <a:pt x="243" y="99"/>
                </a:lnTo>
                <a:lnTo>
                  <a:pt x="251" y="102"/>
                </a:lnTo>
                <a:lnTo>
                  <a:pt x="260" y="105"/>
                </a:lnTo>
                <a:lnTo>
                  <a:pt x="268" y="110"/>
                </a:lnTo>
                <a:lnTo>
                  <a:pt x="275" y="117"/>
                </a:lnTo>
                <a:lnTo>
                  <a:pt x="282" y="126"/>
                </a:lnTo>
                <a:lnTo>
                  <a:pt x="288" y="135"/>
                </a:lnTo>
                <a:lnTo>
                  <a:pt x="292" y="147"/>
                </a:lnTo>
                <a:lnTo>
                  <a:pt x="293" y="160"/>
                </a:lnTo>
                <a:lnTo>
                  <a:pt x="293" y="160"/>
                </a:lnTo>
                <a:lnTo>
                  <a:pt x="292" y="171"/>
                </a:lnTo>
                <a:lnTo>
                  <a:pt x="288" y="181"/>
                </a:lnTo>
                <a:lnTo>
                  <a:pt x="282" y="192"/>
                </a:lnTo>
                <a:lnTo>
                  <a:pt x="275" y="201"/>
                </a:lnTo>
                <a:lnTo>
                  <a:pt x="267" y="209"/>
                </a:lnTo>
                <a:lnTo>
                  <a:pt x="258" y="215"/>
                </a:lnTo>
                <a:lnTo>
                  <a:pt x="247" y="220"/>
                </a:lnTo>
                <a:lnTo>
                  <a:pt x="242" y="221"/>
                </a:lnTo>
                <a:lnTo>
                  <a:pt x="236" y="221"/>
                </a:lnTo>
                <a:lnTo>
                  <a:pt x="182" y="221"/>
                </a:lnTo>
                <a:lnTo>
                  <a:pt x="182" y="221"/>
                </a:lnTo>
                <a:lnTo>
                  <a:pt x="174" y="221"/>
                </a:lnTo>
                <a:lnTo>
                  <a:pt x="168" y="218"/>
                </a:lnTo>
                <a:lnTo>
                  <a:pt x="162" y="216"/>
                </a:lnTo>
                <a:lnTo>
                  <a:pt x="157" y="214"/>
                </a:lnTo>
                <a:lnTo>
                  <a:pt x="154" y="209"/>
                </a:lnTo>
                <a:lnTo>
                  <a:pt x="152" y="203"/>
                </a:lnTo>
                <a:lnTo>
                  <a:pt x="150" y="196"/>
                </a:lnTo>
                <a:lnTo>
                  <a:pt x="150" y="188"/>
                </a:lnTo>
                <a:lnTo>
                  <a:pt x="150" y="91"/>
                </a:lnTo>
                <a:lnTo>
                  <a:pt x="180" y="120"/>
                </a:lnTo>
                <a:lnTo>
                  <a:pt x="180" y="120"/>
                </a:lnTo>
                <a:lnTo>
                  <a:pt x="182" y="120"/>
                </a:lnTo>
                <a:lnTo>
                  <a:pt x="182" y="120"/>
                </a:lnTo>
                <a:lnTo>
                  <a:pt x="184" y="120"/>
                </a:lnTo>
                <a:lnTo>
                  <a:pt x="184" y="120"/>
                </a:lnTo>
                <a:lnTo>
                  <a:pt x="185" y="117"/>
                </a:lnTo>
                <a:lnTo>
                  <a:pt x="184" y="114"/>
                </a:lnTo>
                <a:lnTo>
                  <a:pt x="153" y="83"/>
                </a:lnTo>
                <a:lnTo>
                  <a:pt x="153" y="83"/>
                </a:lnTo>
                <a:lnTo>
                  <a:pt x="149" y="81"/>
                </a:lnTo>
                <a:lnTo>
                  <a:pt x="147" y="79"/>
                </a:lnTo>
                <a:lnTo>
                  <a:pt x="143" y="81"/>
                </a:lnTo>
                <a:lnTo>
                  <a:pt x="141" y="83"/>
                </a:lnTo>
                <a:lnTo>
                  <a:pt x="108" y="114"/>
                </a:lnTo>
                <a:lnTo>
                  <a:pt x="108" y="114"/>
                </a:lnTo>
                <a:lnTo>
                  <a:pt x="107" y="117"/>
                </a:lnTo>
                <a:lnTo>
                  <a:pt x="108" y="120"/>
                </a:lnTo>
                <a:lnTo>
                  <a:pt x="108" y="120"/>
                </a:lnTo>
                <a:lnTo>
                  <a:pt x="112" y="120"/>
                </a:lnTo>
                <a:lnTo>
                  <a:pt x="114" y="120"/>
                </a:lnTo>
                <a:lnTo>
                  <a:pt x="143" y="91"/>
                </a:lnTo>
                <a:lnTo>
                  <a:pt x="143" y="188"/>
                </a:lnTo>
                <a:lnTo>
                  <a:pt x="143" y="188"/>
                </a:lnTo>
                <a:lnTo>
                  <a:pt x="143" y="199"/>
                </a:lnTo>
                <a:lnTo>
                  <a:pt x="146" y="207"/>
                </a:lnTo>
                <a:lnTo>
                  <a:pt x="148" y="213"/>
                </a:lnTo>
                <a:lnTo>
                  <a:pt x="153" y="218"/>
                </a:lnTo>
                <a:lnTo>
                  <a:pt x="157" y="223"/>
                </a:lnTo>
                <a:lnTo>
                  <a:pt x="164" y="225"/>
                </a:lnTo>
                <a:lnTo>
                  <a:pt x="173" y="228"/>
                </a:lnTo>
                <a:lnTo>
                  <a:pt x="182" y="228"/>
                </a:lnTo>
                <a:lnTo>
                  <a:pt x="236" y="228"/>
                </a:lnTo>
                <a:lnTo>
                  <a:pt x="236" y="228"/>
                </a:lnTo>
                <a:lnTo>
                  <a:pt x="243" y="228"/>
                </a:lnTo>
                <a:lnTo>
                  <a:pt x="249" y="227"/>
                </a:lnTo>
                <a:lnTo>
                  <a:pt x="254" y="224"/>
                </a:lnTo>
                <a:lnTo>
                  <a:pt x="260" y="222"/>
                </a:lnTo>
                <a:lnTo>
                  <a:pt x="271" y="215"/>
                </a:lnTo>
                <a:lnTo>
                  <a:pt x="281" y="206"/>
                </a:lnTo>
                <a:lnTo>
                  <a:pt x="288" y="195"/>
                </a:lnTo>
                <a:lnTo>
                  <a:pt x="295" y="183"/>
                </a:lnTo>
                <a:lnTo>
                  <a:pt x="299" y="172"/>
                </a:lnTo>
                <a:lnTo>
                  <a:pt x="300" y="160"/>
                </a:lnTo>
                <a:lnTo>
                  <a:pt x="300" y="160"/>
                </a:lnTo>
                <a:lnTo>
                  <a:pt x="299" y="147"/>
                </a:lnTo>
                <a:lnTo>
                  <a:pt x="295" y="134"/>
                </a:lnTo>
                <a:lnTo>
                  <a:pt x="289" y="123"/>
                </a:lnTo>
                <a:lnTo>
                  <a:pt x="281" y="113"/>
                </a:lnTo>
                <a:lnTo>
                  <a:pt x="273" y="105"/>
                </a:lnTo>
                <a:lnTo>
                  <a:pt x="263" y="98"/>
                </a:lnTo>
                <a:lnTo>
                  <a:pt x="253" y="95"/>
                </a:lnTo>
                <a:lnTo>
                  <a:pt x="243" y="92"/>
                </a:lnTo>
                <a:lnTo>
                  <a:pt x="243" y="92"/>
                </a:lnTo>
                <a:close/>
              </a:path>
            </a:pathLst>
          </a:custGeom>
          <a:solidFill>
            <a:schemeClr val="accent1"/>
          </a:solidFill>
          <a:ln>
            <a:noFill/>
          </a:ln>
          <a:extLst/>
        </p:spPr>
        <p:txBody>
          <a:bodyPr anchor="ctr"/>
          <a:lstStyle/>
          <a:p>
            <a:pPr algn="ctr"/>
            <a:endParaRPr/>
          </a:p>
        </p:txBody>
      </p:sp>
      <p:sp>
        <p:nvSpPr>
          <p:cNvPr id="15" name="ïṧḷïďê">
            <a:extLst>
              <a:ext uri="{FF2B5EF4-FFF2-40B4-BE49-F238E27FC236}">
                <a16:creationId xmlns:a16="http://schemas.microsoft.com/office/drawing/2014/main" id="{E9E717FB-CCE3-4169-87BB-B145288B39C5}"/>
              </a:ext>
            </a:extLst>
          </p:cNvPr>
          <p:cNvSpPr/>
          <p:nvPr/>
        </p:nvSpPr>
        <p:spPr bwMode="auto">
          <a:xfrm>
            <a:off x="2891974" y="4156954"/>
            <a:ext cx="476250" cy="361952"/>
          </a:xfrm>
          <a:custGeom>
            <a:avLst/>
            <a:gdLst>
              <a:gd name="connsiteX0" fmla="*/ 400050 w 476250"/>
              <a:gd name="connsiteY0" fmla="*/ 157163 h 361952"/>
              <a:gd name="connsiteX1" fmla="*/ 404813 w 476250"/>
              <a:gd name="connsiteY1" fmla="*/ 157163 h 361952"/>
              <a:gd name="connsiteX2" fmla="*/ 420688 w 476250"/>
              <a:gd name="connsiteY2" fmla="*/ 165101 h 361952"/>
              <a:gd name="connsiteX3" fmla="*/ 434975 w 476250"/>
              <a:gd name="connsiteY3" fmla="*/ 173038 h 361952"/>
              <a:gd name="connsiteX4" fmla="*/ 449263 w 476250"/>
              <a:gd name="connsiteY4" fmla="*/ 179388 h 361952"/>
              <a:gd name="connsiteX5" fmla="*/ 457200 w 476250"/>
              <a:gd name="connsiteY5" fmla="*/ 188913 h 361952"/>
              <a:gd name="connsiteX6" fmla="*/ 465138 w 476250"/>
              <a:gd name="connsiteY6" fmla="*/ 200026 h 361952"/>
              <a:gd name="connsiteX7" fmla="*/ 471488 w 476250"/>
              <a:gd name="connsiteY7" fmla="*/ 211139 h 361952"/>
              <a:gd name="connsiteX8" fmla="*/ 474663 w 476250"/>
              <a:gd name="connsiteY8" fmla="*/ 222251 h 361952"/>
              <a:gd name="connsiteX9" fmla="*/ 476250 w 476250"/>
              <a:gd name="connsiteY9" fmla="*/ 236539 h 361952"/>
              <a:gd name="connsiteX10" fmla="*/ 474663 w 476250"/>
              <a:gd name="connsiteY10" fmla="*/ 246064 h 361952"/>
              <a:gd name="connsiteX11" fmla="*/ 473075 w 476250"/>
              <a:gd name="connsiteY11" fmla="*/ 255589 h 361952"/>
              <a:gd name="connsiteX12" fmla="*/ 468313 w 476250"/>
              <a:gd name="connsiteY12" fmla="*/ 265114 h 361952"/>
              <a:gd name="connsiteX13" fmla="*/ 463550 w 476250"/>
              <a:gd name="connsiteY13" fmla="*/ 274639 h 361952"/>
              <a:gd name="connsiteX14" fmla="*/ 457200 w 476250"/>
              <a:gd name="connsiteY14" fmla="*/ 284164 h 361952"/>
              <a:gd name="connsiteX15" fmla="*/ 450850 w 476250"/>
              <a:gd name="connsiteY15" fmla="*/ 290514 h 361952"/>
              <a:gd name="connsiteX16" fmla="*/ 430213 w 476250"/>
              <a:gd name="connsiteY16" fmla="*/ 307977 h 361952"/>
              <a:gd name="connsiteX17" fmla="*/ 430213 w 476250"/>
              <a:gd name="connsiteY17" fmla="*/ 355602 h 361952"/>
              <a:gd name="connsiteX18" fmla="*/ 428625 w 476250"/>
              <a:gd name="connsiteY18" fmla="*/ 360365 h 361952"/>
              <a:gd name="connsiteX19" fmla="*/ 423863 w 476250"/>
              <a:gd name="connsiteY19" fmla="*/ 361952 h 361952"/>
              <a:gd name="connsiteX20" fmla="*/ 419100 w 476250"/>
              <a:gd name="connsiteY20" fmla="*/ 360365 h 361952"/>
              <a:gd name="connsiteX21" fmla="*/ 407988 w 476250"/>
              <a:gd name="connsiteY21" fmla="*/ 355602 h 361952"/>
              <a:gd name="connsiteX22" fmla="*/ 393700 w 476250"/>
              <a:gd name="connsiteY22" fmla="*/ 346077 h 361952"/>
              <a:gd name="connsiteX23" fmla="*/ 385763 w 476250"/>
              <a:gd name="connsiteY23" fmla="*/ 341315 h 361952"/>
              <a:gd name="connsiteX24" fmla="*/ 377825 w 476250"/>
              <a:gd name="connsiteY24" fmla="*/ 333377 h 361952"/>
              <a:gd name="connsiteX25" fmla="*/ 373063 w 476250"/>
              <a:gd name="connsiteY25" fmla="*/ 334965 h 361952"/>
              <a:gd name="connsiteX26" fmla="*/ 361950 w 476250"/>
              <a:gd name="connsiteY26" fmla="*/ 338140 h 361952"/>
              <a:gd name="connsiteX27" fmla="*/ 352425 w 476250"/>
              <a:gd name="connsiteY27" fmla="*/ 339727 h 361952"/>
              <a:gd name="connsiteX28" fmla="*/ 330200 w 476250"/>
              <a:gd name="connsiteY28" fmla="*/ 338140 h 361952"/>
              <a:gd name="connsiteX29" fmla="*/ 309563 w 476250"/>
              <a:gd name="connsiteY29" fmla="*/ 333377 h 361952"/>
              <a:gd name="connsiteX30" fmla="*/ 290513 w 476250"/>
              <a:gd name="connsiteY30" fmla="*/ 327027 h 361952"/>
              <a:gd name="connsiteX31" fmla="*/ 274638 w 476250"/>
              <a:gd name="connsiteY31" fmla="*/ 315914 h 361952"/>
              <a:gd name="connsiteX32" fmla="*/ 273050 w 476250"/>
              <a:gd name="connsiteY32" fmla="*/ 311152 h 361952"/>
              <a:gd name="connsiteX33" fmla="*/ 273050 w 476250"/>
              <a:gd name="connsiteY33" fmla="*/ 307977 h 361952"/>
              <a:gd name="connsiteX34" fmla="*/ 276225 w 476250"/>
              <a:gd name="connsiteY34" fmla="*/ 306389 h 361952"/>
              <a:gd name="connsiteX35" fmla="*/ 280988 w 476250"/>
              <a:gd name="connsiteY35" fmla="*/ 306389 h 361952"/>
              <a:gd name="connsiteX36" fmla="*/ 296863 w 476250"/>
              <a:gd name="connsiteY36" fmla="*/ 315914 h 361952"/>
              <a:gd name="connsiteX37" fmla="*/ 312738 w 476250"/>
              <a:gd name="connsiteY37" fmla="*/ 322264 h 361952"/>
              <a:gd name="connsiteX38" fmla="*/ 331788 w 476250"/>
              <a:gd name="connsiteY38" fmla="*/ 327027 h 361952"/>
              <a:gd name="connsiteX39" fmla="*/ 352425 w 476250"/>
              <a:gd name="connsiteY39" fmla="*/ 328614 h 361952"/>
              <a:gd name="connsiteX40" fmla="*/ 360363 w 476250"/>
              <a:gd name="connsiteY40" fmla="*/ 327027 h 361952"/>
              <a:gd name="connsiteX41" fmla="*/ 368300 w 476250"/>
              <a:gd name="connsiteY41" fmla="*/ 323852 h 361952"/>
              <a:gd name="connsiteX42" fmla="*/ 377825 w 476250"/>
              <a:gd name="connsiteY42" fmla="*/ 322264 h 361952"/>
              <a:gd name="connsiteX43" fmla="*/ 382588 w 476250"/>
              <a:gd name="connsiteY43" fmla="*/ 322264 h 361952"/>
              <a:gd name="connsiteX44" fmla="*/ 384175 w 476250"/>
              <a:gd name="connsiteY44" fmla="*/ 323852 h 361952"/>
              <a:gd name="connsiteX45" fmla="*/ 393700 w 476250"/>
              <a:gd name="connsiteY45" fmla="*/ 333377 h 361952"/>
              <a:gd name="connsiteX46" fmla="*/ 404813 w 476250"/>
              <a:gd name="connsiteY46" fmla="*/ 341315 h 361952"/>
              <a:gd name="connsiteX47" fmla="*/ 419100 w 476250"/>
              <a:gd name="connsiteY47" fmla="*/ 349252 h 361952"/>
              <a:gd name="connsiteX48" fmla="*/ 419100 w 476250"/>
              <a:gd name="connsiteY48" fmla="*/ 306389 h 361952"/>
              <a:gd name="connsiteX49" fmla="*/ 420688 w 476250"/>
              <a:gd name="connsiteY49" fmla="*/ 301627 h 361952"/>
              <a:gd name="connsiteX50" fmla="*/ 422275 w 476250"/>
              <a:gd name="connsiteY50" fmla="*/ 300039 h 361952"/>
              <a:gd name="connsiteX51" fmla="*/ 434975 w 476250"/>
              <a:gd name="connsiteY51" fmla="*/ 288927 h 361952"/>
              <a:gd name="connsiteX52" fmla="*/ 449263 w 476250"/>
              <a:gd name="connsiteY52" fmla="*/ 276227 h 361952"/>
              <a:gd name="connsiteX53" fmla="*/ 455613 w 476250"/>
              <a:gd name="connsiteY53" fmla="*/ 266702 h 361952"/>
              <a:gd name="connsiteX54" fmla="*/ 460375 w 476250"/>
              <a:gd name="connsiteY54" fmla="*/ 257176 h 361952"/>
              <a:gd name="connsiteX55" fmla="*/ 463550 w 476250"/>
              <a:gd name="connsiteY55" fmla="*/ 249239 h 361952"/>
              <a:gd name="connsiteX56" fmla="*/ 465138 w 476250"/>
              <a:gd name="connsiteY56" fmla="*/ 236539 h 361952"/>
              <a:gd name="connsiteX57" fmla="*/ 463550 w 476250"/>
              <a:gd name="connsiteY57" fmla="*/ 223839 h 361952"/>
              <a:gd name="connsiteX58" fmla="*/ 461963 w 476250"/>
              <a:gd name="connsiteY58" fmla="*/ 214314 h 361952"/>
              <a:gd name="connsiteX59" fmla="*/ 455613 w 476250"/>
              <a:gd name="connsiteY59" fmla="*/ 203201 h 361952"/>
              <a:gd name="connsiteX60" fmla="*/ 449263 w 476250"/>
              <a:gd name="connsiteY60" fmla="*/ 196851 h 361952"/>
              <a:gd name="connsiteX61" fmla="*/ 441325 w 476250"/>
              <a:gd name="connsiteY61" fmla="*/ 187326 h 361952"/>
              <a:gd name="connsiteX62" fmla="*/ 430213 w 476250"/>
              <a:gd name="connsiteY62" fmla="*/ 180976 h 361952"/>
              <a:gd name="connsiteX63" fmla="*/ 415925 w 476250"/>
              <a:gd name="connsiteY63" fmla="*/ 174626 h 361952"/>
              <a:gd name="connsiteX64" fmla="*/ 400050 w 476250"/>
              <a:gd name="connsiteY64" fmla="*/ 168276 h 361952"/>
              <a:gd name="connsiteX65" fmla="*/ 396875 w 476250"/>
              <a:gd name="connsiteY65" fmla="*/ 166688 h 361952"/>
              <a:gd name="connsiteX66" fmla="*/ 396875 w 476250"/>
              <a:gd name="connsiteY66" fmla="*/ 161926 h 361952"/>
              <a:gd name="connsiteX67" fmla="*/ 103187 w 476250"/>
              <a:gd name="connsiteY67" fmla="*/ 142876 h 361952"/>
              <a:gd name="connsiteX68" fmla="*/ 100012 w 476250"/>
              <a:gd name="connsiteY68" fmla="*/ 144464 h 361952"/>
              <a:gd name="connsiteX69" fmla="*/ 98425 w 476250"/>
              <a:gd name="connsiteY69" fmla="*/ 147639 h 361952"/>
              <a:gd name="connsiteX70" fmla="*/ 96837 w 476250"/>
              <a:gd name="connsiteY70" fmla="*/ 153989 h 361952"/>
              <a:gd name="connsiteX71" fmla="*/ 98425 w 476250"/>
              <a:gd name="connsiteY71" fmla="*/ 157164 h 361952"/>
              <a:gd name="connsiteX72" fmla="*/ 100012 w 476250"/>
              <a:gd name="connsiteY72" fmla="*/ 161926 h 361952"/>
              <a:gd name="connsiteX73" fmla="*/ 103187 w 476250"/>
              <a:gd name="connsiteY73" fmla="*/ 163514 h 361952"/>
              <a:gd name="connsiteX74" fmla="*/ 107950 w 476250"/>
              <a:gd name="connsiteY74" fmla="*/ 165102 h 361952"/>
              <a:gd name="connsiteX75" fmla="*/ 112712 w 476250"/>
              <a:gd name="connsiteY75" fmla="*/ 163514 h 361952"/>
              <a:gd name="connsiteX76" fmla="*/ 115887 w 476250"/>
              <a:gd name="connsiteY76" fmla="*/ 161926 h 361952"/>
              <a:gd name="connsiteX77" fmla="*/ 119062 w 476250"/>
              <a:gd name="connsiteY77" fmla="*/ 157164 h 361952"/>
              <a:gd name="connsiteX78" fmla="*/ 119062 w 476250"/>
              <a:gd name="connsiteY78" fmla="*/ 153989 h 361952"/>
              <a:gd name="connsiteX79" fmla="*/ 119062 w 476250"/>
              <a:gd name="connsiteY79" fmla="*/ 147639 h 361952"/>
              <a:gd name="connsiteX80" fmla="*/ 115887 w 476250"/>
              <a:gd name="connsiteY80" fmla="*/ 144464 h 361952"/>
              <a:gd name="connsiteX81" fmla="*/ 112712 w 476250"/>
              <a:gd name="connsiteY81" fmla="*/ 142876 h 361952"/>
              <a:gd name="connsiteX82" fmla="*/ 107950 w 476250"/>
              <a:gd name="connsiteY82" fmla="*/ 142876 h 361952"/>
              <a:gd name="connsiteX83" fmla="*/ 261937 w 476250"/>
              <a:gd name="connsiteY83" fmla="*/ 141288 h 361952"/>
              <a:gd name="connsiteX84" fmla="*/ 257175 w 476250"/>
              <a:gd name="connsiteY84" fmla="*/ 144463 h 361952"/>
              <a:gd name="connsiteX85" fmla="*/ 255587 w 476250"/>
              <a:gd name="connsiteY85" fmla="*/ 147638 h 361952"/>
              <a:gd name="connsiteX86" fmla="*/ 255587 w 476250"/>
              <a:gd name="connsiteY86" fmla="*/ 152401 h 361952"/>
              <a:gd name="connsiteX87" fmla="*/ 255587 w 476250"/>
              <a:gd name="connsiteY87" fmla="*/ 155576 h 361952"/>
              <a:gd name="connsiteX88" fmla="*/ 257175 w 476250"/>
              <a:gd name="connsiteY88" fmla="*/ 158751 h 361952"/>
              <a:gd name="connsiteX89" fmla="*/ 261937 w 476250"/>
              <a:gd name="connsiteY89" fmla="*/ 163514 h 361952"/>
              <a:gd name="connsiteX90" fmla="*/ 266700 w 476250"/>
              <a:gd name="connsiteY90" fmla="*/ 163514 h 361952"/>
              <a:gd name="connsiteX91" fmla="*/ 269875 w 476250"/>
              <a:gd name="connsiteY91" fmla="*/ 163514 h 361952"/>
              <a:gd name="connsiteX92" fmla="*/ 274638 w 476250"/>
              <a:gd name="connsiteY92" fmla="*/ 158751 h 361952"/>
              <a:gd name="connsiteX93" fmla="*/ 276225 w 476250"/>
              <a:gd name="connsiteY93" fmla="*/ 155576 h 361952"/>
              <a:gd name="connsiteX94" fmla="*/ 277813 w 476250"/>
              <a:gd name="connsiteY94" fmla="*/ 152401 h 361952"/>
              <a:gd name="connsiteX95" fmla="*/ 276225 w 476250"/>
              <a:gd name="connsiteY95" fmla="*/ 147638 h 361952"/>
              <a:gd name="connsiteX96" fmla="*/ 274638 w 476250"/>
              <a:gd name="connsiteY96" fmla="*/ 144463 h 361952"/>
              <a:gd name="connsiteX97" fmla="*/ 269875 w 476250"/>
              <a:gd name="connsiteY97" fmla="*/ 141288 h 361952"/>
              <a:gd name="connsiteX98" fmla="*/ 266700 w 476250"/>
              <a:gd name="connsiteY98" fmla="*/ 141288 h 361952"/>
              <a:gd name="connsiteX99" fmla="*/ 182562 w 476250"/>
              <a:gd name="connsiteY99" fmla="*/ 141288 h 361952"/>
              <a:gd name="connsiteX100" fmla="*/ 179387 w 476250"/>
              <a:gd name="connsiteY100" fmla="*/ 144463 h 361952"/>
              <a:gd name="connsiteX101" fmla="*/ 176212 w 476250"/>
              <a:gd name="connsiteY101" fmla="*/ 147638 h 361952"/>
              <a:gd name="connsiteX102" fmla="*/ 176212 w 476250"/>
              <a:gd name="connsiteY102" fmla="*/ 152401 h 361952"/>
              <a:gd name="connsiteX103" fmla="*/ 176212 w 476250"/>
              <a:gd name="connsiteY103" fmla="*/ 155576 h 361952"/>
              <a:gd name="connsiteX104" fmla="*/ 179387 w 476250"/>
              <a:gd name="connsiteY104" fmla="*/ 158751 h 361952"/>
              <a:gd name="connsiteX105" fmla="*/ 182562 w 476250"/>
              <a:gd name="connsiteY105" fmla="*/ 163514 h 361952"/>
              <a:gd name="connsiteX106" fmla="*/ 187325 w 476250"/>
              <a:gd name="connsiteY106" fmla="*/ 163514 h 361952"/>
              <a:gd name="connsiteX107" fmla="*/ 190500 w 476250"/>
              <a:gd name="connsiteY107" fmla="*/ 163514 h 361952"/>
              <a:gd name="connsiteX108" fmla="*/ 195262 w 476250"/>
              <a:gd name="connsiteY108" fmla="*/ 158751 h 361952"/>
              <a:gd name="connsiteX109" fmla="*/ 198437 w 476250"/>
              <a:gd name="connsiteY109" fmla="*/ 155576 h 361952"/>
              <a:gd name="connsiteX110" fmla="*/ 198437 w 476250"/>
              <a:gd name="connsiteY110" fmla="*/ 152401 h 361952"/>
              <a:gd name="connsiteX111" fmla="*/ 198437 w 476250"/>
              <a:gd name="connsiteY111" fmla="*/ 147638 h 361952"/>
              <a:gd name="connsiteX112" fmla="*/ 195262 w 476250"/>
              <a:gd name="connsiteY112" fmla="*/ 144463 h 361952"/>
              <a:gd name="connsiteX113" fmla="*/ 190500 w 476250"/>
              <a:gd name="connsiteY113" fmla="*/ 141288 h 361952"/>
              <a:gd name="connsiteX114" fmla="*/ 187325 w 476250"/>
              <a:gd name="connsiteY114" fmla="*/ 141288 h 361952"/>
              <a:gd name="connsiteX115" fmla="*/ 266700 w 476250"/>
              <a:gd name="connsiteY115" fmla="*/ 130176 h 361952"/>
              <a:gd name="connsiteX116" fmla="*/ 276225 w 476250"/>
              <a:gd name="connsiteY116" fmla="*/ 131763 h 361952"/>
              <a:gd name="connsiteX117" fmla="*/ 280988 w 476250"/>
              <a:gd name="connsiteY117" fmla="*/ 134938 h 361952"/>
              <a:gd name="connsiteX118" fmla="*/ 287338 w 476250"/>
              <a:gd name="connsiteY118" fmla="*/ 142876 h 361952"/>
              <a:gd name="connsiteX119" fmla="*/ 288925 w 476250"/>
              <a:gd name="connsiteY119" fmla="*/ 152401 h 361952"/>
              <a:gd name="connsiteX120" fmla="*/ 287338 w 476250"/>
              <a:gd name="connsiteY120" fmla="*/ 161926 h 361952"/>
              <a:gd name="connsiteX121" fmla="*/ 280988 w 476250"/>
              <a:gd name="connsiteY121" fmla="*/ 168276 h 361952"/>
              <a:gd name="connsiteX122" fmla="*/ 276225 w 476250"/>
              <a:gd name="connsiteY122" fmla="*/ 173039 h 361952"/>
              <a:gd name="connsiteX123" fmla="*/ 266700 w 476250"/>
              <a:gd name="connsiteY123" fmla="*/ 174626 h 361952"/>
              <a:gd name="connsiteX124" fmla="*/ 257175 w 476250"/>
              <a:gd name="connsiteY124" fmla="*/ 173039 h 361952"/>
              <a:gd name="connsiteX125" fmla="*/ 250825 w 476250"/>
              <a:gd name="connsiteY125" fmla="*/ 168276 h 361952"/>
              <a:gd name="connsiteX126" fmla="*/ 246062 w 476250"/>
              <a:gd name="connsiteY126" fmla="*/ 161926 h 361952"/>
              <a:gd name="connsiteX127" fmla="*/ 244475 w 476250"/>
              <a:gd name="connsiteY127" fmla="*/ 152401 h 361952"/>
              <a:gd name="connsiteX128" fmla="*/ 246062 w 476250"/>
              <a:gd name="connsiteY128" fmla="*/ 142876 h 361952"/>
              <a:gd name="connsiteX129" fmla="*/ 250825 w 476250"/>
              <a:gd name="connsiteY129" fmla="*/ 134938 h 361952"/>
              <a:gd name="connsiteX130" fmla="*/ 257175 w 476250"/>
              <a:gd name="connsiteY130" fmla="*/ 131763 h 361952"/>
              <a:gd name="connsiteX131" fmla="*/ 187325 w 476250"/>
              <a:gd name="connsiteY131" fmla="*/ 130176 h 361952"/>
              <a:gd name="connsiteX132" fmla="*/ 196850 w 476250"/>
              <a:gd name="connsiteY132" fmla="*/ 131763 h 361952"/>
              <a:gd name="connsiteX133" fmla="*/ 203200 w 476250"/>
              <a:gd name="connsiteY133" fmla="*/ 134938 h 361952"/>
              <a:gd name="connsiteX134" fmla="*/ 207962 w 476250"/>
              <a:gd name="connsiteY134" fmla="*/ 142876 h 361952"/>
              <a:gd name="connsiteX135" fmla="*/ 209550 w 476250"/>
              <a:gd name="connsiteY135" fmla="*/ 152401 h 361952"/>
              <a:gd name="connsiteX136" fmla="*/ 207962 w 476250"/>
              <a:gd name="connsiteY136" fmla="*/ 161926 h 361952"/>
              <a:gd name="connsiteX137" fmla="*/ 203200 w 476250"/>
              <a:gd name="connsiteY137" fmla="*/ 168276 h 361952"/>
              <a:gd name="connsiteX138" fmla="*/ 196850 w 476250"/>
              <a:gd name="connsiteY138" fmla="*/ 173039 h 361952"/>
              <a:gd name="connsiteX139" fmla="*/ 187325 w 476250"/>
              <a:gd name="connsiteY139" fmla="*/ 174626 h 361952"/>
              <a:gd name="connsiteX140" fmla="*/ 177800 w 476250"/>
              <a:gd name="connsiteY140" fmla="*/ 173039 h 361952"/>
              <a:gd name="connsiteX141" fmla="*/ 169862 w 476250"/>
              <a:gd name="connsiteY141" fmla="*/ 168276 h 361952"/>
              <a:gd name="connsiteX142" fmla="*/ 166687 w 476250"/>
              <a:gd name="connsiteY142" fmla="*/ 161926 h 361952"/>
              <a:gd name="connsiteX143" fmla="*/ 165100 w 476250"/>
              <a:gd name="connsiteY143" fmla="*/ 152401 h 361952"/>
              <a:gd name="connsiteX144" fmla="*/ 166687 w 476250"/>
              <a:gd name="connsiteY144" fmla="*/ 142876 h 361952"/>
              <a:gd name="connsiteX145" fmla="*/ 169862 w 476250"/>
              <a:gd name="connsiteY145" fmla="*/ 134938 h 361952"/>
              <a:gd name="connsiteX146" fmla="*/ 177800 w 476250"/>
              <a:gd name="connsiteY146" fmla="*/ 131763 h 361952"/>
              <a:gd name="connsiteX147" fmla="*/ 107950 w 476250"/>
              <a:gd name="connsiteY147" fmla="*/ 130176 h 361952"/>
              <a:gd name="connsiteX148" fmla="*/ 115887 w 476250"/>
              <a:gd name="connsiteY148" fmla="*/ 131763 h 361952"/>
              <a:gd name="connsiteX149" fmla="*/ 123825 w 476250"/>
              <a:gd name="connsiteY149" fmla="*/ 136526 h 361952"/>
              <a:gd name="connsiteX150" fmla="*/ 130175 w 476250"/>
              <a:gd name="connsiteY150" fmla="*/ 144464 h 361952"/>
              <a:gd name="connsiteX151" fmla="*/ 130175 w 476250"/>
              <a:gd name="connsiteY151" fmla="*/ 153989 h 361952"/>
              <a:gd name="connsiteX152" fmla="*/ 130175 w 476250"/>
              <a:gd name="connsiteY152" fmla="*/ 161926 h 361952"/>
              <a:gd name="connsiteX153" fmla="*/ 123825 w 476250"/>
              <a:gd name="connsiteY153" fmla="*/ 168277 h 361952"/>
              <a:gd name="connsiteX154" fmla="*/ 115887 w 476250"/>
              <a:gd name="connsiteY154" fmla="*/ 174627 h 361952"/>
              <a:gd name="connsiteX155" fmla="*/ 107950 w 476250"/>
              <a:gd name="connsiteY155" fmla="*/ 176214 h 361952"/>
              <a:gd name="connsiteX156" fmla="*/ 100012 w 476250"/>
              <a:gd name="connsiteY156" fmla="*/ 174627 h 361952"/>
              <a:gd name="connsiteX157" fmla="*/ 92075 w 476250"/>
              <a:gd name="connsiteY157" fmla="*/ 168277 h 361952"/>
              <a:gd name="connsiteX158" fmla="*/ 87312 w 476250"/>
              <a:gd name="connsiteY158" fmla="*/ 161926 h 361952"/>
              <a:gd name="connsiteX159" fmla="*/ 85725 w 476250"/>
              <a:gd name="connsiteY159" fmla="*/ 153989 h 361952"/>
              <a:gd name="connsiteX160" fmla="*/ 87312 w 476250"/>
              <a:gd name="connsiteY160" fmla="*/ 144464 h 361952"/>
              <a:gd name="connsiteX161" fmla="*/ 92075 w 476250"/>
              <a:gd name="connsiteY161" fmla="*/ 136526 h 361952"/>
              <a:gd name="connsiteX162" fmla="*/ 100012 w 476250"/>
              <a:gd name="connsiteY162" fmla="*/ 131763 h 361952"/>
              <a:gd name="connsiteX163" fmla="*/ 169862 w 476250"/>
              <a:gd name="connsiteY163" fmla="*/ 11112 h 361952"/>
              <a:gd name="connsiteX164" fmla="*/ 153987 w 476250"/>
              <a:gd name="connsiteY164" fmla="*/ 12700 h 361952"/>
              <a:gd name="connsiteX165" fmla="*/ 134937 w 476250"/>
              <a:gd name="connsiteY165" fmla="*/ 15875 h 361952"/>
              <a:gd name="connsiteX166" fmla="*/ 119062 w 476250"/>
              <a:gd name="connsiteY166" fmla="*/ 22225 h 361952"/>
              <a:gd name="connsiteX167" fmla="*/ 103187 w 476250"/>
              <a:gd name="connsiteY167" fmla="*/ 26988 h 361952"/>
              <a:gd name="connsiteX168" fmla="*/ 88900 w 476250"/>
              <a:gd name="connsiteY168" fmla="*/ 34925 h 361952"/>
              <a:gd name="connsiteX169" fmla="*/ 76200 w 476250"/>
              <a:gd name="connsiteY169" fmla="*/ 42863 h 361952"/>
              <a:gd name="connsiteX170" fmla="*/ 63500 w 476250"/>
              <a:gd name="connsiteY170" fmla="*/ 52388 h 361952"/>
              <a:gd name="connsiteX171" fmla="*/ 52387 w 476250"/>
              <a:gd name="connsiteY171" fmla="*/ 60325 h 361952"/>
              <a:gd name="connsiteX172" fmla="*/ 39687 w 476250"/>
              <a:gd name="connsiteY172" fmla="*/ 71438 h 361952"/>
              <a:gd name="connsiteX173" fmla="*/ 33337 w 476250"/>
              <a:gd name="connsiteY173" fmla="*/ 82550 h 361952"/>
              <a:gd name="connsiteX174" fmla="*/ 25400 w 476250"/>
              <a:gd name="connsiteY174" fmla="*/ 96838 h 361952"/>
              <a:gd name="connsiteX175" fmla="*/ 20637 w 476250"/>
              <a:gd name="connsiteY175" fmla="*/ 109538 h 361952"/>
              <a:gd name="connsiteX176" fmla="*/ 14287 w 476250"/>
              <a:gd name="connsiteY176" fmla="*/ 122238 h 361952"/>
              <a:gd name="connsiteX177" fmla="*/ 12700 w 476250"/>
              <a:gd name="connsiteY177" fmla="*/ 136526 h 361952"/>
              <a:gd name="connsiteX178" fmla="*/ 11112 w 476250"/>
              <a:gd name="connsiteY178" fmla="*/ 152401 h 361952"/>
              <a:gd name="connsiteX179" fmla="*/ 12700 w 476250"/>
              <a:gd name="connsiteY179" fmla="*/ 168276 h 361952"/>
              <a:gd name="connsiteX180" fmla="*/ 17462 w 476250"/>
              <a:gd name="connsiteY180" fmla="*/ 185739 h 361952"/>
              <a:gd name="connsiteX181" fmla="*/ 23812 w 476250"/>
              <a:gd name="connsiteY181" fmla="*/ 200026 h 361952"/>
              <a:gd name="connsiteX182" fmla="*/ 33337 w 476250"/>
              <a:gd name="connsiteY182" fmla="*/ 212726 h 361952"/>
              <a:gd name="connsiteX183" fmla="*/ 42862 w 476250"/>
              <a:gd name="connsiteY183" fmla="*/ 225426 h 361952"/>
              <a:gd name="connsiteX184" fmla="*/ 53975 w 476250"/>
              <a:gd name="connsiteY184" fmla="*/ 236539 h 361952"/>
              <a:gd name="connsiteX185" fmla="*/ 77787 w 476250"/>
              <a:gd name="connsiteY185" fmla="*/ 255589 h 361952"/>
              <a:gd name="connsiteX186" fmla="*/ 79375 w 476250"/>
              <a:gd name="connsiteY186" fmla="*/ 257177 h 361952"/>
              <a:gd name="connsiteX187" fmla="*/ 79375 w 476250"/>
              <a:gd name="connsiteY187" fmla="*/ 260352 h 361952"/>
              <a:gd name="connsiteX188" fmla="*/ 79375 w 476250"/>
              <a:gd name="connsiteY188" fmla="*/ 328615 h 361952"/>
              <a:gd name="connsiteX189" fmla="*/ 92075 w 476250"/>
              <a:gd name="connsiteY189" fmla="*/ 320677 h 361952"/>
              <a:gd name="connsiteX190" fmla="*/ 107950 w 476250"/>
              <a:gd name="connsiteY190" fmla="*/ 311152 h 361952"/>
              <a:gd name="connsiteX191" fmla="*/ 125412 w 476250"/>
              <a:gd name="connsiteY191" fmla="*/ 296864 h 361952"/>
              <a:gd name="connsiteX192" fmla="*/ 142875 w 476250"/>
              <a:gd name="connsiteY192" fmla="*/ 277814 h 361952"/>
              <a:gd name="connsiteX193" fmla="*/ 146050 w 476250"/>
              <a:gd name="connsiteY193" fmla="*/ 276227 h 361952"/>
              <a:gd name="connsiteX194" fmla="*/ 147637 w 476250"/>
              <a:gd name="connsiteY194" fmla="*/ 276227 h 361952"/>
              <a:gd name="connsiteX195" fmla="*/ 171450 w 476250"/>
              <a:gd name="connsiteY195" fmla="*/ 279402 h 361952"/>
              <a:gd name="connsiteX196" fmla="*/ 195262 w 476250"/>
              <a:gd name="connsiteY196" fmla="*/ 282577 h 361952"/>
              <a:gd name="connsiteX197" fmla="*/ 212725 w 476250"/>
              <a:gd name="connsiteY197" fmla="*/ 282577 h 361952"/>
              <a:gd name="connsiteX198" fmla="*/ 231775 w 476250"/>
              <a:gd name="connsiteY198" fmla="*/ 279402 h 361952"/>
              <a:gd name="connsiteX199" fmla="*/ 247650 w 476250"/>
              <a:gd name="connsiteY199" fmla="*/ 276227 h 361952"/>
              <a:gd name="connsiteX200" fmla="*/ 263525 w 476250"/>
              <a:gd name="connsiteY200" fmla="*/ 273052 h 361952"/>
              <a:gd name="connsiteX201" fmla="*/ 277813 w 476250"/>
              <a:gd name="connsiteY201" fmla="*/ 266702 h 361952"/>
              <a:gd name="connsiteX202" fmla="*/ 292100 w 476250"/>
              <a:gd name="connsiteY202" fmla="*/ 261939 h 361952"/>
              <a:gd name="connsiteX203" fmla="*/ 303213 w 476250"/>
              <a:gd name="connsiteY203" fmla="*/ 254002 h 361952"/>
              <a:gd name="connsiteX204" fmla="*/ 317500 w 476250"/>
              <a:gd name="connsiteY204" fmla="*/ 246064 h 361952"/>
              <a:gd name="connsiteX205" fmla="*/ 325438 w 476250"/>
              <a:gd name="connsiteY205" fmla="*/ 236539 h 361952"/>
              <a:gd name="connsiteX206" fmla="*/ 334963 w 476250"/>
              <a:gd name="connsiteY206" fmla="*/ 228601 h 361952"/>
              <a:gd name="connsiteX207" fmla="*/ 344488 w 476250"/>
              <a:gd name="connsiteY207" fmla="*/ 217489 h 361952"/>
              <a:gd name="connsiteX208" fmla="*/ 350838 w 476250"/>
              <a:gd name="connsiteY208" fmla="*/ 206376 h 361952"/>
              <a:gd name="connsiteX209" fmla="*/ 355600 w 476250"/>
              <a:gd name="connsiteY209" fmla="*/ 192089 h 361952"/>
              <a:gd name="connsiteX210" fmla="*/ 360363 w 476250"/>
              <a:gd name="connsiteY210" fmla="*/ 179389 h 361952"/>
              <a:gd name="connsiteX211" fmla="*/ 361950 w 476250"/>
              <a:gd name="connsiteY211" fmla="*/ 166689 h 361952"/>
              <a:gd name="connsiteX212" fmla="*/ 363538 w 476250"/>
              <a:gd name="connsiteY212" fmla="*/ 152401 h 361952"/>
              <a:gd name="connsiteX213" fmla="*/ 361950 w 476250"/>
              <a:gd name="connsiteY213" fmla="*/ 136526 h 361952"/>
              <a:gd name="connsiteX214" fmla="*/ 360363 w 476250"/>
              <a:gd name="connsiteY214" fmla="*/ 122238 h 361952"/>
              <a:gd name="connsiteX215" fmla="*/ 355600 w 476250"/>
              <a:gd name="connsiteY215" fmla="*/ 109538 h 361952"/>
              <a:gd name="connsiteX216" fmla="*/ 350838 w 476250"/>
              <a:gd name="connsiteY216" fmla="*/ 96838 h 361952"/>
              <a:gd name="connsiteX217" fmla="*/ 342900 w 476250"/>
              <a:gd name="connsiteY217" fmla="*/ 82550 h 361952"/>
              <a:gd name="connsiteX218" fmla="*/ 333375 w 476250"/>
              <a:gd name="connsiteY218" fmla="*/ 71438 h 361952"/>
              <a:gd name="connsiteX219" fmla="*/ 323850 w 476250"/>
              <a:gd name="connsiteY219" fmla="*/ 60325 h 361952"/>
              <a:gd name="connsiteX220" fmla="*/ 312738 w 476250"/>
              <a:gd name="connsiteY220" fmla="*/ 52388 h 361952"/>
              <a:gd name="connsiteX221" fmla="*/ 300038 w 476250"/>
              <a:gd name="connsiteY221" fmla="*/ 42863 h 361952"/>
              <a:gd name="connsiteX222" fmla="*/ 287338 w 476250"/>
              <a:gd name="connsiteY222" fmla="*/ 33338 h 361952"/>
              <a:gd name="connsiteX223" fmla="*/ 273050 w 476250"/>
              <a:gd name="connsiteY223" fmla="*/ 26988 h 361952"/>
              <a:gd name="connsiteX224" fmla="*/ 257175 w 476250"/>
              <a:gd name="connsiteY224" fmla="*/ 20637 h 361952"/>
              <a:gd name="connsiteX225" fmla="*/ 242887 w 476250"/>
              <a:gd name="connsiteY225" fmla="*/ 15875 h 361952"/>
              <a:gd name="connsiteX226" fmla="*/ 223837 w 476250"/>
              <a:gd name="connsiteY226" fmla="*/ 12700 h 361952"/>
              <a:gd name="connsiteX227" fmla="*/ 207962 w 476250"/>
              <a:gd name="connsiteY227" fmla="*/ 11112 h 361952"/>
              <a:gd name="connsiteX228" fmla="*/ 188912 w 476250"/>
              <a:gd name="connsiteY228" fmla="*/ 11112 h 361952"/>
              <a:gd name="connsiteX229" fmla="*/ 169862 w 476250"/>
              <a:gd name="connsiteY229" fmla="*/ 0 h 361952"/>
              <a:gd name="connsiteX230" fmla="*/ 188912 w 476250"/>
              <a:gd name="connsiteY230" fmla="*/ 0 h 361952"/>
              <a:gd name="connsiteX231" fmla="*/ 209550 w 476250"/>
              <a:gd name="connsiteY231" fmla="*/ 0 h 361952"/>
              <a:gd name="connsiteX232" fmla="*/ 228600 w 476250"/>
              <a:gd name="connsiteY232" fmla="*/ 1587 h 361952"/>
              <a:gd name="connsiteX233" fmla="*/ 244475 w 476250"/>
              <a:gd name="connsiteY233" fmla="*/ 4762 h 361952"/>
              <a:gd name="connsiteX234" fmla="*/ 263525 w 476250"/>
              <a:gd name="connsiteY234" fmla="*/ 11112 h 361952"/>
              <a:gd name="connsiteX235" fmla="*/ 277813 w 476250"/>
              <a:gd name="connsiteY235" fmla="*/ 15875 h 361952"/>
              <a:gd name="connsiteX236" fmla="*/ 295275 w 476250"/>
              <a:gd name="connsiteY236" fmla="*/ 23813 h 361952"/>
              <a:gd name="connsiteX237" fmla="*/ 307975 w 476250"/>
              <a:gd name="connsiteY237" fmla="*/ 33338 h 361952"/>
              <a:gd name="connsiteX238" fmla="*/ 320675 w 476250"/>
              <a:gd name="connsiteY238" fmla="*/ 42863 h 361952"/>
              <a:gd name="connsiteX239" fmla="*/ 333375 w 476250"/>
              <a:gd name="connsiteY239" fmla="*/ 53975 h 361952"/>
              <a:gd name="connsiteX240" fmla="*/ 342900 w 476250"/>
              <a:gd name="connsiteY240" fmla="*/ 65088 h 361952"/>
              <a:gd name="connsiteX241" fmla="*/ 352425 w 476250"/>
              <a:gd name="connsiteY241" fmla="*/ 77788 h 361952"/>
              <a:gd name="connsiteX242" fmla="*/ 360363 w 476250"/>
              <a:gd name="connsiteY242" fmla="*/ 90488 h 361952"/>
              <a:gd name="connsiteX243" fmla="*/ 365125 w 476250"/>
              <a:gd name="connsiteY243" fmla="*/ 106363 h 361952"/>
              <a:gd name="connsiteX244" fmla="*/ 371475 w 476250"/>
              <a:gd name="connsiteY244" fmla="*/ 120651 h 361952"/>
              <a:gd name="connsiteX245" fmla="*/ 373063 w 476250"/>
              <a:gd name="connsiteY245" fmla="*/ 134938 h 361952"/>
              <a:gd name="connsiteX246" fmla="*/ 374650 w 476250"/>
              <a:gd name="connsiteY246" fmla="*/ 152401 h 361952"/>
              <a:gd name="connsiteX247" fmla="*/ 373063 w 476250"/>
              <a:gd name="connsiteY247" fmla="*/ 166689 h 361952"/>
              <a:gd name="connsiteX248" fmla="*/ 371475 w 476250"/>
              <a:gd name="connsiteY248" fmla="*/ 180976 h 361952"/>
              <a:gd name="connsiteX249" fmla="*/ 366713 w 476250"/>
              <a:gd name="connsiteY249" fmla="*/ 196851 h 361952"/>
              <a:gd name="connsiteX250" fmla="*/ 361950 w 476250"/>
              <a:gd name="connsiteY250" fmla="*/ 209551 h 361952"/>
              <a:gd name="connsiteX251" fmla="*/ 354013 w 476250"/>
              <a:gd name="connsiteY251" fmla="*/ 222251 h 361952"/>
              <a:gd name="connsiteX252" fmla="*/ 344488 w 476250"/>
              <a:gd name="connsiteY252" fmla="*/ 233364 h 361952"/>
              <a:gd name="connsiteX253" fmla="*/ 334963 w 476250"/>
              <a:gd name="connsiteY253" fmla="*/ 244477 h 361952"/>
              <a:gd name="connsiteX254" fmla="*/ 323850 w 476250"/>
              <a:gd name="connsiteY254" fmla="*/ 254002 h 361952"/>
              <a:gd name="connsiteX255" fmla="*/ 311150 w 476250"/>
              <a:gd name="connsiteY255" fmla="*/ 263527 h 361952"/>
              <a:gd name="connsiteX256" fmla="*/ 298450 w 476250"/>
              <a:gd name="connsiteY256" fmla="*/ 271464 h 361952"/>
              <a:gd name="connsiteX257" fmla="*/ 284163 w 476250"/>
              <a:gd name="connsiteY257" fmla="*/ 277814 h 361952"/>
              <a:gd name="connsiteX258" fmla="*/ 268287 w 476250"/>
              <a:gd name="connsiteY258" fmla="*/ 284164 h 361952"/>
              <a:gd name="connsiteX259" fmla="*/ 252412 w 476250"/>
              <a:gd name="connsiteY259" fmla="*/ 287339 h 361952"/>
              <a:gd name="connsiteX260" fmla="*/ 233362 w 476250"/>
              <a:gd name="connsiteY260" fmla="*/ 290514 h 361952"/>
              <a:gd name="connsiteX261" fmla="*/ 214312 w 476250"/>
              <a:gd name="connsiteY261" fmla="*/ 293689 h 361952"/>
              <a:gd name="connsiteX262" fmla="*/ 195262 w 476250"/>
              <a:gd name="connsiteY262" fmla="*/ 293689 h 361952"/>
              <a:gd name="connsiteX263" fmla="*/ 171450 w 476250"/>
              <a:gd name="connsiteY263" fmla="*/ 293689 h 361952"/>
              <a:gd name="connsiteX264" fmla="*/ 149225 w 476250"/>
              <a:gd name="connsiteY264" fmla="*/ 288927 h 361952"/>
              <a:gd name="connsiteX265" fmla="*/ 136525 w 476250"/>
              <a:gd name="connsiteY265" fmla="*/ 300039 h 361952"/>
              <a:gd name="connsiteX266" fmla="*/ 123825 w 476250"/>
              <a:gd name="connsiteY266" fmla="*/ 311152 h 361952"/>
              <a:gd name="connsiteX267" fmla="*/ 101600 w 476250"/>
              <a:gd name="connsiteY267" fmla="*/ 328615 h 361952"/>
              <a:gd name="connsiteX268" fmla="*/ 82550 w 476250"/>
              <a:gd name="connsiteY268" fmla="*/ 339727 h 361952"/>
              <a:gd name="connsiteX269" fmla="*/ 76200 w 476250"/>
              <a:gd name="connsiteY269" fmla="*/ 342902 h 361952"/>
              <a:gd name="connsiteX270" fmla="*/ 74612 w 476250"/>
              <a:gd name="connsiteY270" fmla="*/ 342902 h 361952"/>
              <a:gd name="connsiteX271" fmla="*/ 69850 w 476250"/>
              <a:gd name="connsiteY271" fmla="*/ 342902 h 361952"/>
              <a:gd name="connsiteX272" fmla="*/ 68262 w 476250"/>
              <a:gd name="connsiteY272" fmla="*/ 341315 h 361952"/>
              <a:gd name="connsiteX273" fmla="*/ 68262 w 476250"/>
              <a:gd name="connsiteY273" fmla="*/ 338140 h 361952"/>
              <a:gd name="connsiteX274" fmla="*/ 68262 w 476250"/>
              <a:gd name="connsiteY274" fmla="*/ 263527 h 361952"/>
              <a:gd name="connsiteX275" fmla="*/ 55562 w 476250"/>
              <a:gd name="connsiteY275" fmla="*/ 254002 h 361952"/>
              <a:gd name="connsiteX276" fmla="*/ 44450 w 476250"/>
              <a:gd name="connsiteY276" fmla="*/ 242889 h 361952"/>
              <a:gd name="connsiteX277" fmla="*/ 33337 w 476250"/>
              <a:gd name="connsiteY277" fmla="*/ 231776 h 361952"/>
              <a:gd name="connsiteX278" fmla="*/ 22225 w 476250"/>
              <a:gd name="connsiteY278" fmla="*/ 219076 h 361952"/>
              <a:gd name="connsiteX279" fmla="*/ 12700 w 476250"/>
              <a:gd name="connsiteY279" fmla="*/ 203201 h 361952"/>
              <a:gd name="connsiteX280" fmla="*/ 6350 w 476250"/>
              <a:gd name="connsiteY280" fmla="*/ 187326 h 361952"/>
              <a:gd name="connsiteX281" fmla="*/ 1587 w 476250"/>
              <a:gd name="connsiteY281" fmla="*/ 169864 h 361952"/>
              <a:gd name="connsiteX282" fmla="*/ 0 w 476250"/>
              <a:gd name="connsiteY282" fmla="*/ 152401 h 361952"/>
              <a:gd name="connsiteX283" fmla="*/ 1587 w 476250"/>
              <a:gd name="connsiteY283" fmla="*/ 136526 h 361952"/>
              <a:gd name="connsiteX284" fmla="*/ 3175 w 476250"/>
              <a:gd name="connsiteY284" fmla="*/ 120651 h 361952"/>
              <a:gd name="connsiteX285" fmla="*/ 9525 w 476250"/>
              <a:gd name="connsiteY285" fmla="*/ 106363 h 361952"/>
              <a:gd name="connsiteX286" fmla="*/ 14287 w 476250"/>
              <a:gd name="connsiteY286" fmla="*/ 92075 h 361952"/>
              <a:gd name="connsiteX287" fmla="*/ 22225 w 476250"/>
              <a:gd name="connsiteY287" fmla="*/ 77788 h 361952"/>
              <a:gd name="connsiteX288" fmla="*/ 31750 w 476250"/>
              <a:gd name="connsiteY288" fmla="*/ 66675 h 361952"/>
              <a:gd name="connsiteX289" fmla="*/ 42862 w 476250"/>
              <a:gd name="connsiteY289" fmla="*/ 53975 h 361952"/>
              <a:gd name="connsiteX290" fmla="*/ 55562 w 476250"/>
              <a:gd name="connsiteY290" fmla="*/ 42863 h 361952"/>
              <a:gd name="connsiteX291" fmla="*/ 68262 w 476250"/>
              <a:gd name="connsiteY291" fmla="*/ 33338 h 361952"/>
              <a:gd name="connsiteX292" fmla="*/ 82550 w 476250"/>
              <a:gd name="connsiteY292" fmla="*/ 23813 h 361952"/>
              <a:gd name="connsiteX293" fmla="*/ 98425 w 476250"/>
              <a:gd name="connsiteY293" fmla="*/ 15875 h 361952"/>
              <a:gd name="connsiteX294" fmla="*/ 114300 w 476250"/>
              <a:gd name="connsiteY294" fmla="*/ 11112 h 361952"/>
              <a:gd name="connsiteX295" fmla="*/ 131762 w 476250"/>
              <a:gd name="connsiteY295" fmla="*/ 4762 h 361952"/>
              <a:gd name="connsiteX296" fmla="*/ 149225 w 476250"/>
              <a:gd name="connsiteY296" fmla="*/ 1587 h 36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Lst>
            <a:rect l="l" t="t" r="r" b="b"/>
            <a:pathLst>
              <a:path w="476250" h="361952">
                <a:moveTo>
                  <a:pt x="400050" y="157163"/>
                </a:moveTo>
                <a:lnTo>
                  <a:pt x="404813" y="157163"/>
                </a:lnTo>
                <a:lnTo>
                  <a:pt x="420688" y="165101"/>
                </a:lnTo>
                <a:lnTo>
                  <a:pt x="434975" y="173038"/>
                </a:lnTo>
                <a:lnTo>
                  <a:pt x="449263" y="179388"/>
                </a:lnTo>
                <a:lnTo>
                  <a:pt x="457200" y="188913"/>
                </a:lnTo>
                <a:lnTo>
                  <a:pt x="465138" y="200026"/>
                </a:lnTo>
                <a:lnTo>
                  <a:pt x="471488" y="211139"/>
                </a:lnTo>
                <a:lnTo>
                  <a:pt x="474663" y="222251"/>
                </a:lnTo>
                <a:lnTo>
                  <a:pt x="476250" y="236539"/>
                </a:lnTo>
                <a:lnTo>
                  <a:pt x="474663" y="246064"/>
                </a:lnTo>
                <a:lnTo>
                  <a:pt x="473075" y="255589"/>
                </a:lnTo>
                <a:lnTo>
                  <a:pt x="468313" y="265114"/>
                </a:lnTo>
                <a:lnTo>
                  <a:pt x="463550" y="274639"/>
                </a:lnTo>
                <a:lnTo>
                  <a:pt x="457200" y="284164"/>
                </a:lnTo>
                <a:lnTo>
                  <a:pt x="450850" y="290514"/>
                </a:lnTo>
                <a:lnTo>
                  <a:pt x="430213" y="307977"/>
                </a:lnTo>
                <a:lnTo>
                  <a:pt x="430213" y="355602"/>
                </a:lnTo>
                <a:lnTo>
                  <a:pt x="428625" y="360365"/>
                </a:lnTo>
                <a:lnTo>
                  <a:pt x="423863" y="361952"/>
                </a:lnTo>
                <a:lnTo>
                  <a:pt x="419100" y="360365"/>
                </a:lnTo>
                <a:lnTo>
                  <a:pt x="407988" y="355602"/>
                </a:lnTo>
                <a:lnTo>
                  <a:pt x="393700" y="346077"/>
                </a:lnTo>
                <a:lnTo>
                  <a:pt x="385763" y="341315"/>
                </a:lnTo>
                <a:lnTo>
                  <a:pt x="377825" y="333377"/>
                </a:lnTo>
                <a:lnTo>
                  <a:pt x="373063" y="334965"/>
                </a:lnTo>
                <a:lnTo>
                  <a:pt x="361950" y="338140"/>
                </a:lnTo>
                <a:lnTo>
                  <a:pt x="352425" y="339727"/>
                </a:lnTo>
                <a:lnTo>
                  <a:pt x="330200" y="338140"/>
                </a:lnTo>
                <a:lnTo>
                  <a:pt x="309563" y="333377"/>
                </a:lnTo>
                <a:lnTo>
                  <a:pt x="290513" y="327027"/>
                </a:lnTo>
                <a:lnTo>
                  <a:pt x="274638" y="315914"/>
                </a:lnTo>
                <a:lnTo>
                  <a:pt x="273050" y="311152"/>
                </a:lnTo>
                <a:lnTo>
                  <a:pt x="273050" y="307977"/>
                </a:lnTo>
                <a:lnTo>
                  <a:pt x="276225" y="306389"/>
                </a:lnTo>
                <a:lnTo>
                  <a:pt x="280988" y="306389"/>
                </a:lnTo>
                <a:lnTo>
                  <a:pt x="296863" y="315914"/>
                </a:lnTo>
                <a:lnTo>
                  <a:pt x="312738" y="322264"/>
                </a:lnTo>
                <a:lnTo>
                  <a:pt x="331788" y="327027"/>
                </a:lnTo>
                <a:lnTo>
                  <a:pt x="352425" y="328614"/>
                </a:lnTo>
                <a:lnTo>
                  <a:pt x="360363" y="327027"/>
                </a:lnTo>
                <a:lnTo>
                  <a:pt x="368300" y="323852"/>
                </a:lnTo>
                <a:lnTo>
                  <a:pt x="377825" y="322264"/>
                </a:lnTo>
                <a:lnTo>
                  <a:pt x="382588" y="322264"/>
                </a:lnTo>
                <a:lnTo>
                  <a:pt x="384175" y="323852"/>
                </a:lnTo>
                <a:lnTo>
                  <a:pt x="393700" y="333377"/>
                </a:lnTo>
                <a:lnTo>
                  <a:pt x="404813" y="341315"/>
                </a:lnTo>
                <a:lnTo>
                  <a:pt x="419100" y="349252"/>
                </a:lnTo>
                <a:lnTo>
                  <a:pt x="419100" y="306389"/>
                </a:lnTo>
                <a:lnTo>
                  <a:pt x="420688" y="301627"/>
                </a:lnTo>
                <a:lnTo>
                  <a:pt x="422275" y="300039"/>
                </a:lnTo>
                <a:lnTo>
                  <a:pt x="434975" y="288927"/>
                </a:lnTo>
                <a:lnTo>
                  <a:pt x="449263" y="276227"/>
                </a:lnTo>
                <a:lnTo>
                  <a:pt x="455613" y="266702"/>
                </a:lnTo>
                <a:lnTo>
                  <a:pt x="460375" y="257176"/>
                </a:lnTo>
                <a:lnTo>
                  <a:pt x="463550" y="249239"/>
                </a:lnTo>
                <a:lnTo>
                  <a:pt x="465138" y="236539"/>
                </a:lnTo>
                <a:lnTo>
                  <a:pt x="463550" y="223839"/>
                </a:lnTo>
                <a:lnTo>
                  <a:pt x="461963" y="214314"/>
                </a:lnTo>
                <a:lnTo>
                  <a:pt x="455613" y="203201"/>
                </a:lnTo>
                <a:lnTo>
                  <a:pt x="449263" y="196851"/>
                </a:lnTo>
                <a:lnTo>
                  <a:pt x="441325" y="187326"/>
                </a:lnTo>
                <a:lnTo>
                  <a:pt x="430213" y="180976"/>
                </a:lnTo>
                <a:lnTo>
                  <a:pt x="415925" y="174626"/>
                </a:lnTo>
                <a:lnTo>
                  <a:pt x="400050" y="168276"/>
                </a:lnTo>
                <a:lnTo>
                  <a:pt x="396875" y="166688"/>
                </a:lnTo>
                <a:lnTo>
                  <a:pt x="396875" y="161926"/>
                </a:lnTo>
                <a:close/>
                <a:moveTo>
                  <a:pt x="103187" y="142876"/>
                </a:moveTo>
                <a:lnTo>
                  <a:pt x="100012" y="144464"/>
                </a:lnTo>
                <a:lnTo>
                  <a:pt x="98425" y="147639"/>
                </a:lnTo>
                <a:lnTo>
                  <a:pt x="96837" y="153989"/>
                </a:lnTo>
                <a:lnTo>
                  <a:pt x="98425" y="157164"/>
                </a:lnTo>
                <a:lnTo>
                  <a:pt x="100012" y="161926"/>
                </a:lnTo>
                <a:lnTo>
                  <a:pt x="103187" y="163514"/>
                </a:lnTo>
                <a:lnTo>
                  <a:pt x="107950" y="165102"/>
                </a:lnTo>
                <a:lnTo>
                  <a:pt x="112712" y="163514"/>
                </a:lnTo>
                <a:lnTo>
                  <a:pt x="115887" y="161926"/>
                </a:lnTo>
                <a:lnTo>
                  <a:pt x="119062" y="157164"/>
                </a:lnTo>
                <a:lnTo>
                  <a:pt x="119062" y="153989"/>
                </a:lnTo>
                <a:lnTo>
                  <a:pt x="119062" y="147639"/>
                </a:lnTo>
                <a:lnTo>
                  <a:pt x="115887" y="144464"/>
                </a:lnTo>
                <a:lnTo>
                  <a:pt x="112712" y="142876"/>
                </a:lnTo>
                <a:lnTo>
                  <a:pt x="107950" y="142876"/>
                </a:lnTo>
                <a:close/>
                <a:moveTo>
                  <a:pt x="261937" y="141288"/>
                </a:moveTo>
                <a:lnTo>
                  <a:pt x="257175" y="144463"/>
                </a:lnTo>
                <a:lnTo>
                  <a:pt x="255587" y="147638"/>
                </a:lnTo>
                <a:lnTo>
                  <a:pt x="255587" y="152401"/>
                </a:lnTo>
                <a:lnTo>
                  <a:pt x="255587" y="155576"/>
                </a:lnTo>
                <a:lnTo>
                  <a:pt x="257175" y="158751"/>
                </a:lnTo>
                <a:lnTo>
                  <a:pt x="261937" y="163514"/>
                </a:lnTo>
                <a:lnTo>
                  <a:pt x="266700" y="163514"/>
                </a:lnTo>
                <a:lnTo>
                  <a:pt x="269875" y="163514"/>
                </a:lnTo>
                <a:lnTo>
                  <a:pt x="274638" y="158751"/>
                </a:lnTo>
                <a:lnTo>
                  <a:pt x="276225" y="155576"/>
                </a:lnTo>
                <a:lnTo>
                  <a:pt x="277813" y="152401"/>
                </a:lnTo>
                <a:lnTo>
                  <a:pt x="276225" y="147638"/>
                </a:lnTo>
                <a:lnTo>
                  <a:pt x="274638" y="144463"/>
                </a:lnTo>
                <a:lnTo>
                  <a:pt x="269875" y="141288"/>
                </a:lnTo>
                <a:lnTo>
                  <a:pt x="266700" y="141288"/>
                </a:lnTo>
                <a:close/>
                <a:moveTo>
                  <a:pt x="182562" y="141288"/>
                </a:moveTo>
                <a:lnTo>
                  <a:pt x="179387" y="144463"/>
                </a:lnTo>
                <a:lnTo>
                  <a:pt x="176212" y="147638"/>
                </a:lnTo>
                <a:lnTo>
                  <a:pt x="176212" y="152401"/>
                </a:lnTo>
                <a:lnTo>
                  <a:pt x="176212" y="155576"/>
                </a:lnTo>
                <a:lnTo>
                  <a:pt x="179387" y="158751"/>
                </a:lnTo>
                <a:lnTo>
                  <a:pt x="182562" y="163514"/>
                </a:lnTo>
                <a:lnTo>
                  <a:pt x="187325" y="163514"/>
                </a:lnTo>
                <a:lnTo>
                  <a:pt x="190500" y="163514"/>
                </a:lnTo>
                <a:lnTo>
                  <a:pt x="195262" y="158751"/>
                </a:lnTo>
                <a:lnTo>
                  <a:pt x="198437" y="155576"/>
                </a:lnTo>
                <a:lnTo>
                  <a:pt x="198437" y="152401"/>
                </a:lnTo>
                <a:lnTo>
                  <a:pt x="198437" y="147638"/>
                </a:lnTo>
                <a:lnTo>
                  <a:pt x="195262" y="144463"/>
                </a:lnTo>
                <a:lnTo>
                  <a:pt x="190500" y="141288"/>
                </a:lnTo>
                <a:lnTo>
                  <a:pt x="187325" y="141288"/>
                </a:lnTo>
                <a:close/>
                <a:moveTo>
                  <a:pt x="266700" y="130176"/>
                </a:moveTo>
                <a:lnTo>
                  <a:pt x="276225" y="131763"/>
                </a:lnTo>
                <a:lnTo>
                  <a:pt x="280988" y="134938"/>
                </a:lnTo>
                <a:lnTo>
                  <a:pt x="287338" y="142876"/>
                </a:lnTo>
                <a:lnTo>
                  <a:pt x="288925" y="152401"/>
                </a:lnTo>
                <a:lnTo>
                  <a:pt x="287338" y="161926"/>
                </a:lnTo>
                <a:lnTo>
                  <a:pt x="280988" y="168276"/>
                </a:lnTo>
                <a:lnTo>
                  <a:pt x="276225" y="173039"/>
                </a:lnTo>
                <a:lnTo>
                  <a:pt x="266700" y="174626"/>
                </a:lnTo>
                <a:lnTo>
                  <a:pt x="257175" y="173039"/>
                </a:lnTo>
                <a:lnTo>
                  <a:pt x="250825" y="168276"/>
                </a:lnTo>
                <a:lnTo>
                  <a:pt x="246062" y="161926"/>
                </a:lnTo>
                <a:lnTo>
                  <a:pt x="244475" y="152401"/>
                </a:lnTo>
                <a:lnTo>
                  <a:pt x="246062" y="142876"/>
                </a:lnTo>
                <a:lnTo>
                  <a:pt x="250825" y="134938"/>
                </a:lnTo>
                <a:lnTo>
                  <a:pt x="257175" y="131763"/>
                </a:lnTo>
                <a:close/>
                <a:moveTo>
                  <a:pt x="187325" y="130176"/>
                </a:moveTo>
                <a:lnTo>
                  <a:pt x="196850" y="131763"/>
                </a:lnTo>
                <a:lnTo>
                  <a:pt x="203200" y="134938"/>
                </a:lnTo>
                <a:lnTo>
                  <a:pt x="207962" y="142876"/>
                </a:lnTo>
                <a:lnTo>
                  <a:pt x="209550" y="152401"/>
                </a:lnTo>
                <a:lnTo>
                  <a:pt x="207962" y="161926"/>
                </a:lnTo>
                <a:lnTo>
                  <a:pt x="203200" y="168276"/>
                </a:lnTo>
                <a:lnTo>
                  <a:pt x="196850" y="173039"/>
                </a:lnTo>
                <a:lnTo>
                  <a:pt x="187325" y="174626"/>
                </a:lnTo>
                <a:lnTo>
                  <a:pt x="177800" y="173039"/>
                </a:lnTo>
                <a:lnTo>
                  <a:pt x="169862" y="168276"/>
                </a:lnTo>
                <a:lnTo>
                  <a:pt x="166687" y="161926"/>
                </a:lnTo>
                <a:lnTo>
                  <a:pt x="165100" y="152401"/>
                </a:lnTo>
                <a:lnTo>
                  <a:pt x="166687" y="142876"/>
                </a:lnTo>
                <a:lnTo>
                  <a:pt x="169862" y="134938"/>
                </a:lnTo>
                <a:lnTo>
                  <a:pt x="177800" y="131763"/>
                </a:lnTo>
                <a:close/>
                <a:moveTo>
                  <a:pt x="107950" y="130176"/>
                </a:moveTo>
                <a:lnTo>
                  <a:pt x="115887" y="131763"/>
                </a:lnTo>
                <a:lnTo>
                  <a:pt x="123825" y="136526"/>
                </a:lnTo>
                <a:lnTo>
                  <a:pt x="130175" y="144464"/>
                </a:lnTo>
                <a:lnTo>
                  <a:pt x="130175" y="153989"/>
                </a:lnTo>
                <a:lnTo>
                  <a:pt x="130175" y="161926"/>
                </a:lnTo>
                <a:lnTo>
                  <a:pt x="123825" y="168277"/>
                </a:lnTo>
                <a:lnTo>
                  <a:pt x="115887" y="174627"/>
                </a:lnTo>
                <a:lnTo>
                  <a:pt x="107950" y="176214"/>
                </a:lnTo>
                <a:lnTo>
                  <a:pt x="100012" y="174627"/>
                </a:lnTo>
                <a:lnTo>
                  <a:pt x="92075" y="168277"/>
                </a:lnTo>
                <a:lnTo>
                  <a:pt x="87312" y="161926"/>
                </a:lnTo>
                <a:lnTo>
                  <a:pt x="85725" y="153989"/>
                </a:lnTo>
                <a:lnTo>
                  <a:pt x="87312" y="144464"/>
                </a:lnTo>
                <a:lnTo>
                  <a:pt x="92075" y="136526"/>
                </a:lnTo>
                <a:lnTo>
                  <a:pt x="100012" y="131763"/>
                </a:lnTo>
                <a:close/>
                <a:moveTo>
                  <a:pt x="169862" y="11112"/>
                </a:moveTo>
                <a:lnTo>
                  <a:pt x="153987" y="12700"/>
                </a:lnTo>
                <a:lnTo>
                  <a:pt x="134937" y="15875"/>
                </a:lnTo>
                <a:lnTo>
                  <a:pt x="119062" y="22225"/>
                </a:lnTo>
                <a:lnTo>
                  <a:pt x="103187" y="26988"/>
                </a:lnTo>
                <a:lnTo>
                  <a:pt x="88900" y="34925"/>
                </a:lnTo>
                <a:lnTo>
                  <a:pt x="76200" y="42863"/>
                </a:lnTo>
                <a:lnTo>
                  <a:pt x="63500" y="52388"/>
                </a:lnTo>
                <a:lnTo>
                  <a:pt x="52387" y="60325"/>
                </a:lnTo>
                <a:lnTo>
                  <a:pt x="39687" y="71438"/>
                </a:lnTo>
                <a:lnTo>
                  <a:pt x="33337" y="82550"/>
                </a:lnTo>
                <a:lnTo>
                  <a:pt x="25400" y="96838"/>
                </a:lnTo>
                <a:lnTo>
                  <a:pt x="20637" y="109538"/>
                </a:lnTo>
                <a:lnTo>
                  <a:pt x="14287" y="122238"/>
                </a:lnTo>
                <a:lnTo>
                  <a:pt x="12700" y="136526"/>
                </a:lnTo>
                <a:lnTo>
                  <a:pt x="11112" y="152401"/>
                </a:lnTo>
                <a:lnTo>
                  <a:pt x="12700" y="168276"/>
                </a:lnTo>
                <a:lnTo>
                  <a:pt x="17462" y="185739"/>
                </a:lnTo>
                <a:lnTo>
                  <a:pt x="23812" y="200026"/>
                </a:lnTo>
                <a:lnTo>
                  <a:pt x="33337" y="212726"/>
                </a:lnTo>
                <a:lnTo>
                  <a:pt x="42862" y="225426"/>
                </a:lnTo>
                <a:lnTo>
                  <a:pt x="53975" y="236539"/>
                </a:lnTo>
                <a:lnTo>
                  <a:pt x="77787" y="255589"/>
                </a:lnTo>
                <a:lnTo>
                  <a:pt x="79375" y="257177"/>
                </a:lnTo>
                <a:lnTo>
                  <a:pt x="79375" y="260352"/>
                </a:lnTo>
                <a:lnTo>
                  <a:pt x="79375" y="328615"/>
                </a:lnTo>
                <a:lnTo>
                  <a:pt x="92075" y="320677"/>
                </a:lnTo>
                <a:lnTo>
                  <a:pt x="107950" y="311152"/>
                </a:lnTo>
                <a:lnTo>
                  <a:pt x="125412" y="296864"/>
                </a:lnTo>
                <a:lnTo>
                  <a:pt x="142875" y="277814"/>
                </a:lnTo>
                <a:lnTo>
                  <a:pt x="146050" y="276227"/>
                </a:lnTo>
                <a:lnTo>
                  <a:pt x="147637" y="276227"/>
                </a:lnTo>
                <a:lnTo>
                  <a:pt x="171450" y="279402"/>
                </a:lnTo>
                <a:lnTo>
                  <a:pt x="195262" y="282577"/>
                </a:lnTo>
                <a:lnTo>
                  <a:pt x="212725" y="282577"/>
                </a:lnTo>
                <a:lnTo>
                  <a:pt x="231775" y="279402"/>
                </a:lnTo>
                <a:lnTo>
                  <a:pt x="247650" y="276227"/>
                </a:lnTo>
                <a:lnTo>
                  <a:pt x="263525" y="273052"/>
                </a:lnTo>
                <a:lnTo>
                  <a:pt x="277813" y="266702"/>
                </a:lnTo>
                <a:lnTo>
                  <a:pt x="292100" y="261939"/>
                </a:lnTo>
                <a:lnTo>
                  <a:pt x="303213" y="254002"/>
                </a:lnTo>
                <a:lnTo>
                  <a:pt x="317500" y="246064"/>
                </a:lnTo>
                <a:lnTo>
                  <a:pt x="325438" y="236539"/>
                </a:lnTo>
                <a:lnTo>
                  <a:pt x="334963" y="228601"/>
                </a:lnTo>
                <a:lnTo>
                  <a:pt x="344488" y="217489"/>
                </a:lnTo>
                <a:lnTo>
                  <a:pt x="350838" y="206376"/>
                </a:lnTo>
                <a:lnTo>
                  <a:pt x="355600" y="192089"/>
                </a:lnTo>
                <a:lnTo>
                  <a:pt x="360363" y="179389"/>
                </a:lnTo>
                <a:lnTo>
                  <a:pt x="361950" y="166689"/>
                </a:lnTo>
                <a:lnTo>
                  <a:pt x="363538" y="152401"/>
                </a:lnTo>
                <a:lnTo>
                  <a:pt x="361950" y="136526"/>
                </a:lnTo>
                <a:lnTo>
                  <a:pt x="360363" y="122238"/>
                </a:lnTo>
                <a:lnTo>
                  <a:pt x="355600" y="109538"/>
                </a:lnTo>
                <a:lnTo>
                  <a:pt x="350838" y="96838"/>
                </a:lnTo>
                <a:lnTo>
                  <a:pt x="342900" y="82550"/>
                </a:lnTo>
                <a:lnTo>
                  <a:pt x="333375" y="71438"/>
                </a:lnTo>
                <a:lnTo>
                  <a:pt x="323850" y="60325"/>
                </a:lnTo>
                <a:lnTo>
                  <a:pt x="312738" y="52388"/>
                </a:lnTo>
                <a:lnTo>
                  <a:pt x="300038" y="42863"/>
                </a:lnTo>
                <a:lnTo>
                  <a:pt x="287338" y="33338"/>
                </a:lnTo>
                <a:lnTo>
                  <a:pt x="273050" y="26988"/>
                </a:lnTo>
                <a:lnTo>
                  <a:pt x="257175" y="20637"/>
                </a:lnTo>
                <a:lnTo>
                  <a:pt x="242887" y="15875"/>
                </a:lnTo>
                <a:lnTo>
                  <a:pt x="223837" y="12700"/>
                </a:lnTo>
                <a:lnTo>
                  <a:pt x="207962" y="11112"/>
                </a:lnTo>
                <a:lnTo>
                  <a:pt x="188912" y="11112"/>
                </a:lnTo>
                <a:close/>
                <a:moveTo>
                  <a:pt x="169862" y="0"/>
                </a:moveTo>
                <a:lnTo>
                  <a:pt x="188912" y="0"/>
                </a:lnTo>
                <a:lnTo>
                  <a:pt x="209550" y="0"/>
                </a:lnTo>
                <a:lnTo>
                  <a:pt x="228600" y="1587"/>
                </a:lnTo>
                <a:lnTo>
                  <a:pt x="244475" y="4762"/>
                </a:lnTo>
                <a:lnTo>
                  <a:pt x="263525" y="11112"/>
                </a:lnTo>
                <a:lnTo>
                  <a:pt x="277813" y="15875"/>
                </a:lnTo>
                <a:lnTo>
                  <a:pt x="295275" y="23813"/>
                </a:lnTo>
                <a:lnTo>
                  <a:pt x="307975" y="33338"/>
                </a:lnTo>
                <a:lnTo>
                  <a:pt x="320675" y="42863"/>
                </a:lnTo>
                <a:lnTo>
                  <a:pt x="333375" y="53975"/>
                </a:lnTo>
                <a:lnTo>
                  <a:pt x="342900" y="65088"/>
                </a:lnTo>
                <a:lnTo>
                  <a:pt x="352425" y="77788"/>
                </a:lnTo>
                <a:lnTo>
                  <a:pt x="360363" y="90488"/>
                </a:lnTo>
                <a:lnTo>
                  <a:pt x="365125" y="106363"/>
                </a:lnTo>
                <a:lnTo>
                  <a:pt x="371475" y="120651"/>
                </a:lnTo>
                <a:lnTo>
                  <a:pt x="373063" y="134938"/>
                </a:lnTo>
                <a:lnTo>
                  <a:pt x="374650" y="152401"/>
                </a:lnTo>
                <a:lnTo>
                  <a:pt x="373063" y="166689"/>
                </a:lnTo>
                <a:lnTo>
                  <a:pt x="371475" y="180976"/>
                </a:lnTo>
                <a:lnTo>
                  <a:pt x="366713" y="196851"/>
                </a:lnTo>
                <a:lnTo>
                  <a:pt x="361950" y="209551"/>
                </a:lnTo>
                <a:lnTo>
                  <a:pt x="354013" y="222251"/>
                </a:lnTo>
                <a:lnTo>
                  <a:pt x="344488" y="233364"/>
                </a:lnTo>
                <a:lnTo>
                  <a:pt x="334963" y="244477"/>
                </a:lnTo>
                <a:lnTo>
                  <a:pt x="323850" y="254002"/>
                </a:lnTo>
                <a:lnTo>
                  <a:pt x="311150" y="263527"/>
                </a:lnTo>
                <a:lnTo>
                  <a:pt x="298450" y="271464"/>
                </a:lnTo>
                <a:lnTo>
                  <a:pt x="284163" y="277814"/>
                </a:lnTo>
                <a:lnTo>
                  <a:pt x="268287" y="284164"/>
                </a:lnTo>
                <a:lnTo>
                  <a:pt x="252412" y="287339"/>
                </a:lnTo>
                <a:lnTo>
                  <a:pt x="233362" y="290514"/>
                </a:lnTo>
                <a:lnTo>
                  <a:pt x="214312" y="293689"/>
                </a:lnTo>
                <a:lnTo>
                  <a:pt x="195262" y="293689"/>
                </a:lnTo>
                <a:lnTo>
                  <a:pt x="171450" y="293689"/>
                </a:lnTo>
                <a:lnTo>
                  <a:pt x="149225" y="288927"/>
                </a:lnTo>
                <a:lnTo>
                  <a:pt x="136525" y="300039"/>
                </a:lnTo>
                <a:lnTo>
                  <a:pt x="123825" y="311152"/>
                </a:lnTo>
                <a:lnTo>
                  <a:pt x="101600" y="328615"/>
                </a:lnTo>
                <a:lnTo>
                  <a:pt x="82550" y="339727"/>
                </a:lnTo>
                <a:lnTo>
                  <a:pt x="76200" y="342902"/>
                </a:lnTo>
                <a:lnTo>
                  <a:pt x="74612" y="342902"/>
                </a:lnTo>
                <a:lnTo>
                  <a:pt x="69850" y="342902"/>
                </a:lnTo>
                <a:lnTo>
                  <a:pt x="68262" y="341315"/>
                </a:lnTo>
                <a:lnTo>
                  <a:pt x="68262" y="338140"/>
                </a:lnTo>
                <a:lnTo>
                  <a:pt x="68262" y="263527"/>
                </a:lnTo>
                <a:lnTo>
                  <a:pt x="55562" y="254002"/>
                </a:lnTo>
                <a:lnTo>
                  <a:pt x="44450" y="242889"/>
                </a:lnTo>
                <a:lnTo>
                  <a:pt x="33337" y="231776"/>
                </a:lnTo>
                <a:lnTo>
                  <a:pt x="22225" y="219076"/>
                </a:lnTo>
                <a:lnTo>
                  <a:pt x="12700" y="203201"/>
                </a:lnTo>
                <a:lnTo>
                  <a:pt x="6350" y="187326"/>
                </a:lnTo>
                <a:lnTo>
                  <a:pt x="1587" y="169864"/>
                </a:lnTo>
                <a:lnTo>
                  <a:pt x="0" y="152401"/>
                </a:lnTo>
                <a:lnTo>
                  <a:pt x="1587" y="136526"/>
                </a:lnTo>
                <a:lnTo>
                  <a:pt x="3175" y="120651"/>
                </a:lnTo>
                <a:lnTo>
                  <a:pt x="9525" y="106363"/>
                </a:lnTo>
                <a:lnTo>
                  <a:pt x="14287" y="92075"/>
                </a:lnTo>
                <a:lnTo>
                  <a:pt x="22225" y="77788"/>
                </a:lnTo>
                <a:lnTo>
                  <a:pt x="31750" y="66675"/>
                </a:lnTo>
                <a:lnTo>
                  <a:pt x="42862" y="53975"/>
                </a:lnTo>
                <a:lnTo>
                  <a:pt x="55562" y="42863"/>
                </a:lnTo>
                <a:lnTo>
                  <a:pt x="68262" y="33338"/>
                </a:lnTo>
                <a:lnTo>
                  <a:pt x="82550" y="23813"/>
                </a:lnTo>
                <a:lnTo>
                  <a:pt x="98425" y="15875"/>
                </a:lnTo>
                <a:lnTo>
                  <a:pt x="114300" y="11112"/>
                </a:lnTo>
                <a:lnTo>
                  <a:pt x="131762" y="4762"/>
                </a:lnTo>
                <a:lnTo>
                  <a:pt x="149225" y="1587"/>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square" anchor="ctr">
            <a:noAutofit/>
          </a:bodyPr>
          <a:lstStyle/>
          <a:p>
            <a:pPr algn="ctr"/>
            <a:endParaRPr/>
          </a:p>
        </p:txBody>
      </p:sp>
      <p:sp>
        <p:nvSpPr>
          <p:cNvPr id="16" name="ïšliḓe">
            <a:extLst>
              <a:ext uri="{FF2B5EF4-FFF2-40B4-BE49-F238E27FC236}">
                <a16:creationId xmlns:a16="http://schemas.microsoft.com/office/drawing/2014/main" id="{DD56EE26-2786-4EE5-B776-5FA260F838F7}"/>
              </a:ext>
            </a:extLst>
          </p:cNvPr>
          <p:cNvSpPr/>
          <p:nvPr/>
        </p:nvSpPr>
        <p:spPr bwMode="auto">
          <a:xfrm>
            <a:off x="3024639" y="2144617"/>
            <a:ext cx="271463" cy="361951"/>
          </a:xfrm>
          <a:custGeom>
            <a:avLst/>
            <a:gdLst>
              <a:gd name="connsiteX0" fmla="*/ 136525 w 271463"/>
              <a:gd name="connsiteY0" fmla="*/ 77788 h 361951"/>
              <a:gd name="connsiteX1" fmla="*/ 125413 w 271463"/>
              <a:gd name="connsiteY1" fmla="*/ 79375 h 361951"/>
              <a:gd name="connsiteX2" fmla="*/ 114300 w 271463"/>
              <a:gd name="connsiteY2" fmla="*/ 82550 h 361951"/>
              <a:gd name="connsiteX3" fmla="*/ 104775 w 271463"/>
              <a:gd name="connsiteY3" fmla="*/ 88900 h 361951"/>
              <a:gd name="connsiteX4" fmla="*/ 95250 w 271463"/>
              <a:gd name="connsiteY4" fmla="*/ 95250 h 361951"/>
              <a:gd name="connsiteX5" fmla="*/ 88900 w 271463"/>
              <a:gd name="connsiteY5" fmla="*/ 103188 h 361951"/>
              <a:gd name="connsiteX6" fmla="*/ 84138 w 271463"/>
              <a:gd name="connsiteY6" fmla="*/ 112713 h 361951"/>
              <a:gd name="connsiteX7" fmla="*/ 80963 w 271463"/>
              <a:gd name="connsiteY7" fmla="*/ 123825 h 361951"/>
              <a:gd name="connsiteX8" fmla="*/ 77788 w 271463"/>
              <a:gd name="connsiteY8" fmla="*/ 134938 h 361951"/>
              <a:gd name="connsiteX9" fmla="*/ 80963 w 271463"/>
              <a:gd name="connsiteY9" fmla="*/ 146050 h 361951"/>
              <a:gd name="connsiteX10" fmla="*/ 84138 w 271463"/>
              <a:gd name="connsiteY10" fmla="*/ 157163 h 361951"/>
              <a:gd name="connsiteX11" fmla="*/ 88900 w 271463"/>
              <a:gd name="connsiteY11" fmla="*/ 166688 h 361951"/>
              <a:gd name="connsiteX12" fmla="*/ 95250 w 271463"/>
              <a:gd name="connsiteY12" fmla="*/ 174625 h 361951"/>
              <a:gd name="connsiteX13" fmla="*/ 104775 w 271463"/>
              <a:gd name="connsiteY13" fmla="*/ 180975 h 361951"/>
              <a:gd name="connsiteX14" fmla="*/ 114300 w 271463"/>
              <a:gd name="connsiteY14" fmla="*/ 187325 h 361951"/>
              <a:gd name="connsiteX15" fmla="*/ 125413 w 271463"/>
              <a:gd name="connsiteY15" fmla="*/ 190500 h 361951"/>
              <a:gd name="connsiteX16" fmla="*/ 136525 w 271463"/>
              <a:gd name="connsiteY16" fmla="*/ 190500 h 361951"/>
              <a:gd name="connsiteX17" fmla="*/ 147638 w 271463"/>
              <a:gd name="connsiteY17" fmla="*/ 190500 h 361951"/>
              <a:gd name="connsiteX18" fmla="*/ 158750 w 271463"/>
              <a:gd name="connsiteY18" fmla="*/ 187325 h 361951"/>
              <a:gd name="connsiteX19" fmla="*/ 166688 w 271463"/>
              <a:gd name="connsiteY19" fmla="*/ 180975 h 361951"/>
              <a:gd name="connsiteX20" fmla="*/ 176213 w 271463"/>
              <a:gd name="connsiteY20" fmla="*/ 174625 h 361951"/>
              <a:gd name="connsiteX21" fmla="*/ 182563 w 271463"/>
              <a:gd name="connsiteY21" fmla="*/ 166688 h 361951"/>
              <a:gd name="connsiteX22" fmla="*/ 187326 w 271463"/>
              <a:gd name="connsiteY22" fmla="*/ 157163 h 361951"/>
              <a:gd name="connsiteX23" fmla="*/ 192088 w 271463"/>
              <a:gd name="connsiteY23" fmla="*/ 146050 h 361951"/>
              <a:gd name="connsiteX24" fmla="*/ 193676 w 271463"/>
              <a:gd name="connsiteY24" fmla="*/ 134938 h 361951"/>
              <a:gd name="connsiteX25" fmla="*/ 192088 w 271463"/>
              <a:gd name="connsiteY25" fmla="*/ 123825 h 361951"/>
              <a:gd name="connsiteX26" fmla="*/ 187326 w 271463"/>
              <a:gd name="connsiteY26" fmla="*/ 112713 h 361951"/>
              <a:gd name="connsiteX27" fmla="*/ 182563 w 271463"/>
              <a:gd name="connsiteY27" fmla="*/ 103188 h 361951"/>
              <a:gd name="connsiteX28" fmla="*/ 176213 w 271463"/>
              <a:gd name="connsiteY28" fmla="*/ 95250 h 361951"/>
              <a:gd name="connsiteX29" fmla="*/ 166688 w 271463"/>
              <a:gd name="connsiteY29" fmla="*/ 88900 h 361951"/>
              <a:gd name="connsiteX30" fmla="*/ 158750 w 271463"/>
              <a:gd name="connsiteY30" fmla="*/ 82550 h 361951"/>
              <a:gd name="connsiteX31" fmla="*/ 147638 w 271463"/>
              <a:gd name="connsiteY31" fmla="*/ 79375 h 361951"/>
              <a:gd name="connsiteX32" fmla="*/ 136525 w 271463"/>
              <a:gd name="connsiteY32" fmla="*/ 66675 h 361951"/>
              <a:gd name="connsiteX33" fmla="*/ 149225 w 271463"/>
              <a:gd name="connsiteY33" fmla="*/ 68263 h 361951"/>
              <a:gd name="connsiteX34" fmla="*/ 161925 w 271463"/>
              <a:gd name="connsiteY34" fmla="*/ 71438 h 361951"/>
              <a:gd name="connsiteX35" fmla="*/ 174626 w 271463"/>
              <a:gd name="connsiteY35" fmla="*/ 77788 h 361951"/>
              <a:gd name="connsiteX36" fmla="*/ 184151 w 271463"/>
              <a:gd name="connsiteY36" fmla="*/ 87313 h 361951"/>
              <a:gd name="connsiteX37" fmla="*/ 192088 w 271463"/>
              <a:gd name="connsiteY37" fmla="*/ 96838 h 361951"/>
              <a:gd name="connsiteX38" fmla="*/ 198438 w 271463"/>
              <a:gd name="connsiteY38" fmla="*/ 109538 h 361951"/>
              <a:gd name="connsiteX39" fmla="*/ 203201 w 271463"/>
              <a:gd name="connsiteY39" fmla="*/ 122238 h 361951"/>
              <a:gd name="connsiteX40" fmla="*/ 204788 w 271463"/>
              <a:gd name="connsiteY40" fmla="*/ 134938 h 361951"/>
              <a:gd name="connsiteX41" fmla="*/ 203201 w 271463"/>
              <a:gd name="connsiteY41" fmla="*/ 147638 h 361951"/>
              <a:gd name="connsiteX42" fmla="*/ 198438 w 271463"/>
              <a:gd name="connsiteY42" fmla="*/ 161925 h 361951"/>
              <a:gd name="connsiteX43" fmla="*/ 192088 w 271463"/>
              <a:gd name="connsiteY43" fmla="*/ 173038 h 361951"/>
              <a:gd name="connsiteX44" fmla="*/ 184151 w 271463"/>
              <a:gd name="connsiteY44" fmla="*/ 184150 h 361951"/>
              <a:gd name="connsiteX45" fmla="*/ 174626 w 271463"/>
              <a:gd name="connsiteY45" fmla="*/ 190500 h 361951"/>
              <a:gd name="connsiteX46" fmla="*/ 161925 w 271463"/>
              <a:gd name="connsiteY46" fmla="*/ 198438 h 361951"/>
              <a:gd name="connsiteX47" fmla="*/ 149225 w 271463"/>
              <a:gd name="connsiteY47" fmla="*/ 201613 h 361951"/>
              <a:gd name="connsiteX48" fmla="*/ 136525 w 271463"/>
              <a:gd name="connsiteY48" fmla="*/ 203200 h 361951"/>
              <a:gd name="connsiteX49" fmla="*/ 122238 w 271463"/>
              <a:gd name="connsiteY49" fmla="*/ 201613 h 361951"/>
              <a:gd name="connsiteX50" fmla="*/ 109538 w 271463"/>
              <a:gd name="connsiteY50" fmla="*/ 198438 h 361951"/>
              <a:gd name="connsiteX51" fmla="*/ 98425 w 271463"/>
              <a:gd name="connsiteY51" fmla="*/ 190500 h 361951"/>
              <a:gd name="connsiteX52" fmla="*/ 87313 w 271463"/>
              <a:gd name="connsiteY52" fmla="*/ 184150 h 361951"/>
              <a:gd name="connsiteX53" fmla="*/ 80963 w 271463"/>
              <a:gd name="connsiteY53" fmla="*/ 173038 h 361951"/>
              <a:gd name="connsiteX54" fmla="*/ 73025 w 271463"/>
              <a:gd name="connsiteY54" fmla="*/ 161925 h 361951"/>
              <a:gd name="connsiteX55" fmla="*/ 69850 w 271463"/>
              <a:gd name="connsiteY55" fmla="*/ 147638 h 361951"/>
              <a:gd name="connsiteX56" fmla="*/ 66675 w 271463"/>
              <a:gd name="connsiteY56" fmla="*/ 134938 h 361951"/>
              <a:gd name="connsiteX57" fmla="*/ 69850 w 271463"/>
              <a:gd name="connsiteY57" fmla="*/ 122238 h 361951"/>
              <a:gd name="connsiteX58" fmla="*/ 73025 w 271463"/>
              <a:gd name="connsiteY58" fmla="*/ 109538 h 361951"/>
              <a:gd name="connsiteX59" fmla="*/ 80963 w 271463"/>
              <a:gd name="connsiteY59" fmla="*/ 96838 h 361951"/>
              <a:gd name="connsiteX60" fmla="*/ 87313 w 271463"/>
              <a:gd name="connsiteY60" fmla="*/ 87313 h 361951"/>
              <a:gd name="connsiteX61" fmla="*/ 98425 w 271463"/>
              <a:gd name="connsiteY61" fmla="*/ 77788 h 361951"/>
              <a:gd name="connsiteX62" fmla="*/ 109538 w 271463"/>
              <a:gd name="connsiteY62" fmla="*/ 71438 h 361951"/>
              <a:gd name="connsiteX63" fmla="*/ 122238 w 271463"/>
              <a:gd name="connsiteY63" fmla="*/ 68263 h 361951"/>
              <a:gd name="connsiteX64" fmla="*/ 122238 w 271463"/>
              <a:gd name="connsiteY64" fmla="*/ 11113 h 361951"/>
              <a:gd name="connsiteX65" fmla="*/ 109538 w 271463"/>
              <a:gd name="connsiteY65" fmla="*/ 12700 h 361951"/>
              <a:gd name="connsiteX66" fmla="*/ 98425 w 271463"/>
              <a:gd name="connsiteY66" fmla="*/ 15875 h 361951"/>
              <a:gd name="connsiteX67" fmla="*/ 87313 w 271463"/>
              <a:gd name="connsiteY67" fmla="*/ 20638 h 361951"/>
              <a:gd name="connsiteX68" fmla="*/ 76200 w 271463"/>
              <a:gd name="connsiteY68" fmla="*/ 25400 h 361951"/>
              <a:gd name="connsiteX69" fmla="*/ 65088 w 271463"/>
              <a:gd name="connsiteY69" fmla="*/ 31750 h 361951"/>
              <a:gd name="connsiteX70" fmla="*/ 55563 w 271463"/>
              <a:gd name="connsiteY70" fmla="*/ 38100 h 361951"/>
              <a:gd name="connsiteX71" fmla="*/ 49213 w 271463"/>
              <a:gd name="connsiteY71" fmla="*/ 46038 h 361951"/>
              <a:gd name="connsiteX72" fmla="*/ 39688 w 271463"/>
              <a:gd name="connsiteY72" fmla="*/ 55563 h 361951"/>
              <a:gd name="connsiteX73" fmla="*/ 31750 w 271463"/>
              <a:gd name="connsiteY73" fmla="*/ 65088 h 361951"/>
              <a:gd name="connsiteX74" fmla="*/ 26988 w 271463"/>
              <a:gd name="connsiteY74" fmla="*/ 76200 h 361951"/>
              <a:gd name="connsiteX75" fmla="*/ 20638 w 271463"/>
              <a:gd name="connsiteY75" fmla="*/ 87313 h 361951"/>
              <a:gd name="connsiteX76" fmla="*/ 17463 w 271463"/>
              <a:gd name="connsiteY76" fmla="*/ 98425 h 361951"/>
              <a:gd name="connsiteX77" fmla="*/ 12700 w 271463"/>
              <a:gd name="connsiteY77" fmla="*/ 109538 h 361951"/>
              <a:gd name="connsiteX78" fmla="*/ 11113 w 271463"/>
              <a:gd name="connsiteY78" fmla="*/ 122238 h 361951"/>
              <a:gd name="connsiteX79" fmla="*/ 11113 w 271463"/>
              <a:gd name="connsiteY79" fmla="*/ 134938 h 361951"/>
              <a:gd name="connsiteX80" fmla="*/ 11113 w 271463"/>
              <a:gd name="connsiteY80" fmla="*/ 153988 h 361951"/>
              <a:gd name="connsiteX81" fmla="*/ 15875 w 271463"/>
              <a:gd name="connsiteY81" fmla="*/ 173038 h 361951"/>
              <a:gd name="connsiteX82" fmla="*/ 20638 w 271463"/>
              <a:gd name="connsiteY82" fmla="*/ 188913 h 361951"/>
              <a:gd name="connsiteX83" fmla="*/ 28575 w 271463"/>
              <a:gd name="connsiteY83" fmla="*/ 207963 h 361951"/>
              <a:gd name="connsiteX84" fmla="*/ 34925 w 271463"/>
              <a:gd name="connsiteY84" fmla="*/ 223838 h 361951"/>
              <a:gd name="connsiteX85" fmla="*/ 44450 w 271463"/>
              <a:gd name="connsiteY85" fmla="*/ 241301 h 361951"/>
              <a:gd name="connsiteX86" fmla="*/ 65088 w 271463"/>
              <a:gd name="connsiteY86" fmla="*/ 271463 h 361951"/>
              <a:gd name="connsiteX87" fmla="*/ 87313 w 271463"/>
              <a:gd name="connsiteY87" fmla="*/ 298451 h 361951"/>
              <a:gd name="connsiteX88" fmla="*/ 107950 w 271463"/>
              <a:gd name="connsiteY88" fmla="*/ 320676 h 361951"/>
              <a:gd name="connsiteX89" fmla="*/ 136525 w 271463"/>
              <a:gd name="connsiteY89" fmla="*/ 349251 h 361951"/>
              <a:gd name="connsiteX90" fmla="*/ 163513 w 271463"/>
              <a:gd name="connsiteY90" fmla="*/ 320676 h 361951"/>
              <a:gd name="connsiteX91" fmla="*/ 184150 w 271463"/>
              <a:gd name="connsiteY91" fmla="*/ 298451 h 361951"/>
              <a:gd name="connsiteX92" fmla="*/ 206376 w 271463"/>
              <a:gd name="connsiteY92" fmla="*/ 273051 h 361951"/>
              <a:gd name="connsiteX93" fmla="*/ 227013 w 271463"/>
              <a:gd name="connsiteY93" fmla="*/ 241301 h 361951"/>
              <a:gd name="connsiteX94" fmla="*/ 236538 w 271463"/>
              <a:gd name="connsiteY94" fmla="*/ 223838 h 361951"/>
              <a:gd name="connsiteX95" fmla="*/ 242888 w 271463"/>
              <a:gd name="connsiteY95" fmla="*/ 207963 h 361951"/>
              <a:gd name="connsiteX96" fmla="*/ 250826 w 271463"/>
              <a:gd name="connsiteY96" fmla="*/ 190501 h 361951"/>
              <a:gd name="connsiteX97" fmla="*/ 257176 w 271463"/>
              <a:gd name="connsiteY97" fmla="*/ 173038 h 361951"/>
              <a:gd name="connsiteX98" fmla="*/ 260351 w 271463"/>
              <a:gd name="connsiteY98" fmla="*/ 153988 h 361951"/>
              <a:gd name="connsiteX99" fmla="*/ 260351 w 271463"/>
              <a:gd name="connsiteY99" fmla="*/ 134938 h 361951"/>
              <a:gd name="connsiteX100" fmla="*/ 260351 w 271463"/>
              <a:gd name="connsiteY100" fmla="*/ 122238 h 361951"/>
              <a:gd name="connsiteX101" fmla="*/ 258763 w 271463"/>
              <a:gd name="connsiteY101" fmla="*/ 109538 h 361951"/>
              <a:gd name="connsiteX102" fmla="*/ 254001 w 271463"/>
              <a:gd name="connsiteY102" fmla="*/ 98425 h 361951"/>
              <a:gd name="connsiteX103" fmla="*/ 250826 w 271463"/>
              <a:gd name="connsiteY103" fmla="*/ 87313 h 361951"/>
              <a:gd name="connsiteX104" fmla="*/ 246063 w 271463"/>
              <a:gd name="connsiteY104" fmla="*/ 76200 h 361951"/>
              <a:gd name="connsiteX105" fmla="*/ 239713 w 271463"/>
              <a:gd name="connsiteY105" fmla="*/ 65088 h 361951"/>
              <a:gd name="connsiteX106" fmla="*/ 231776 w 271463"/>
              <a:gd name="connsiteY106" fmla="*/ 55563 h 361951"/>
              <a:gd name="connsiteX107" fmla="*/ 225426 w 271463"/>
              <a:gd name="connsiteY107" fmla="*/ 46038 h 361951"/>
              <a:gd name="connsiteX108" fmla="*/ 215901 w 271463"/>
              <a:gd name="connsiteY108" fmla="*/ 38100 h 361951"/>
              <a:gd name="connsiteX109" fmla="*/ 206376 w 271463"/>
              <a:gd name="connsiteY109" fmla="*/ 31750 h 361951"/>
              <a:gd name="connsiteX110" fmla="*/ 195263 w 271463"/>
              <a:gd name="connsiteY110" fmla="*/ 25400 h 361951"/>
              <a:gd name="connsiteX111" fmla="*/ 184150 w 271463"/>
              <a:gd name="connsiteY111" fmla="*/ 20638 h 361951"/>
              <a:gd name="connsiteX112" fmla="*/ 173038 w 271463"/>
              <a:gd name="connsiteY112" fmla="*/ 15875 h 361951"/>
              <a:gd name="connsiteX113" fmla="*/ 161925 w 271463"/>
              <a:gd name="connsiteY113" fmla="*/ 12700 h 361951"/>
              <a:gd name="connsiteX114" fmla="*/ 149225 w 271463"/>
              <a:gd name="connsiteY114" fmla="*/ 11113 h 361951"/>
              <a:gd name="connsiteX115" fmla="*/ 136525 w 271463"/>
              <a:gd name="connsiteY115" fmla="*/ 11113 h 361951"/>
              <a:gd name="connsiteX116" fmla="*/ 122238 w 271463"/>
              <a:gd name="connsiteY116" fmla="*/ 0 h 361951"/>
              <a:gd name="connsiteX117" fmla="*/ 136525 w 271463"/>
              <a:gd name="connsiteY117" fmla="*/ 0 h 361951"/>
              <a:gd name="connsiteX118" fmla="*/ 150813 w 271463"/>
              <a:gd name="connsiteY118" fmla="*/ 0 h 361951"/>
              <a:gd name="connsiteX119" fmla="*/ 163513 w 271463"/>
              <a:gd name="connsiteY119" fmla="*/ 1588 h 361951"/>
              <a:gd name="connsiteX120" fmla="*/ 176213 w 271463"/>
              <a:gd name="connsiteY120" fmla="*/ 4763 h 361951"/>
              <a:gd name="connsiteX121" fmla="*/ 188913 w 271463"/>
              <a:gd name="connsiteY121" fmla="*/ 9525 h 361951"/>
              <a:gd name="connsiteX122" fmla="*/ 201613 w 271463"/>
              <a:gd name="connsiteY122" fmla="*/ 14288 h 361951"/>
              <a:gd name="connsiteX123" fmla="*/ 212726 w 271463"/>
              <a:gd name="connsiteY123" fmla="*/ 22225 h 361951"/>
              <a:gd name="connsiteX124" fmla="*/ 223838 w 271463"/>
              <a:gd name="connsiteY124" fmla="*/ 30163 h 361951"/>
              <a:gd name="connsiteX125" fmla="*/ 231776 w 271463"/>
              <a:gd name="connsiteY125" fmla="*/ 38100 h 361951"/>
              <a:gd name="connsiteX126" fmla="*/ 241301 w 271463"/>
              <a:gd name="connsiteY126" fmla="*/ 47625 h 361951"/>
              <a:gd name="connsiteX127" fmla="*/ 249238 w 271463"/>
              <a:gd name="connsiteY127" fmla="*/ 58738 h 361951"/>
              <a:gd name="connsiteX128" fmla="*/ 254001 w 271463"/>
              <a:gd name="connsiteY128" fmla="*/ 69850 h 361951"/>
              <a:gd name="connsiteX129" fmla="*/ 261938 w 271463"/>
              <a:gd name="connsiteY129" fmla="*/ 80963 h 361951"/>
              <a:gd name="connsiteX130" fmla="*/ 265113 w 271463"/>
              <a:gd name="connsiteY130" fmla="*/ 95250 h 361951"/>
              <a:gd name="connsiteX131" fmla="*/ 269876 w 271463"/>
              <a:gd name="connsiteY131" fmla="*/ 107950 h 361951"/>
              <a:gd name="connsiteX132" fmla="*/ 271463 w 271463"/>
              <a:gd name="connsiteY132" fmla="*/ 122238 h 361951"/>
              <a:gd name="connsiteX133" fmla="*/ 271463 w 271463"/>
              <a:gd name="connsiteY133" fmla="*/ 134938 h 361951"/>
              <a:gd name="connsiteX134" fmla="*/ 271463 w 271463"/>
              <a:gd name="connsiteY134" fmla="*/ 157163 h 361951"/>
              <a:gd name="connsiteX135" fmla="*/ 265113 w 271463"/>
              <a:gd name="connsiteY135" fmla="*/ 177801 h 361951"/>
              <a:gd name="connsiteX136" fmla="*/ 260351 w 271463"/>
              <a:gd name="connsiteY136" fmla="*/ 198438 h 361951"/>
              <a:gd name="connsiteX137" fmla="*/ 252413 w 271463"/>
              <a:gd name="connsiteY137" fmla="*/ 219076 h 361951"/>
              <a:gd name="connsiteX138" fmla="*/ 241301 w 271463"/>
              <a:gd name="connsiteY138" fmla="*/ 236538 h 361951"/>
              <a:gd name="connsiteX139" fmla="*/ 231776 w 271463"/>
              <a:gd name="connsiteY139" fmla="*/ 255588 h 361951"/>
              <a:gd name="connsiteX140" fmla="*/ 207963 w 271463"/>
              <a:gd name="connsiteY140" fmla="*/ 288926 h 361951"/>
              <a:gd name="connsiteX141" fmla="*/ 184150 w 271463"/>
              <a:gd name="connsiteY141" fmla="*/ 317501 h 361951"/>
              <a:gd name="connsiteX142" fmla="*/ 161925 w 271463"/>
              <a:gd name="connsiteY142" fmla="*/ 339726 h 361951"/>
              <a:gd name="connsiteX143" fmla="*/ 139700 w 271463"/>
              <a:gd name="connsiteY143" fmla="*/ 360364 h 361951"/>
              <a:gd name="connsiteX144" fmla="*/ 136525 w 271463"/>
              <a:gd name="connsiteY144" fmla="*/ 361951 h 361951"/>
              <a:gd name="connsiteX145" fmla="*/ 131763 w 271463"/>
              <a:gd name="connsiteY145" fmla="*/ 360364 h 361951"/>
              <a:gd name="connsiteX146" fmla="*/ 109538 w 271463"/>
              <a:gd name="connsiteY146" fmla="*/ 339726 h 361951"/>
              <a:gd name="connsiteX147" fmla="*/ 87313 w 271463"/>
              <a:gd name="connsiteY147" fmla="*/ 317501 h 361951"/>
              <a:gd name="connsiteX148" fmla="*/ 63500 w 271463"/>
              <a:gd name="connsiteY148" fmla="*/ 288926 h 361951"/>
              <a:gd name="connsiteX149" fmla="*/ 41275 w 271463"/>
              <a:gd name="connsiteY149" fmla="*/ 254001 h 361951"/>
              <a:gd name="connsiteX150" fmla="*/ 30163 w 271463"/>
              <a:gd name="connsiteY150" fmla="*/ 236538 h 361951"/>
              <a:gd name="connsiteX151" fmla="*/ 19050 w 271463"/>
              <a:gd name="connsiteY151" fmla="*/ 217488 h 361951"/>
              <a:gd name="connsiteX152" fmla="*/ 11113 w 271463"/>
              <a:gd name="connsiteY152" fmla="*/ 198438 h 361951"/>
              <a:gd name="connsiteX153" fmla="*/ 6350 w 271463"/>
              <a:gd name="connsiteY153" fmla="*/ 177801 h 361951"/>
              <a:gd name="connsiteX154" fmla="*/ 0 w 271463"/>
              <a:gd name="connsiteY154" fmla="*/ 155576 h 361951"/>
              <a:gd name="connsiteX155" fmla="*/ 0 w 271463"/>
              <a:gd name="connsiteY155" fmla="*/ 134938 h 361951"/>
              <a:gd name="connsiteX156" fmla="*/ 0 w 271463"/>
              <a:gd name="connsiteY156" fmla="*/ 122238 h 361951"/>
              <a:gd name="connsiteX157" fmla="*/ 1588 w 271463"/>
              <a:gd name="connsiteY157" fmla="*/ 107950 h 361951"/>
              <a:gd name="connsiteX158" fmla="*/ 6350 w 271463"/>
              <a:gd name="connsiteY158" fmla="*/ 95250 h 361951"/>
              <a:gd name="connsiteX159" fmla="*/ 9525 w 271463"/>
              <a:gd name="connsiteY159" fmla="*/ 80963 h 361951"/>
              <a:gd name="connsiteX160" fmla="*/ 17463 w 271463"/>
              <a:gd name="connsiteY160" fmla="*/ 69850 h 361951"/>
              <a:gd name="connsiteX161" fmla="*/ 22225 w 271463"/>
              <a:gd name="connsiteY161" fmla="*/ 58738 h 361951"/>
              <a:gd name="connsiteX162" fmla="*/ 30163 w 271463"/>
              <a:gd name="connsiteY162" fmla="*/ 47625 h 361951"/>
              <a:gd name="connsiteX163" fmla="*/ 39688 w 271463"/>
              <a:gd name="connsiteY163" fmla="*/ 38100 h 361951"/>
              <a:gd name="connsiteX164" fmla="*/ 49213 w 271463"/>
              <a:gd name="connsiteY164" fmla="*/ 30163 h 361951"/>
              <a:gd name="connsiteX165" fmla="*/ 60325 w 271463"/>
              <a:gd name="connsiteY165" fmla="*/ 22225 h 361951"/>
              <a:gd name="connsiteX166" fmla="*/ 71438 w 271463"/>
              <a:gd name="connsiteY166" fmla="*/ 14288 h 361951"/>
              <a:gd name="connsiteX167" fmla="*/ 84138 w 271463"/>
              <a:gd name="connsiteY167" fmla="*/ 9525 h 361951"/>
              <a:gd name="connsiteX168" fmla="*/ 95250 w 271463"/>
              <a:gd name="connsiteY168" fmla="*/ 4763 h 361951"/>
              <a:gd name="connsiteX169" fmla="*/ 107950 w 271463"/>
              <a:gd name="connsiteY169" fmla="*/ 1588 h 361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1463" h="361951">
                <a:moveTo>
                  <a:pt x="136525" y="77788"/>
                </a:moveTo>
                <a:lnTo>
                  <a:pt x="125413" y="79375"/>
                </a:lnTo>
                <a:lnTo>
                  <a:pt x="114300" y="82550"/>
                </a:lnTo>
                <a:lnTo>
                  <a:pt x="104775" y="88900"/>
                </a:lnTo>
                <a:lnTo>
                  <a:pt x="95250" y="95250"/>
                </a:lnTo>
                <a:lnTo>
                  <a:pt x="88900" y="103188"/>
                </a:lnTo>
                <a:lnTo>
                  <a:pt x="84138" y="112713"/>
                </a:lnTo>
                <a:lnTo>
                  <a:pt x="80963" y="123825"/>
                </a:lnTo>
                <a:lnTo>
                  <a:pt x="77788" y="134938"/>
                </a:lnTo>
                <a:lnTo>
                  <a:pt x="80963" y="146050"/>
                </a:lnTo>
                <a:lnTo>
                  <a:pt x="84138" y="157163"/>
                </a:lnTo>
                <a:lnTo>
                  <a:pt x="88900" y="166688"/>
                </a:lnTo>
                <a:lnTo>
                  <a:pt x="95250" y="174625"/>
                </a:lnTo>
                <a:lnTo>
                  <a:pt x="104775" y="180975"/>
                </a:lnTo>
                <a:lnTo>
                  <a:pt x="114300" y="187325"/>
                </a:lnTo>
                <a:lnTo>
                  <a:pt x="125413" y="190500"/>
                </a:lnTo>
                <a:lnTo>
                  <a:pt x="136525" y="190500"/>
                </a:lnTo>
                <a:lnTo>
                  <a:pt x="147638" y="190500"/>
                </a:lnTo>
                <a:lnTo>
                  <a:pt x="158750" y="187325"/>
                </a:lnTo>
                <a:lnTo>
                  <a:pt x="166688" y="180975"/>
                </a:lnTo>
                <a:lnTo>
                  <a:pt x="176213" y="174625"/>
                </a:lnTo>
                <a:lnTo>
                  <a:pt x="182563" y="166688"/>
                </a:lnTo>
                <a:lnTo>
                  <a:pt x="187326" y="157163"/>
                </a:lnTo>
                <a:lnTo>
                  <a:pt x="192088" y="146050"/>
                </a:lnTo>
                <a:lnTo>
                  <a:pt x="193676" y="134938"/>
                </a:lnTo>
                <a:lnTo>
                  <a:pt x="192088" y="123825"/>
                </a:lnTo>
                <a:lnTo>
                  <a:pt x="187326" y="112713"/>
                </a:lnTo>
                <a:lnTo>
                  <a:pt x="182563" y="103188"/>
                </a:lnTo>
                <a:lnTo>
                  <a:pt x="176213" y="95250"/>
                </a:lnTo>
                <a:lnTo>
                  <a:pt x="166688" y="88900"/>
                </a:lnTo>
                <a:lnTo>
                  <a:pt x="158750" y="82550"/>
                </a:lnTo>
                <a:lnTo>
                  <a:pt x="147638" y="79375"/>
                </a:lnTo>
                <a:close/>
                <a:moveTo>
                  <a:pt x="136525" y="66675"/>
                </a:moveTo>
                <a:lnTo>
                  <a:pt x="149225" y="68263"/>
                </a:lnTo>
                <a:lnTo>
                  <a:pt x="161925" y="71438"/>
                </a:lnTo>
                <a:lnTo>
                  <a:pt x="174626" y="77788"/>
                </a:lnTo>
                <a:lnTo>
                  <a:pt x="184151" y="87313"/>
                </a:lnTo>
                <a:lnTo>
                  <a:pt x="192088" y="96838"/>
                </a:lnTo>
                <a:lnTo>
                  <a:pt x="198438" y="109538"/>
                </a:lnTo>
                <a:lnTo>
                  <a:pt x="203201" y="122238"/>
                </a:lnTo>
                <a:lnTo>
                  <a:pt x="204788" y="134938"/>
                </a:lnTo>
                <a:lnTo>
                  <a:pt x="203201" y="147638"/>
                </a:lnTo>
                <a:lnTo>
                  <a:pt x="198438" y="161925"/>
                </a:lnTo>
                <a:lnTo>
                  <a:pt x="192088" y="173038"/>
                </a:lnTo>
                <a:lnTo>
                  <a:pt x="184151" y="184150"/>
                </a:lnTo>
                <a:lnTo>
                  <a:pt x="174626" y="190500"/>
                </a:lnTo>
                <a:lnTo>
                  <a:pt x="161925" y="198438"/>
                </a:lnTo>
                <a:lnTo>
                  <a:pt x="149225" y="201613"/>
                </a:lnTo>
                <a:lnTo>
                  <a:pt x="136525" y="203200"/>
                </a:lnTo>
                <a:lnTo>
                  <a:pt x="122238" y="201613"/>
                </a:lnTo>
                <a:lnTo>
                  <a:pt x="109538" y="198438"/>
                </a:lnTo>
                <a:lnTo>
                  <a:pt x="98425" y="190500"/>
                </a:lnTo>
                <a:lnTo>
                  <a:pt x="87313" y="184150"/>
                </a:lnTo>
                <a:lnTo>
                  <a:pt x="80963" y="173038"/>
                </a:lnTo>
                <a:lnTo>
                  <a:pt x="73025" y="161925"/>
                </a:lnTo>
                <a:lnTo>
                  <a:pt x="69850" y="147638"/>
                </a:lnTo>
                <a:lnTo>
                  <a:pt x="66675" y="134938"/>
                </a:lnTo>
                <a:lnTo>
                  <a:pt x="69850" y="122238"/>
                </a:lnTo>
                <a:lnTo>
                  <a:pt x="73025" y="109538"/>
                </a:lnTo>
                <a:lnTo>
                  <a:pt x="80963" y="96838"/>
                </a:lnTo>
                <a:lnTo>
                  <a:pt x="87313" y="87313"/>
                </a:lnTo>
                <a:lnTo>
                  <a:pt x="98425" y="77788"/>
                </a:lnTo>
                <a:lnTo>
                  <a:pt x="109538" y="71438"/>
                </a:lnTo>
                <a:lnTo>
                  <a:pt x="122238" y="68263"/>
                </a:lnTo>
                <a:close/>
                <a:moveTo>
                  <a:pt x="122238" y="11113"/>
                </a:moveTo>
                <a:lnTo>
                  <a:pt x="109538" y="12700"/>
                </a:lnTo>
                <a:lnTo>
                  <a:pt x="98425" y="15875"/>
                </a:lnTo>
                <a:lnTo>
                  <a:pt x="87313" y="20638"/>
                </a:lnTo>
                <a:lnTo>
                  <a:pt x="76200" y="25400"/>
                </a:lnTo>
                <a:lnTo>
                  <a:pt x="65088" y="31750"/>
                </a:lnTo>
                <a:lnTo>
                  <a:pt x="55563" y="38100"/>
                </a:lnTo>
                <a:lnTo>
                  <a:pt x="49213" y="46038"/>
                </a:lnTo>
                <a:lnTo>
                  <a:pt x="39688" y="55563"/>
                </a:lnTo>
                <a:lnTo>
                  <a:pt x="31750" y="65088"/>
                </a:lnTo>
                <a:lnTo>
                  <a:pt x="26988" y="76200"/>
                </a:lnTo>
                <a:lnTo>
                  <a:pt x="20638" y="87313"/>
                </a:lnTo>
                <a:lnTo>
                  <a:pt x="17463" y="98425"/>
                </a:lnTo>
                <a:lnTo>
                  <a:pt x="12700" y="109538"/>
                </a:lnTo>
                <a:lnTo>
                  <a:pt x="11113" y="122238"/>
                </a:lnTo>
                <a:lnTo>
                  <a:pt x="11113" y="134938"/>
                </a:lnTo>
                <a:lnTo>
                  <a:pt x="11113" y="153988"/>
                </a:lnTo>
                <a:lnTo>
                  <a:pt x="15875" y="173038"/>
                </a:lnTo>
                <a:lnTo>
                  <a:pt x="20638" y="188913"/>
                </a:lnTo>
                <a:lnTo>
                  <a:pt x="28575" y="207963"/>
                </a:lnTo>
                <a:lnTo>
                  <a:pt x="34925" y="223838"/>
                </a:lnTo>
                <a:lnTo>
                  <a:pt x="44450" y="241301"/>
                </a:lnTo>
                <a:lnTo>
                  <a:pt x="65088" y="271463"/>
                </a:lnTo>
                <a:lnTo>
                  <a:pt x="87313" y="298451"/>
                </a:lnTo>
                <a:lnTo>
                  <a:pt x="107950" y="320676"/>
                </a:lnTo>
                <a:lnTo>
                  <a:pt x="136525" y="349251"/>
                </a:lnTo>
                <a:lnTo>
                  <a:pt x="163513" y="320676"/>
                </a:lnTo>
                <a:lnTo>
                  <a:pt x="184150" y="298451"/>
                </a:lnTo>
                <a:lnTo>
                  <a:pt x="206376" y="273051"/>
                </a:lnTo>
                <a:lnTo>
                  <a:pt x="227013" y="241301"/>
                </a:lnTo>
                <a:lnTo>
                  <a:pt x="236538" y="223838"/>
                </a:lnTo>
                <a:lnTo>
                  <a:pt x="242888" y="207963"/>
                </a:lnTo>
                <a:lnTo>
                  <a:pt x="250826" y="190501"/>
                </a:lnTo>
                <a:lnTo>
                  <a:pt x="257176" y="173038"/>
                </a:lnTo>
                <a:lnTo>
                  <a:pt x="260351" y="153988"/>
                </a:lnTo>
                <a:lnTo>
                  <a:pt x="260351" y="134938"/>
                </a:lnTo>
                <a:lnTo>
                  <a:pt x="260351" y="122238"/>
                </a:lnTo>
                <a:lnTo>
                  <a:pt x="258763" y="109538"/>
                </a:lnTo>
                <a:lnTo>
                  <a:pt x="254001" y="98425"/>
                </a:lnTo>
                <a:lnTo>
                  <a:pt x="250826" y="87313"/>
                </a:lnTo>
                <a:lnTo>
                  <a:pt x="246063" y="76200"/>
                </a:lnTo>
                <a:lnTo>
                  <a:pt x="239713" y="65088"/>
                </a:lnTo>
                <a:lnTo>
                  <a:pt x="231776" y="55563"/>
                </a:lnTo>
                <a:lnTo>
                  <a:pt x="225426" y="46038"/>
                </a:lnTo>
                <a:lnTo>
                  <a:pt x="215901" y="38100"/>
                </a:lnTo>
                <a:lnTo>
                  <a:pt x="206376" y="31750"/>
                </a:lnTo>
                <a:lnTo>
                  <a:pt x="195263" y="25400"/>
                </a:lnTo>
                <a:lnTo>
                  <a:pt x="184150" y="20638"/>
                </a:lnTo>
                <a:lnTo>
                  <a:pt x="173038" y="15875"/>
                </a:lnTo>
                <a:lnTo>
                  <a:pt x="161925" y="12700"/>
                </a:lnTo>
                <a:lnTo>
                  <a:pt x="149225" y="11113"/>
                </a:lnTo>
                <a:lnTo>
                  <a:pt x="136525" y="11113"/>
                </a:lnTo>
                <a:close/>
                <a:moveTo>
                  <a:pt x="122238" y="0"/>
                </a:moveTo>
                <a:lnTo>
                  <a:pt x="136525" y="0"/>
                </a:lnTo>
                <a:lnTo>
                  <a:pt x="150813" y="0"/>
                </a:lnTo>
                <a:lnTo>
                  <a:pt x="163513" y="1588"/>
                </a:lnTo>
                <a:lnTo>
                  <a:pt x="176213" y="4763"/>
                </a:lnTo>
                <a:lnTo>
                  <a:pt x="188913" y="9525"/>
                </a:lnTo>
                <a:lnTo>
                  <a:pt x="201613" y="14288"/>
                </a:lnTo>
                <a:lnTo>
                  <a:pt x="212726" y="22225"/>
                </a:lnTo>
                <a:lnTo>
                  <a:pt x="223838" y="30163"/>
                </a:lnTo>
                <a:lnTo>
                  <a:pt x="231776" y="38100"/>
                </a:lnTo>
                <a:lnTo>
                  <a:pt x="241301" y="47625"/>
                </a:lnTo>
                <a:lnTo>
                  <a:pt x="249238" y="58738"/>
                </a:lnTo>
                <a:lnTo>
                  <a:pt x="254001" y="69850"/>
                </a:lnTo>
                <a:lnTo>
                  <a:pt x="261938" y="80963"/>
                </a:lnTo>
                <a:lnTo>
                  <a:pt x="265113" y="95250"/>
                </a:lnTo>
                <a:lnTo>
                  <a:pt x="269876" y="107950"/>
                </a:lnTo>
                <a:lnTo>
                  <a:pt x="271463" y="122238"/>
                </a:lnTo>
                <a:lnTo>
                  <a:pt x="271463" y="134938"/>
                </a:lnTo>
                <a:lnTo>
                  <a:pt x="271463" y="157163"/>
                </a:lnTo>
                <a:lnTo>
                  <a:pt x="265113" y="177801"/>
                </a:lnTo>
                <a:lnTo>
                  <a:pt x="260351" y="198438"/>
                </a:lnTo>
                <a:lnTo>
                  <a:pt x="252413" y="219076"/>
                </a:lnTo>
                <a:lnTo>
                  <a:pt x="241301" y="236538"/>
                </a:lnTo>
                <a:lnTo>
                  <a:pt x="231776" y="255588"/>
                </a:lnTo>
                <a:lnTo>
                  <a:pt x="207963" y="288926"/>
                </a:lnTo>
                <a:lnTo>
                  <a:pt x="184150" y="317501"/>
                </a:lnTo>
                <a:lnTo>
                  <a:pt x="161925" y="339726"/>
                </a:lnTo>
                <a:lnTo>
                  <a:pt x="139700" y="360364"/>
                </a:lnTo>
                <a:lnTo>
                  <a:pt x="136525" y="361951"/>
                </a:lnTo>
                <a:lnTo>
                  <a:pt x="131763" y="360364"/>
                </a:lnTo>
                <a:lnTo>
                  <a:pt x="109538" y="339726"/>
                </a:lnTo>
                <a:lnTo>
                  <a:pt x="87313" y="317501"/>
                </a:lnTo>
                <a:lnTo>
                  <a:pt x="63500" y="288926"/>
                </a:lnTo>
                <a:lnTo>
                  <a:pt x="41275" y="254001"/>
                </a:lnTo>
                <a:lnTo>
                  <a:pt x="30163" y="236538"/>
                </a:lnTo>
                <a:lnTo>
                  <a:pt x="19050" y="217488"/>
                </a:lnTo>
                <a:lnTo>
                  <a:pt x="11113" y="198438"/>
                </a:lnTo>
                <a:lnTo>
                  <a:pt x="6350" y="177801"/>
                </a:lnTo>
                <a:lnTo>
                  <a:pt x="0" y="155576"/>
                </a:lnTo>
                <a:lnTo>
                  <a:pt x="0" y="134938"/>
                </a:lnTo>
                <a:lnTo>
                  <a:pt x="0" y="122238"/>
                </a:lnTo>
                <a:lnTo>
                  <a:pt x="1588" y="107950"/>
                </a:lnTo>
                <a:lnTo>
                  <a:pt x="6350" y="95250"/>
                </a:lnTo>
                <a:lnTo>
                  <a:pt x="9525" y="80963"/>
                </a:lnTo>
                <a:lnTo>
                  <a:pt x="17463" y="69850"/>
                </a:lnTo>
                <a:lnTo>
                  <a:pt x="22225" y="58738"/>
                </a:lnTo>
                <a:lnTo>
                  <a:pt x="30163" y="47625"/>
                </a:lnTo>
                <a:lnTo>
                  <a:pt x="39688" y="38100"/>
                </a:lnTo>
                <a:lnTo>
                  <a:pt x="49213" y="30163"/>
                </a:lnTo>
                <a:lnTo>
                  <a:pt x="60325" y="22225"/>
                </a:lnTo>
                <a:lnTo>
                  <a:pt x="71438" y="14288"/>
                </a:lnTo>
                <a:lnTo>
                  <a:pt x="84138" y="9525"/>
                </a:lnTo>
                <a:lnTo>
                  <a:pt x="95250" y="4763"/>
                </a:lnTo>
                <a:lnTo>
                  <a:pt x="107950" y="158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square" anchor="ctr">
            <a:noAutofit/>
          </a:bodyPr>
          <a:lstStyle/>
          <a:p>
            <a:pPr algn="ctr"/>
            <a:endParaRPr/>
          </a:p>
        </p:txBody>
      </p:sp>
      <p:pic>
        <p:nvPicPr>
          <p:cNvPr id="76" name="图片 75">
            <a:extLst>
              <a:ext uri="{FF2B5EF4-FFF2-40B4-BE49-F238E27FC236}">
                <a16:creationId xmlns:a16="http://schemas.microsoft.com/office/drawing/2014/main" id="{7D89DDEB-94CA-41D4-AB65-4393FCB0035F}"/>
              </a:ext>
            </a:extLst>
          </p:cNvPr>
          <p:cNvPicPr>
            <a:picLocks noChangeAspect="1"/>
          </p:cNvPicPr>
          <p:nvPr/>
        </p:nvPicPr>
        <p:blipFill rotWithShape="1">
          <a:blip r:embed="rId4">
            <a:extLst>
              <a:ext uri="{28A0092B-C50C-407E-A947-70E740481C1C}">
                <a14:useLocalDpi xmlns:a14="http://schemas.microsoft.com/office/drawing/2010/main" val="0"/>
              </a:ext>
            </a:extLst>
          </a:blip>
          <a:srcRect l="32091" t="-431" r="1915" b="431"/>
          <a:stretch/>
        </p:blipFill>
        <p:spPr>
          <a:xfrm>
            <a:off x="5063104" y="2011679"/>
            <a:ext cx="2099695" cy="3539681"/>
          </a:xfrm>
          <a:prstGeom prst="rect">
            <a:avLst/>
          </a:prstGeom>
        </p:spPr>
      </p:pic>
      <p:sp>
        <p:nvSpPr>
          <p:cNvPr id="77" name="îŝľîḑê">
            <a:extLst>
              <a:ext uri="{FF2B5EF4-FFF2-40B4-BE49-F238E27FC236}">
                <a16:creationId xmlns:a16="http://schemas.microsoft.com/office/drawing/2014/main" id="{5A7E6619-1C4F-4DC0-A2AC-A8687FE9163C}"/>
              </a:ext>
            </a:extLst>
          </p:cNvPr>
          <p:cNvSpPr/>
          <p:nvPr/>
        </p:nvSpPr>
        <p:spPr bwMode="auto">
          <a:xfrm>
            <a:off x="746760" y="321335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dirty="0"/>
              <a:t>请输入内容请输入内容请输入内容</a:t>
            </a:r>
            <a:endParaRPr lang="en-US" altLang="zh-CN" dirty="0"/>
          </a:p>
        </p:txBody>
      </p:sp>
      <p:sp>
        <p:nvSpPr>
          <p:cNvPr id="78" name="i$1ïḍé">
            <a:extLst>
              <a:ext uri="{FF2B5EF4-FFF2-40B4-BE49-F238E27FC236}">
                <a16:creationId xmlns:a16="http://schemas.microsoft.com/office/drawing/2014/main" id="{17537D1B-E252-4FB9-9E48-005BED2EDC12}"/>
              </a:ext>
            </a:extLst>
          </p:cNvPr>
          <p:cNvSpPr txBox="1"/>
          <p:nvPr/>
        </p:nvSpPr>
        <p:spPr bwMode="auto">
          <a:xfrm>
            <a:off x="1336177" y="282576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zh-CN" altLang="en-US" sz="1800" b="1" dirty="0"/>
              <a:t>请输入标题</a:t>
            </a:r>
            <a:endParaRPr lang="en-US" altLang="zh-CN" sz="1800" b="1" dirty="0"/>
          </a:p>
        </p:txBody>
      </p:sp>
      <p:sp>
        <p:nvSpPr>
          <p:cNvPr id="79" name="îŝľîḑê">
            <a:extLst>
              <a:ext uri="{FF2B5EF4-FFF2-40B4-BE49-F238E27FC236}">
                <a16:creationId xmlns:a16="http://schemas.microsoft.com/office/drawing/2014/main" id="{D6A6723E-FD82-417D-B1A0-33E666439411}"/>
              </a:ext>
            </a:extLst>
          </p:cNvPr>
          <p:cNvSpPr/>
          <p:nvPr/>
        </p:nvSpPr>
        <p:spPr bwMode="auto">
          <a:xfrm>
            <a:off x="746760" y="513359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a:lnSpc>
                <a:spcPct val="130000"/>
              </a:lnSpc>
            </a:pPr>
            <a:r>
              <a:rPr lang="zh-CN" altLang="en-US" dirty="0"/>
              <a:t>请输入内容请输入内容请输入内容</a:t>
            </a:r>
            <a:endParaRPr lang="en-US" altLang="zh-CN" dirty="0"/>
          </a:p>
        </p:txBody>
      </p:sp>
      <p:sp>
        <p:nvSpPr>
          <p:cNvPr id="80" name="i$1ïḍé">
            <a:extLst>
              <a:ext uri="{FF2B5EF4-FFF2-40B4-BE49-F238E27FC236}">
                <a16:creationId xmlns:a16="http://schemas.microsoft.com/office/drawing/2014/main" id="{25056AF5-9E0B-4656-9E3A-0692EDC70B5B}"/>
              </a:ext>
            </a:extLst>
          </p:cNvPr>
          <p:cNvSpPr txBox="1"/>
          <p:nvPr/>
        </p:nvSpPr>
        <p:spPr bwMode="auto">
          <a:xfrm>
            <a:off x="1336177" y="474600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buFontTx/>
              <a:buNone/>
            </a:pPr>
            <a:r>
              <a:rPr lang="zh-CN" altLang="en-US" sz="1800" b="1" dirty="0"/>
              <a:t>请输入标题</a:t>
            </a:r>
            <a:endParaRPr lang="en-US" altLang="zh-CN" sz="1800" b="1" dirty="0"/>
          </a:p>
        </p:txBody>
      </p:sp>
      <p:sp>
        <p:nvSpPr>
          <p:cNvPr id="81" name="îŝľîḑê">
            <a:extLst>
              <a:ext uri="{FF2B5EF4-FFF2-40B4-BE49-F238E27FC236}">
                <a16:creationId xmlns:a16="http://schemas.microsoft.com/office/drawing/2014/main" id="{D031B8D6-A626-4C39-835F-F153A52B51D3}"/>
              </a:ext>
            </a:extLst>
          </p:cNvPr>
          <p:cNvSpPr/>
          <p:nvPr/>
        </p:nvSpPr>
        <p:spPr bwMode="auto">
          <a:xfrm>
            <a:off x="8702040" y="321335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dirty="0"/>
              <a:t>请输入内容请输入内容请输入内容</a:t>
            </a:r>
            <a:endParaRPr lang="en-US" altLang="zh-CN" dirty="0"/>
          </a:p>
        </p:txBody>
      </p:sp>
      <p:sp>
        <p:nvSpPr>
          <p:cNvPr id="82" name="i$1ïḍé">
            <a:extLst>
              <a:ext uri="{FF2B5EF4-FFF2-40B4-BE49-F238E27FC236}">
                <a16:creationId xmlns:a16="http://schemas.microsoft.com/office/drawing/2014/main" id="{B63C4A1C-482F-4695-BADE-349628829574}"/>
              </a:ext>
            </a:extLst>
          </p:cNvPr>
          <p:cNvSpPr txBox="1"/>
          <p:nvPr/>
        </p:nvSpPr>
        <p:spPr bwMode="auto">
          <a:xfrm>
            <a:off x="8702040" y="282576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请输入标题</a:t>
            </a:r>
            <a:endParaRPr lang="en-US" altLang="zh-CN" sz="1800" b="1" dirty="0"/>
          </a:p>
        </p:txBody>
      </p:sp>
      <p:sp>
        <p:nvSpPr>
          <p:cNvPr id="83" name="îŝľîḑê">
            <a:extLst>
              <a:ext uri="{FF2B5EF4-FFF2-40B4-BE49-F238E27FC236}">
                <a16:creationId xmlns:a16="http://schemas.microsoft.com/office/drawing/2014/main" id="{53861E07-9877-4F72-8EEF-36846B28A932}"/>
              </a:ext>
            </a:extLst>
          </p:cNvPr>
          <p:cNvSpPr/>
          <p:nvPr/>
        </p:nvSpPr>
        <p:spPr bwMode="auto">
          <a:xfrm>
            <a:off x="8702040" y="5133598"/>
            <a:ext cx="2697480" cy="1130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30000"/>
              </a:lnSpc>
            </a:pPr>
            <a:r>
              <a:rPr lang="zh-CN" altLang="en-US" dirty="0"/>
              <a:t>请输入内容请输入内容请输入内容</a:t>
            </a:r>
            <a:endParaRPr lang="en-US" altLang="zh-CN" dirty="0"/>
          </a:p>
        </p:txBody>
      </p:sp>
      <p:sp>
        <p:nvSpPr>
          <p:cNvPr id="84" name="i$1ïḍé">
            <a:extLst>
              <a:ext uri="{FF2B5EF4-FFF2-40B4-BE49-F238E27FC236}">
                <a16:creationId xmlns:a16="http://schemas.microsoft.com/office/drawing/2014/main" id="{B7C8612B-3A37-4167-8D0D-E467F9B64615}"/>
              </a:ext>
            </a:extLst>
          </p:cNvPr>
          <p:cNvSpPr txBox="1"/>
          <p:nvPr/>
        </p:nvSpPr>
        <p:spPr bwMode="auto">
          <a:xfrm>
            <a:off x="8702040" y="4746000"/>
            <a:ext cx="2108063"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请输入标题</a:t>
            </a:r>
            <a:endParaRPr lang="en-US" altLang="zh-CN" sz="1800" b="1" dirty="0"/>
          </a:p>
        </p:txBody>
      </p:sp>
    </p:spTree>
    <p:extLst>
      <p:ext uri="{BB962C8B-B14F-4D97-AF65-F5344CB8AC3E}">
        <p14:creationId xmlns:p14="http://schemas.microsoft.com/office/powerpoint/2010/main" val="3272308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D76B3EA-9687-478A-B3D0-7EBCC588AC41}"/>
              </a:ext>
            </a:extLst>
          </p:cNvPr>
          <p:cNvSpPr/>
          <p:nvPr/>
        </p:nvSpPr>
        <p:spPr>
          <a:xfrm>
            <a:off x="10641013" y="2441258"/>
            <a:ext cx="119062" cy="4889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p>
        </p:txBody>
      </p:sp>
      <p:sp>
        <p:nvSpPr>
          <p:cNvPr id="3" name="文本框 60">
            <a:extLst>
              <a:ext uri="{FF2B5EF4-FFF2-40B4-BE49-F238E27FC236}">
                <a16:creationId xmlns:a16="http://schemas.microsoft.com/office/drawing/2014/main" id="{BA3F2FC3-DCB3-4200-ACB3-1DE01C5D584E}"/>
              </a:ext>
            </a:extLst>
          </p:cNvPr>
          <p:cNvSpPr txBox="1">
            <a:spLocks noChangeArrowheads="1"/>
          </p:cNvSpPr>
          <p:nvPr/>
        </p:nvSpPr>
        <p:spPr bwMode="auto">
          <a:xfrm>
            <a:off x="7527925" y="2438083"/>
            <a:ext cx="30749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Light" panose="020B0502040204020203" pitchFamily="34" charset="-122"/>
              </a:defRPr>
            </a:lvl9pPr>
          </a:lstStyle>
          <a:p>
            <a:pPr algn="r" eaLnBrk="1" hangingPunct="1">
              <a:lnSpc>
                <a:spcPct val="100000"/>
              </a:lnSpc>
              <a:spcBef>
                <a:spcPct val="0"/>
              </a:spcBef>
              <a:buFontTx/>
              <a:buNone/>
            </a:pPr>
            <a:r>
              <a:rPr lang="zh-CN" altLang="en-US" sz="2400" dirty="0"/>
              <a:t>添加标题文字</a:t>
            </a:r>
          </a:p>
        </p:txBody>
      </p:sp>
      <p:sp>
        <p:nvSpPr>
          <p:cNvPr id="4" name="Content Placeholder 2">
            <a:extLst>
              <a:ext uri="{FF2B5EF4-FFF2-40B4-BE49-F238E27FC236}">
                <a16:creationId xmlns:a16="http://schemas.microsoft.com/office/drawing/2014/main" id="{51F3B43A-35E3-4485-B003-B92324CEF5FB}"/>
              </a:ext>
            </a:extLst>
          </p:cNvPr>
          <p:cNvSpPr txBox="1">
            <a:spLocks/>
          </p:cNvSpPr>
          <p:nvPr/>
        </p:nvSpPr>
        <p:spPr>
          <a:xfrm>
            <a:off x="6161088" y="2952114"/>
            <a:ext cx="4727575" cy="2366645"/>
          </a:xfrm>
          <a:prstGeom prst="rect">
            <a:avLst/>
          </a:prstGeom>
        </p:spPr>
        <p:txBody>
          <a:bodyPr lIns="121920" tIns="60960" rIns="121920" bIns="60960"/>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fontAlgn="auto">
              <a:lnSpc>
                <a:spcPct val="150000"/>
              </a:lnSpc>
              <a:spcBef>
                <a:spcPts val="0"/>
              </a:spcBef>
              <a:spcAft>
                <a:spcPts val="0"/>
              </a:spcAft>
              <a:buFont typeface="Arial" pitchFamily="34" charset="0"/>
              <a:buNone/>
              <a:defRPr/>
            </a:pPr>
            <a:r>
              <a:rPr lang="zh-CN" altLang="en-US" sz="1600" dirty="0">
                <a:solidFill>
                  <a:schemeClr val="tx1">
                    <a:lumMod val="95000"/>
                    <a:lumOff val="5000"/>
                  </a:schemeClr>
                </a:solidFill>
                <a:latin typeface="微软雅黑 Light" panose="020B0502040204020203" pitchFamily="34" charset="-122"/>
              </a:rPr>
              <a:t>您的内容打在这里，或者通过复制您的文本后，在此框中选择粘贴，并选择只保留文字；您的内容打在这里，或者通过复制您的文本后，在此框中选择粘贴，并选择只保留文字；您的内容打在这里，或者通过复制您的文本后，在此框中选择粘贴。</a:t>
            </a:r>
            <a:endParaRPr lang="id-ID" altLang="zh-CN" sz="1600" dirty="0">
              <a:solidFill>
                <a:schemeClr val="tx1">
                  <a:lumMod val="95000"/>
                  <a:lumOff val="5000"/>
                </a:schemeClr>
              </a:solidFill>
              <a:ea typeface="Open Sans Light" pitchFamily="34" charset="0"/>
              <a:cs typeface="Open Sans Light" pitchFamily="34" charset="0"/>
            </a:endParaRPr>
          </a:p>
        </p:txBody>
      </p:sp>
      <p:sp>
        <p:nvSpPr>
          <p:cNvPr id="5" name="Rectangle 27">
            <a:extLst>
              <a:ext uri="{FF2B5EF4-FFF2-40B4-BE49-F238E27FC236}">
                <a16:creationId xmlns:a16="http://schemas.microsoft.com/office/drawing/2014/main" id="{2F1023E2-CD34-4D4A-BDCF-17AFE69B9A47}"/>
              </a:ext>
            </a:extLst>
          </p:cNvPr>
          <p:cNvSpPr/>
          <p:nvPr/>
        </p:nvSpPr>
        <p:spPr>
          <a:xfrm>
            <a:off x="8904288" y="5111750"/>
            <a:ext cx="1874837" cy="490538"/>
          </a:xfrm>
          <a:prstGeom prst="roundRect">
            <a:avLst>
              <a:gd name="adj" fmla="val 27969"/>
            </a:avLst>
          </a:prstGeom>
          <a:solidFill>
            <a:schemeClr val="accent1"/>
          </a:solidFill>
          <a:ln w="25400">
            <a:solidFill>
              <a:schemeClr val="bg1"/>
            </a:solidFill>
          </a:ln>
          <a:effectLst>
            <a:outerShdw blurRad="508000" dist="596900" dir="3600000" sx="89000" sy="89000" algn="tl" rotWithShape="0">
              <a:schemeClr val="bg1">
                <a:lumMod val="50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r>
              <a:rPr lang="en-US" altLang="zh-CN" dirty="0">
                <a:solidFill>
                  <a:schemeClr val="bg1"/>
                </a:solidFill>
                <a:latin typeface="+mn-ea"/>
              </a:rPr>
              <a:t>More Details</a:t>
            </a:r>
          </a:p>
        </p:txBody>
      </p:sp>
      <p:grpSp>
        <p:nvGrpSpPr>
          <p:cNvPr id="11" name="íṥlïḍê">
            <a:extLst>
              <a:ext uri="{FF2B5EF4-FFF2-40B4-BE49-F238E27FC236}">
                <a16:creationId xmlns:a16="http://schemas.microsoft.com/office/drawing/2014/main" id="{D56D94FC-54BA-41ED-A66F-D17963FED310}"/>
              </a:ext>
            </a:extLst>
          </p:cNvPr>
          <p:cNvGrpSpPr/>
          <p:nvPr/>
        </p:nvGrpSpPr>
        <p:grpSpPr>
          <a:xfrm>
            <a:off x="914400" y="2425766"/>
            <a:ext cx="4748266" cy="2625500"/>
            <a:chOff x="151177" y="1856631"/>
            <a:chExt cx="5859098" cy="3239723"/>
          </a:xfrm>
        </p:grpSpPr>
        <p:grpSp>
          <p:nvGrpSpPr>
            <p:cNvPr id="12" name="í$ḻiḓê">
              <a:extLst>
                <a:ext uri="{FF2B5EF4-FFF2-40B4-BE49-F238E27FC236}">
                  <a16:creationId xmlns:a16="http://schemas.microsoft.com/office/drawing/2014/main" id="{470486B9-655A-479D-9454-ABC1CF0126E6}"/>
                </a:ext>
              </a:extLst>
            </p:cNvPr>
            <p:cNvGrpSpPr/>
            <p:nvPr/>
          </p:nvGrpSpPr>
          <p:grpSpPr>
            <a:xfrm>
              <a:off x="151177" y="4973435"/>
              <a:ext cx="5859098" cy="122919"/>
              <a:chOff x="-1348120" y="5777968"/>
              <a:chExt cx="9361040" cy="187524"/>
            </a:xfrm>
          </p:grpSpPr>
          <p:sp>
            <p:nvSpPr>
              <p:cNvPr id="19" name="îṥľïďé">
                <a:extLst>
                  <a:ext uri="{FF2B5EF4-FFF2-40B4-BE49-F238E27FC236}">
                    <a16:creationId xmlns:a16="http://schemas.microsoft.com/office/drawing/2014/main" id="{506187DE-00C2-4423-ACF2-A7FB1EA490EF}"/>
                  </a:ext>
                </a:extLst>
              </p:cNvPr>
              <p:cNvSpPr/>
              <p:nvPr/>
            </p:nvSpPr>
            <p:spPr>
              <a:xfrm flipV="1">
                <a:off x="-1348120" y="5928916"/>
                <a:ext cx="9361040" cy="3657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fontScale="25000" lnSpcReduction="20000"/>
              </a:bodyPr>
              <a:lstStyle/>
              <a:p>
                <a:pPr algn="ctr"/>
                <a:endParaRPr/>
              </a:p>
            </p:txBody>
          </p:sp>
          <p:sp>
            <p:nvSpPr>
              <p:cNvPr id="20" name="îṡļîḍè">
                <a:extLst>
                  <a:ext uri="{FF2B5EF4-FFF2-40B4-BE49-F238E27FC236}">
                    <a16:creationId xmlns:a16="http://schemas.microsoft.com/office/drawing/2014/main" id="{9DC1AF68-8A5B-4853-B076-743D0C244CFA}"/>
                  </a:ext>
                </a:extLst>
              </p:cNvPr>
              <p:cNvSpPr/>
              <p:nvPr/>
            </p:nvSpPr>
            <p:spPr>
              <a:xfrm>
                <a:off x="-1348120" y="5777968"/>
                <a:ext cx="9361040" cy="151090"/>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fontScale="25000" lnSpcReduction="20000"/>
              </a:bodyPr>
              <a:lstStyle/>
              <a:p>
                <a:pPr algn="ctr"/>
                <a:endParaRPr/>
              </a:p>
            </p:txBody>
          </p:sp>
        </p:grpSp>
        <p:grpSp>
          <p:nvGrpSpPr>
            <p:cNvPr id="13" name="í$1îḍê">
              <a:extLst>
                <a:ext uri="{FF2B5EF4-FFF2-40B4-BE49-F238E27FC236}">
                  <a16:creationId xmlns:a16="http://schemas.microsoft.com/office/drawing/2014/main" id="{E86CD2F2-8F54-4327-85F6-9AF39970D6E6}"/>
                </a:ext>
              </a:extLst>
            </p:cNvPr>
            <p:cNvGrpSpPr/>
            <p:nvPr/>
          </p:nvGrpSpPr>
          <p:grpSpPr>
            <a:xfrm>
              <a:off x="661705" y="1856631"/>
              <a:ext cx="4849501" cy="3080807"/>
              <a:chOff x="-358011" y="1139528"/>
              <a:chExt cx="7398304" cy="4700016"/>
            </a:xfrm>
          </p:grpSpPr>
          <p:grpSp>
            <p:nvGrpSpPr>
              <p:cNvPr id="15" name="ï$ļíďé">
                <a:extLst>
                  <a:ext uri="{FF2B5EF4-FFF2-40B4-BE49-F238E27FC236}">
                    <a16:creationId xmlns:a16="http://schemas.microsoft.com/office/drawing/2014/main" id="{446AE23A-2ED2-4192-82BE-000C9405A0CC}"/>
                  </a:ext>
                </a:extLst>
              </p:cNvPr>
              <p:cNvGrpSpPr/>
              <p:nvPr/>
            </p:nvGrpSpPr>
            <p:grpSpPr>
              <a:xfrm>
                <a:off x="-358011" y="1139528"/>
                <a:ext cx="7398304" cy="4700016"/>
                <a:chOff x="-358011" y="1139528"/>
                <a:chExt cx="7398304" cy="4700016"/>
              </a:xfrm>
            </p:grpSpPr>
            <p:sp>
              <p:nvSpPr>
                <p:cNvPr id="17" name="iṥḻïḍé">
                  <a:extLst>
                    <a:ext uri="{FF2B5EF4-FFF2-40B4-BE49-F238E27FC236}">
                      <a16:creationId xmlns:a16="http://schemas.microsoft.com/office/drawing/2014/main" id="{8068E452-676D-4EF4-84C4-5AAAFD8C5330}"/>
                    </a:ext>
                  </a:extLst>
                </p:cNvPr>
                <p:cNvSpPr/>
                <p:nvPr/>
              </p:nvSpPr>
              <p:spPr>
                <a:xfrm>
                  <a:off x="-358011" y="1160081"/>
                  <a:ext cx="7380821" cy="4658912"/>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p>
                  <a:pPr algn="ctr"/>
                  <a:endParaRPr/>
                </a:p>
              </p:txBody>
            </p:sp>
            <p:sp>
              <p:nvSpPr>
                <p:cNvPr id="18" name="îṧ1iḋè">
                  <a:extLst>
                    <a:ext uri="{FF2B5EF4-FFF2-40B4-BE49-F238E27FC236}">
                      <a16:creationId xmlns:a16="http://schemas.microsoft.com/office/drawing/2014/main" id="{5910ABED-0D8F-4752-8964-F92F565A1196}"/>
                    </a:ext>
                  </a:extLst>
                </p:cNvPr>
                <p:cNvSpPr/>
                <p:nvPr/>
              </p:nvSpPr>
              <p:spPr>
                <a:xfrm>
                  <a:off x="4509683" y="1139528"/>
                  <a:ext cx="2530610" cy="4700016"/>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a:bodyPr>
                <a:lstStyle/>
                <a:p>
                  <a:pPr algn="ctr"/>
                  <a:endParaRPr/>
                </a:p>
              </p:txBody>
            </p:sp>
          </p:grpSp>
          <p:sp>
            <p:nvSpPr>
              <p:cNvPr id="16" name="îs1íḑè">
                <a:extLst>
                  <a:ext uri="{FF2B5EF4-FFF2-40B4-BE49-F238E27FC236}">
                    <a16:creationId xmlns:a16="http://schemas.microsoft.com/office/drawing/2014/main" id="{8F665D99-04BD-4771-A416-89ECCBBF58FD}"/>
                  </a:ext>
                </a:extLst>
              </p:cNvPr>
              <p:cNvSpPr/>
              <p:nvPr/>
            </p:nvSpPr>
            <p:spPr>
              <a:xfrm>
                <a:off x="3260392" y="1241052"/>
                <a:ext cx="144016" cy="144016"/>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anchor="ctr">
                <a:normAutofit fontScale="25000" lnSpcReduction="20000"/>
              </a:bodyPr>
              <a:lstStyle/>
              <a:p>
                <a:pPr algn="ctr"/>
                <a:endParaRPr/>
              </a:p>
            </p:txBody>
          </p:sp>
        </p:grpSp>
        <p:sp>
          <p:nvSpPr>
            <p:cNvPr id="14" name="ïŝḻiḍè">
              <a:extLst>
                <a:ext uri="{FF2B5EF4-FFF2-40B4-BE49-F238E27FC236}">
                  <a16:creationId xmlns:a16="http://schemas.microsoft.com/office/drawing/2014/main" id="{898BFE34-6366-4FDF-AC8F-431DEAEF3457}"/>
                </a:ext>
              </a:extLst>
            </p:cNvPr>
            <p:cNvSpPr/>
            <p:nvPr/>
          </p:nvSpPr>
          <p:spPr>
            <a:xfrm>
              <a:off x="813911" y="2037132"/>
              <a:ext cx="4515875" cy="2699819"/>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w="6350" cap="flat" cmpd="sng" algn="ctr">
              <a:solidFill>
                <a:schemeClr val="tx1"/>
              </a:solid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sp>
        <p:nvSpPr>
          <p:cNvPr id="21" name="文本占位符 20">
            <a:extLst>
              <a:ext uri="{FF2B5EF4-FFF2-40B4-BE49-F238E27FC236}">
                <a16:creationId xmlns:a16="http://schemas.microsoft.com/office/drawing/2014/main" id="{A2DF791B-41CC-4AA3-803F-DF5247F991DB}"/>
              </a:ext>
            </a:extLst>
          </p:cNvPr>
          <p:cNvSpPr>
            <a:spLocks noGrp="1"/>
          </p:cNvSpPr>
          <p:nvPr>
            <p:ph type="body" sz="quarter" idx="10"/>
          </p:nvPr>
        </p:nvSpPr>
        <p:spPr>
          <a:noFill/>
        </p:spPr>
        <p:txBody>
          <a:bodyPr/>
          <a:lstStyle/>
          <a:p>
            <a:r>
              <a:rPr lang="zh-CN" altLang="en-US" dirty="0"/>
              <a:t>请输入标题</a:t>
            </a:r>
            <a:endParaRPr lang="en-US" altLang="zh-CN" dirty="0"/>
          </a:p>
        </p:txBody>
      </p:sp>
    </p:spTree>
    <p:extLst>
      <p:ext uri="{BB962C8B-B14F-4D97-AF65-F5344CB8AC3E}">
        <p14:creationId xmlns:p14="http://schemas.microsoft.com/office/powerpoint/2010/main" val="359071023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Lst>
</file>

<file path=ppt/tags/tag10.xml><?xml version="1.0" encoding="utf-8"?>
<p:tagLst xmlns:a="http://schemas.openxmlformats.org/drawingml/2006/main" xmlns:r="http://schemas.openxmlformats.org/officeDocument/2006/relationships" xmlns:p="http://schemas.openxmlformats.org/presentationml/2006/main">
  <p:tag name="PA" val="v5.1.1"/>
</p:tagLst>
</file>

<file path=ppt/tags/tag11.xml><?xml version="1.0" encoding="utf-8"?>
<p:tagLst xmlns:a="http://schemas.openxmlformats.org/drawingml/2006/main" xmlns:r="http://schemas.openxmlformats.org/officeDocument/2006/relationships" xmlns:p="http://schemas.openxmlformats.org/presentationml/2006/main">
  <p:tag name="PA" val="v5.1.1"/>
</p:tagLst>
</file>

<file path=ppt/tags/tag12.xml><?xml version="1.0" encoding="utf-8"?>
<p:tagLst xmlns:a="http://schemas.openxmlformats.org/drawingml/2006/main" xmlns:r="http://schemas.openxmlformats.org/officeDocument/2006/relationships" xmlns:p="http://schemas.openxmlformats.org/presentationml/2006/main">
  <p:tag name="PA" val="v5.1.1"/>
</p:tagLst>
</file>

<file path=ppt/tags/tag13.xml><?xml version="1.0" encoding="utf-8"?>
<p:tagLst xmlns:a="http://schemas.openxmlformats.org/drawingml/2006/main" xmlns:r="http://schemas.openxmlformats.org/officeDocument/2006/relationships" xmlns:p="http://schemas.openxmlformats.org/presentationml/2006/main">
  <p:tag name="PA" val="v5.1.1"/>
</p:tagLst>
</file>

<file path=ppt/tags/tag14.xml><?xml version="1.0" encoding="utf-8"?>
<p:tagLst xmlns:a="http://schemas.openxmlformats.org/drawingml/2006/main" xmlns:r="http://schemas.openxmlformats.org/officeDocument/2006/relationships" xmlns:p="http://schemas.openxmlformats.org/presentationml/2006/main">
  <p:tag name="PA" val="v5.1.1"/>
</p:tagLst>
</file>

<file path=ppt/tags/tag15.xml><?xml version="1.0" encoding="utf-8"?>
<p:tagLst xmlns:a="http://schemas.openxmlformats.org/drawingml/2006/main" xmlns:r="http://schemas.openxmlformats.org/officeDocument/2006/relationships" xmlns:p="http://schemas.openxmlformats.org/presentationml/2006/main">
  <p:tag name="PA" val="v5.1.1"/>
</p:tagLst>
</file>

<file path=ppt/tags/tag16.xml><?xml version="1.0" encoding="utf-8"?>
<p:tagLst xmlns:a="http://schemas.openxmlformats.org/drawingml/2006/main" xmlns:r="http://schemas.openxmlformats.org/officeDocument/2006/relationships" xmlns:p="http://schemas.openxmlformats.org/presentationml/2006/main">
  <p:tag name="PA" val="v5.1.1"/>
</p:tagLst>
</file>

<file path=ppt/tags/tag17.xml><?xml version="1.0" encoding="utf-8"?>
<p:tagLst xmlns:a="http://schemas.openxmlformats.org/drawingml/2006/main" xmlns:r="http://schemas.openxmlformats.org/officeDocument/2006/relationships" xmlns:p="http://schemas.openxmlformats.org/presentationml/2006/main">
  <p:tag name="PA" val="v5.1.1"/>
</p:tagLst>
</file>

<file path=ppt/tags/tag18.xml><?xml version="1.0" encoding="utf-8"?>
<p:tagLst xmlns:a="http://schemas.openxmlformats.org/drawingml/2006/main" xmlns:r="http://schemas.openxmlformats.org/officeDocument/2006/relationships" xmlns:p="http://schemas.openxmlformats.org/presentationml/2006/main">
  <p:tag name="PA" val="v5.1.1"/>
</p:tagLst>
</file>

<file path=ppt/tags/tag19.xml><?xml version="1.0" encoding="utf-8"?>
<p:tagLst xmlns:a="http://schemas.openxmlformats.org/drawingml/2006/main" xmlns:r="http://schemas.openxmlformats.org/officeDocument/2006/relationships" xmlns:p="http://schemas.openxmlformats.org/presentationml/2006/main">
  <p:tag name="PA" val="v5.1.1"/>
</p:tagLst>
</file>

<file path=ppt/tags/tag2.xml><?xml version="1.0" encoding="utf-8"?>
<p:tagLst xmlns:a="http://schemas.openxmlformats.org/drawingml/2006/main" xmlns:r="http://schemas.openxmlformats.org/officeDocument/2006/relationships" xmlns:p="http://schemas.openxmlformats.org/presentationml/2006/main">
  <p:tag name="PA" val="v5.1.1"/>
</p:tagLst>
</file>

<file path=ppt/tags/tag20.xml><?xml version="1.0" encoding="utf-8"?>
<p:tagLst xmlns:a="http://schemas.openxmlformats.org/drawingml/2006/main" xmlns:r="http://schemas.openxmlformats.org/officeDocument/2006/relationships" xmlns:p="http://schemas.openxmlformats.org/presentationml/2006/main">
  <p:tag name="PA" val="v5.1.1"/>
</p:tagLst>
</file>

<file path=ppt/tags/tag21.xml><?xml version="1.0" encoding="utf-8"?>
<p:tagLst xmlns:a="http://schemas.openxmlformats.org/drawingml/2006/main" xmlns:r="http://schemas.openxmlformats.org/officeDocument/2006/relationships" xmlns:p="http://schemas.openxmlformats.org/presentationml/2006/main">
  <p:tag name="PA" val="v5.1.1"/>
</p:tagLst>
</file>

<file path=ppt/tags/tag22.xml><?xml version="1.0" encoding="utf-8"?>
<p:tagLst xmlns:a="http://schemas.openxmlformats.org/drawingml/2006/main" xmlns:r="http://schemas.openxmlformats.org/officeDocument/2006/relationships" xmlns:p="http://schemas.openxmlformats.org/presentationml/2006/main">
  <p:tag name="PA" val="v5.1.1"/>
</p:tagLst>
</file>

<file path=ppt/tags/tag23.xml><?xml version="1.0" encoding="utf-8"?>
<p:tagLst xmlns:a="http://schemas.openxmlformats.org/drawingml/2006/main" xmlns:r="http://schemas.openxmlformats.org/officeDocument/2006/relationships" xmlns:p="http://schemas.openxmlformats.org/presentationml/2006/main">
  <p:tag name="PA" val="v5.1.1"/>
</p:tagLst>
</file>

<file path=ppt/tags/tag24.xml><?xml version="1.0" encoding="utf-8"?>
<p:tagLst xmlns:a="http://schemas.openxmlformats.org/drawingml/2006/main" xmlns:r="http://schemas.openxmlformats.org/officeDocument/2006/relationships" xmlns:p="http://schemas.openxmlformats.org/presentationml/2006/main">
  <p:tag name="PA" val="v5.1.1"/>
</p:tagLst>
</file>

<file path=ppt/tags/tag25.xml><?xml version="1.0" encoding="utf-8"?>
<p:tagLst xmlns:a="http://schemas.openxmlformats.org/drawingml/2006/main" xmlns:r="http://schemas.openxmlformats.org/officeDocument/2006/relationships" xmlns:p="http://schemas.openxmlformats.org/presentationml/2006/main">
  <p:tag name="PA" val="v5.1.1"/>
</p:tagLst>
</file>

<file path=ppt/tags/tag26.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SubTitle"/>
  <p:tag name="MH_ORDER" val="1"/>
</p:tagLst>
</file>

<file path=ppt/tags/tag27.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SubTitle"/>
  <p:tag name="MH_ORDER" val="2"/>
</p:tagLst>
</file>

<file path=ppt/tags/tag28.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SubTitle"/>
  <p:tag name="MH_ORDER" val="3"/>
</p:tagLst>
</file>

<file path=ppt/tags/tag29.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SubTitle"/>
  <p:tag name="MH_ORDER" val="4"/>
</p:tagLst>
</file>

<file path=ppt/tags/tag3.xml><?xml version="1.0" encoding="utf-8"?>
<p:tagLst xmlns:a="http://schemas.openxmlformats.org/drawingml/2006/main" xmlns:r="http://schemas.openxmlformats.org/officeDocument/2006/relationships" xmlns:p="http://schemas.openxmlformats.org/presentationml/2006/main">
  <p:tag name="PA" val="v5.1.1"/>
</p:tagLst>
</file>

<file path=ppt/tags/tag30.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SubTitle"/>
  <p:tag name="MH_ORDER" val="5"/>
</p:tagLst>
</file>

<file path=ppt/tags/tag31.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SubTitle"/>
  <p:tag name="MH_ORDER" val="6"/>
</p:tagLst>
</file>

<file path=ppt/tags/tag32.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Other"/>
  <p:tag name="MH_ORDER" val="1"/>
</p:tagLst>
</file>

<file path=ppt/tags/tag33.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Other"/>
  <p:tag name="MH_ORDER" val="2"/>
</p:tagLst>
</file>

<file path=ppt/tags/tag34.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Other"/>
  <p:tag name="MH_ORDER" val="3"/>
</p:tagLst>
</file>

<file path=ppt/tags/tag35.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Other"/>
  <p:tag name="MH_ORDER" val="4"/>
</p:tagLst>
</file>

<file path=ppt/tags/tag36.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Other"/>
  <p:tag name="MH_ORDER" val="5"/>
</p:tagLst>
</file>

<file path=ppt/tags/tag37.xml><?xml version="1.0" encoding="utf-8"?>
<p:tagLst xmlns:a="http://schemas.openxmlformats.org/drawingml/2006/main" xmlns:r="http://schemas.openxmlformats.org/officeDocument/2006/relationships" xmlns:p="http://schemas.openxmlformats.org/presentationml/2006/main">
  <p:tag name="MH" val="20151228104613"/>
  <p:tag name="MH_LIBRARY" val="GRAPHIC"/>
  <p:tag name="MH_TYPE" val="Other"/>
  <p:tag name="MH_ORDER" val="6"/>
</p:tagLst>
</file>

<file path=ppt/tags/tag4.xml><?xml version="1.0" encoding="utf-8"?>
<p:tagLst xmlns:a="http://schemas.openxmlformats.org/drawingml/2006/main" xmlns:r="http://schemas.openxmlformats.org/officeDocument/2006/relationships" xmlns:p="http://schemas.openxmlformats.org/presentationml/2006/main">
  <p:tag name="PA" val="v5.1.1"/>
</p:tagLst>
</file>

<file path=ppt/tags/tag5.xml><?xml version="1.0" encoding="utf-8"?>
<p:tagLst xmlns:a="http://schemas.openxmlformats.org/drawingml/2006/main" xmlns:r="http://schemas.openxmlformats.org/officeDocument/2006/relationships" xmlns:p="http://schemas.openxmlformats.org/presentationml/2006/main">
  <p:tag name="PA" val="v5.1.1"/>
</p:tagLst>
</file>

<file path=ppt/tags/tag6.xml><?xml version="1.0" encoding="utf-8"?>
<p:tagLst xmlns:a="http://schemas.openxmlformats.org/drawingml/2006/main" xmlns:r="http://schemas.openxmlformats.org/officeDocument/2006/relationships" xmlns:p="http://schemas.openxmlformats.org/presentationml/2006/main">
  <p:tag name="PA" val="v5.1.1"/>
</p:tagLst>
</file>

<file path=ppt/tags/tag7.xml><?xml version="1.0" encoding="utf-8"?>
<p:tagLst xmlns:a="http://schemas.openxmlformats.org/drawingml/2006/main" xmlns:r="http://schemas.openxmlformats.org/officeDocument/2006/relationships" xmlns:p="http://schemas.openxmlformats.org/presentationml/2006/main">
  <p:tag name="PA" val="v5.1.1"/>
</p:tagLst>
</file>

<file path=ppt/tags/tag8.xml><?xml version="1.0" encoding="utf-8"?>
<p:tagLst xmlns:a="http://schemas.openxmlformats.org/drawingml/2006/main" xmlns:r="http://schemas.openxmlformats.org/officeDocument/2006/relationships" xmlns:p="http://schemas.openxmlformats.org/presentationml/2006/main">
  <p:tag name="PA" val="v5.1.1"/>
</p:tagLst>
</file>

<file path=ppt/tags/tag9.xml><?xml version="1.0" encoding="utf-8"?>
<p:tagLst xmlns:a="http://schemas.openxmlformats.org/drawingml/2006/main" xmlns:r="http://schemas.openxmlformats.org/officeDocument/2006/relationships" xmlns:p="http://schemas.openxmlformats.org/presentationml/2006/main">
  <p:tag name="PA" val="v5.1.1"/>
</p:tagLst>
</file>

<file path=ppt/theme/theme1.xml><?xml version="1.0" encoding="utf-8"?>
<a:theme xmlns:a="http://schemas.openxmlformats.org/drawingml/2006/main" name="1_Office 主题​​">
  <a:themeElements>
    <a:clrScheme name="自定义 1">
      <a:dk1>
        <a:srgbClr val="000000"/>
      </a:dk1>
      <a:lt1>
        <a:srgbClr val="FFFFFF"/>
      </a:lt1>
      <a:dk2>
        <a:srgbClr val="768394"/>
      </a:dk2>
      <a:lt2>
        <a:srgbClr val="F0F0F0"/>
      </a:lt2>
      <a:accent1>
        <a:srgbClr val="004530"/>
      </a:accent1>
      <a:accent2>
        <a:srgbClr val="3EA558"/>
      </a:accent2>
      <a:accent3>
        <a:srgbClr val="0F7B3F"/>
      </a:accent3>
      <a:accent4>
        <a:srgbClr val="95C68C"/>
      </a:accent4>
      <a:accent5>
        <a:srgbClr val="189947"/>
      </a:accent5>
      <a:accent6>
        <a:srgbClr val="056040"/>
      </a:accent6>
      <a:hlink>
        <a:srgbClr val="4472C4"/>
      </a:hlink>
      <a:folHlink>
        <a:srgbClr val="BFBFBF"/>
      </a:folHlink>
    </a:clrScheme>
    <a:fontScheme name="1">
      <a:majorFont>
        <a:latin typeface="微软雅黑"/>
        <a:ea typeface="微软雅黑"/>
        <a:cs typeface=""/>
      </a:majorFont>
      <a:minorFont>
        <a:latin typeface="微软雅黑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573</TotalTime>
  <Words>1569</Words>
  <Application>Microsoft Office PowerPoint</Application>
  <PresentationFormat>宽屏</PresentationFormat>
  <Paragraphs>327</Paragraphs>
  <Slides>34</Slides>
  <Notes>32</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34</vt:i4>
      </vt:variant>
    </vt:vector>
  </HeadingPairs>
  <TitlesOfParts>
    <vt:vector size="48" baseType="lpstr">
      <vt:lpstr>华文新魏</vt:lpstr>
      <vt:lpstr>微软雅黑</vt:lpstr>
      <vt:lpstr>微软雅黑</vt:lpstr>
      <vt:lpstr>微软雅黑 Light</vt:lpstr>
      <vt:lpstr>等线</vt:lpstr>
      <vt:lpstr>腾讯体</vt:lpstr>
      <vt:lpstr>Agency FB</vt:lpstr>
      <vt:lpstr>Arial</vt:lpstr>
      <vt:lpstr>Calibri</vt:lpstr>
      <vt:lpstr>Century Gothic</vt:lpstr>
      <vt:lpstr>Segoe UI</vt:lpstr>
      <vt:lpstr>Segoe UI Light</vt:lpstr>
      <vt:lpstr>1_Office 主题​​</vt:lpstr>
      <vt:lpstr>1_OfficePLUS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玉晗 周</dc:creator>
  <cp:lastModifiedBy>Yunxuan Liu (Chinasoft International)</cp:lastModifiedBy>
  <cp:revision>149</cp:revision>
  <dcterms:created xsi:type="dcterms:W3CDTF">2018-12-21T02:53:53Z</dcterms:created>
  <dcterms:modified xsi:type="dcterms:W3CDTF">2019-04-12T02:57:36Z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2019-04-11T17:05:05.0841107Z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43fa8ba8-6f86-4bd0-bb69-22a98bafaee9</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